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5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1.png"/><Relationship Id="rId21" Type="http://schemas.openxmlformats.org/officeDocument/2006/relationships/image" Target="../media/image25.png"/><Relationship Id="rId42" Type="http://schemas.openxmlformats.org/officeDocument/2006/relationships/image" Target="../media/image46.png"/><Relationship Id="rId63" Type="http://schemas.openxmlformats.org/officeDocument/2006/relationships/image" Target="../media/image67.png"/><Relationship Id="rId84" Type="http://schemas.openxmlformats.org/officeDocument/2006/relationships/image" Target="../media/image88.png"/><Relationship Id="rId138" Type="http://schemas.openxmlformats.org/officeDocument/2006/relationships/image" Target="../media/image142.png"/><Relationship Id="rId16" Type="http://schemas.openxmlformats.org/officeDocument/2006/relationships/image" Target="../media/image20.png"/><Relationship Id="rId107" Type="http://schemas.openxmlformats.org/officeDocument/2006/relationships/image" Target="../media/image111.png"/><Relationship Id="rId11" Type="http://schemas.openxmlformats.org/officeDocument/2006/relationships/image" Target="../media/image15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53" Type="http://schemas.openxmlformats.org/officeDocument/2006/relationships/image" Target="../media/image57.png"/><Relationship Id="rId58" Type="http://schemas.openxmlformats.org/officeDocument/2006/relationships/image" Target="../media/image62.png"/><Relationship Id="rId74" Type="http://schemas.openxmlformats.org/officeDocument/2006/relationships/image" Target="../media/image78.png"/><Relationship Id="rId79" Type="http://schemas.openxmlformats.org/officeDocument/2006/relationships/image" Target="../media/image83.png"/><Relationship Id="rId102" Type="http://schemas.openxmlformats.org/officeDocument/2006/relationships/image" Target="../media/image106.png"/><Relationship Id="rId123" Type="http://schemas.openxmlformats.org/officeDocument/2006/relationships/image" Target="../media/image127.png"/><Relationship Id="rId128" Type="http://schemas.openxmlformats.org/officeDocument/2006/relationships/image" Target="../media/image132.png"/><Relationship Id="rId5" Type="http://schemas.openxmlformats.org/officeDocument/2006/relationships/image" Target="../media/image9.png"/><Relationship Id="rId90" Type="http://schemas.openxmlformats.org/officeDocument/2006/relationships/image" Target="../media/image94.png"/><Relationship Id="rId95" Type="http://schemas.openxmlformats.org/officeDocument/2006/relationships/image" Target="../media/image99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64" Type="http://schemas.openxmlformats.org/officeDocument/2006/relationships/image" Target="../media/image68.png"/><Relationship Id="rId69" Type="http://schemas.openxmlformats.org/officeDocument/2006/relationships/image" Target="../media/image73.png"/><Relationship Id="rId113" Type="http://schemas.openxmlformats.org/officeDocument/2006/relationships/image" Target="../media/image117.png"/><Relationship Id="rId118" Type="http://schemas.openxmlformats.org/officeDocument/2006/relationships/image" Target="../media/image122.png"/><Relationship Id="rId134" Type="http://schemas.openxmlformats.org/officeDocument/2006/relationships/image" Target="../media/image138.png"/><Relationship Id="rId80" Type="http://schemas.openxmlformats.org/officeDocument/2006/relationships/image" Target="../media/image84.png"/><Relationship Id="rId85" Type="http://schemas.openxmlformats.org/officeDocument/2006/relationships/image" Target="../media/image89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59" Type="http://schemas.openxmlformats.org/officeDocument/2006/relationships/image" Target="../media/image63.png"/><Relationship Id="rId103" Type="http://schemas.openxmlformats.org/officeDocument/2006/relationships/image" Target="../media/image107.png"/><Relationship Id="rId108" Type="http://schemas.openxmlformats.org/officeDocument/2006/relationships/image" Target="../media/image112.png"/><Relationship Id="rId124" Type="http://schemas.openxmlformats.org/officeDocument/2006/relationships/image" Target="../media/image128.png"/><Relationship Id="rId129" Type="http://schemas.openxmlformats.org/officeDocument/2006/relationships/image" Target="../media/image133.png"/><Relationship Id="rId54" Type="http://schemas.openxmlformats.org/officeDocument/2006/relationships/image" Target="../media/image58.png"/><Relationship Id="rId70" Type="http://schemas.openxmlformats.org/officeDocument/2006/relationships/image" Target="../media/image74.png"/><Relationship Id="rId75" Type="http://schemas.openxmlformats.org/officeDocument/2006/relationships/image" Target="../media/image79.png"/><Relationship Id="rId91" Type="http://schemas.openxmlformats.org/officeDocument/2006/relationships/image" Target="../media/image95.png"/><Relationship Id="rId96" Type="http://schemas.openxmlformats.org/officeDocument/2006/relationships/image" Target="../media/image10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49" Type="http://schemas.openxmlformats.org/officeDocument/2006/relationships/image" Target="../media/image53.png"/><Relationship Id="rId114" Type="http://schemas.openxmlformats.org/officeDocument/2006/relationships/image" Target="../media/image118.png"/><Relationship Id="rId119" Type="http://schemas.openxmlformats.org/officeDocument/2006/relationships/image" Target="../media/image123.png"/><Relationship Id="rId44" Type="http://schemas.openxmlformats.org/officeDocument/2006/relationships/image" Target="../media/image48.png"/><Relationship Id="rId60" Type="http://schemas.openxmlformats.org/officeDocument/2006/relationships/image" Target="../media/image64.png"/><Relationship Id="rId65" Type="http://schemas.openxmlformats.org/officeDocument/2006/relationships/image" Target="../media/image69.png"/><Relationship Id="rId81" Type="http://schemas.openxmlformats.org/officeDocument/2006/relationships/image" Target="../media/image85.png"/><Relationship Id="rId86" Type="http://schemas.openxmlformats.org/officeDocument/2006/relationships/image" Target="../media/image90.png"/><Relationship Id="rId130" Type="http://schemas.openxmlformats.org/officeDocument/2006/relationships/image" Target="../media/image134.png"/><Relationship Id="rId135" Type="http://schemas.openxmlformats.org/officeDocument/2006/relationships/image" Target="../media/image139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9" Type="http://schemas.openxmlformats.org/officeDocument/2006/relationships/image" Target="../media/image43.png"/><Relationship Id="rId109" Type="http://schemas.openxmlformats.org/officeDocument/2006/relationships/image" Target="../media/image113.png"/><Relationship Id="rId34" Type="http://schemas.openxmlformats.org/officeDocument/2006/relationships/image" Target="../media/image38.png"/><Relationship Id="rId50" Type="http://schemas.openxmlformats.org/officeDocument/2006/relationships/image" Target="../media/image54.png"/><Relationship Id="rId55" Type="http://schemas.openxmlformats.org/officeDocument/2006/relationships/image" Target="../media/image59.png"/><Relationship Id="rId76" Type="http://schemas.openxmlformats.org/officeDocument/2006/relationships/image" Target="../media/image80.png"/><Relationship Id="rId97" Type="http://schemas.openxmlformats.org/officeDocument/2006/relationships/image" Target="../media/image101.png"/><Relationship Id="rId104" Type="http://schemas.openxmlformats.org/officeDocument/2006/relationships/image" Target="../media/image108.png"/><Relationship Id="rId120" Type="http://schemas.openxmlformats.org/officeDocument/2006/relationships/image" Target="../media/image124.png"/><Relationship Id="rId125" Type="http://schemas.openxmlformats.org/officeDocument/2006/relationships/image" Target="../media/image129.png"/><Relationship Id="rId7" Type="http://schemas.openxmlformats.org/officeDocument/2006/relationships/image" Target="../media/image11.png"/><Relationship Id="rId71" Type="http://schemas.openxmlformats.org/officeDocument/2006/relationships/image" Target="../media/image75.png"/><Relationship Id="rId92" Type="http://schemas.openxmlformats.org/officeDocument/2006/relationships/image" Target="../media/image96.png"/><Relationship Id="rId2" Type="http://schemas.openxmlformats.org/officeDocument/2006/relationships/image" Target="../media/image6.png"/><Relationship Id="rId29" Type="http://schemas.openxmlformats.org/officeDocument/2006/relationships/image" Target="../media/image33.png"/><Relationship Id="rId24" Type="http://schemas.openxmlformats.org/officeDocument/2006/relationships/image" Target="../media/image28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66" Type="http://schemas.openxmlformats.org/officeDocument/2006/relationships/image" Target="../media/image70.png"/><Relationship Id="rId87" Type="http://schemas.openxmlformats.org/officeDocument/2006/relationships/image" Target="../media/image91.png"/><Relationship Id="rId110" Type="http://schemas.openxmlformats.org/officeDocument/2006/relationships/image" Target="../media/image114.png"/><Relationship Id="rId115" Type="http://schemas.openxmlformats.org/officeDocument/2006/relationships/image" Target="../media/image119.png"/><Relationship Id="rId131" Type="http://schemas.openxmlformats.org/officeDocument/2006/relationships/image" Target="../media/image135.png"/><Relationship Id="rId136" Type="http://schemas.openxmlformats.org/officeDocument/2006/relationships/image" Target="../media/image140.png"/><Relationship Id="rId61" Type="http://schemas.openxmlformats.org/officeDocument/2006/relationships/image" Target="../media/image65.png"/><Relationship Id="rId82" Type="http://schemas.openxmlformats.org/officeDocument/2006/relationships/image" Target="../media/image86.png"/><Relationship Id="rId19" Type="http://schemas.openxmlformats.org/officeDocument/2006/relationships/image" Target="../media/image23.png"/><Relationship Id="rId14" Type="http://schemas.openxmlformats.org/officeDocument/2006/relationships/image" Target="../media/image18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56" Type="http://schemas.openxmlformats.org/officeDocument/2006/relationships/image" Target="../media/image60.png"/><Relationship Id="rId77" Type="http://schemas.openxmlformats.org/officeDocument/2006/relationships/image" Target="../media/image81.png"/><Relationship Id="rId100" Type="http://schemas.openxmlformats.org/officeDocument/2006/relationships/image" Target="../media/image104.png"/><Relationship Id="rId105" Type="http://schemas.openxmlformats.org/officeDocument/2006/relationships/image" Target="../media/image109.png"/><Relationship Id="rId126" Type="http://schemas.openxmlformats.org/officeDocument/2006/relationships/image" Target="../media/image130.pn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72" Type="http://schemas.openxmlformats.org/officeDocument/2006/relationships/image" Target="../media/image76.png"/><Relationship Id="rId93" Type="http://schemas.openxmlformats.org/officeDocument/2006/relationships/image" Target="../media/image97.png"/><Relationship Id="rId98" Type="http://schemas.openxmlformats.org/officeDocument/2006/relationships/image" Target="../media/image102.png"/><Relationship Id="rId121" Type="http://schemas.openxmlformats.org/officeDocument/2006/relationships/image" Target="../media/image125.png"/><Relationship Id="rId3" Type="http://schemas.openxmlformats.org/officeDocument/2006/relationships/image" Target="../media/image7.png"/><Relationship Id="rId25" Type="http://schemas.openxmlformats.org/officeDocument/2006/relationships/image" Target="../media/image29.png"/><Relationship Id="rId46" Type="http://schemas.openxmlformats.org/officeDocument/2006/relationships/image" Target="../media/image50.png"/><Relationship Id="rId67" Type="http://schemas.openxmlformats.org/officeDocument/2006/relationships/image" Target="../media/image71.png"/><Relationship Id="rId116" Type="http://schemas.openxmlformats.org/officeDocument/2006/relationships/image" Target="../media/image120.png"/><Relationship Id="rId137" Type="http://schemas.openxmlformats.org/officeDocument/2006/relationships/image" Target="../media/image141.png"/><Relationship Id="rId20" Type="http://schemas.openxmlformats.org/officeDocument/2006/relationships/image" Target="../media/image24.png"/><Relationship Id="rId41" Type="http://schemas.openxmlformats.org/officeDocument/2006/relationships/image" Target="../media/image45.png"/><Relationship Id="rId62" Type="http://schemas.openxmlformats.org/officeDocument/2006/relationships/image" Target="../media/image66.png"/><Relationship Id="rId83" Type="http://schemas.openxmlformats.org/officeDocument/2006/relationships/image" Target="../media/image87.png"/><Relationship Id="rId88" Type="http://schemas.openxmlformats.org/officeDocument/2006/relationships/image" Target="../media/image92.png"/><Relationship Id="rId111" Type="http://schemas.openxmlformats.org/officeDocument/2006/relationships/image" Target="../media/image115.png"/><Relationship Id="rId132" Type="http://schemas.openxmlformats.org/officeDocument/2006/relationships/image" Target="../media/image136.png"/><Relationship Id="rId15" Type="http://schemas.openxmlformats.org/officeDocument/2006/relationships/image" Target="../media/image19.png"/><Relationship Id="rId36" Type="http://schemas.openxmlformats.org/officeDocument/2006/relationships/image" Target="../media/image40.png"/><Relationship Id="rId57" Type="http://schemas.openxmlformats.org/officeDocument/2006/relationships/image" Target="../media/image61.png"/><Relationship Id="rId106" Type="http://schemas.openxmlformats.org/officeDocument/2006/relationships/image" Target="../media/image110.png"/><Relationship Id="rId127" Type="http://schemas.openxmlformats.org/officeDocument/2006/relationships/image" Target="../media/image13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52" Type="http://schemas.openxmlformats.org/officeDocument/2006/relationships/image" Target="../media/image56.png"/><Relationship Id="rId73" Type="http://schemas.openxmlformats.org/officeDocument/2006/relationships/image" Target="../media/image77.png"/><Relationship Id="rId78" Type="http://schemas.openxmlformats.org/officeDocument/2006/relationships/image" Target="../media/image82.png"/><Relationship Id="rId94" Type="http://schemas.openxmlformats.org/officeDocument/2006/relationships/image" Target="../media/image98.png"/><Relationship Id="rId99" Type="http://schemas.openxmlformats.org/officeDocument/2006/relationships/image" Target="../media/image103.png"/><Relationship Id="rId101" Type="http://schemas.openxmlformats.org/officeDocument/2006/relationships/image" Target="../media/image105.png"/><Relationship Id="rId122" Type="http://schemas.openxmlformats.org/officeDocument/2006/relationships/image" Target="../media/image12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26" Type="http://schemas.openxmlformats.org/officeDocument/2006/relationships/image" Target="../media/image30.png"/><Relationship Id="rId47" Type="http://schemas.openxmlformats.org/officeDocument/2006/relationships/image" Target="../media/image51.png"/><Relationship Id="rId68" Type="http://schemas.openxmlformats.org/officeDocument/2006/relationships/image" Target="../media/image72.png"/><Relationship Id="rId89" Type="http://schemas.openxmlformats.org/officeDocument/2006/relationships/image" Target="../media/image93.png"/><Relationship Id="rId112" Type="http://schemas.openxmlformats.org/officeDocument/2006/relationships/image" Target="../media/image116.png"/><Relationship Id="rId133" Type="http://schemas.openxmlformats.org/officeDocument/2006/relationships/image" Target="../media/image1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3" Type="http://schemas.openxmlformats.org/officeDocument/2006/relationships/image" Target="../media/image14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" Type="http://schemas.openxmlformats.org/officeDocument/2006/relationships/image" Target="../media/image143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3.png"/><Relationship Id="rId5" Type="http://schemas.openxmlformats.org/officeDocument/2006/relationships/image" Target="../media/image162.png"/><Relationship Id="rId4" Type="http://schemas.openxmlformats.org/officeDocument/2006/relationships/image" Target="../media/image161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5.png"/><Relationship Id="rId18" Type="http://schemas.openxmlformats.org/officeDocument/2006/relationships/image" Target="../media/image180.png"/><Relationship Id="rId26" Type="http://schemas.openxmlformats.org/officeDocument/2006/relationships/image" Target="../media/image188.png"/><Relationship Id="rId39" Type="http://schemas.openxmlformats.org/officeDocument/2006/relationships/image" Target="../media/image201.png"/><Relationship Id="rId21" Type="http://schemas.openxmlformats.org/officeDocument/2006/relationships/image" Target="../media/image183.png"/><Relationship Id="rId34" Type="http://schemas.openxmlformats.org/officeDocument/2006/relationships/image" Target="../media/image196.png"/><Relationship Id="rId42" Type="http://schemas.openxmlformats.org/officeDocument/2006/relationships/image" Target="../media/image204.png"/><Relationship Id="rId47" Type="http://schemas.openxmlformats.org/officeDocument/2006/relationships/image" Target="../media/image209.png"/><Relationship Id="rId50" Type="http://schemas.openxmlformats.org/officeDocument/2006/relationships/image" Target="../media/image212.png"/><Relationship Id="rId7" Type="http://schemas.openxmlformats.org/officeDocument/2006/relationships/image" Target="../media/image169.png"/><Relationship Id="rId2" Type="http://schemas.openxmlformats.org/officeDocument/2006/relationships/image" Target="../media/image164.png"/><Relationship Id="rId16" Type="http://schemas.openxmlformats.org/officeDocument/2006/relationships/image" Target="../media/image178.png"/><Relationship Id="rId29" Type="http://schemas.openxmlformats.org/officeDocument/2006/relationships/image" Target="../media/image191.png"/><Relationship Id="rId11" Type="http://schemas.openxmlformats.org/officeDocument/2006/relationships/image" Target="../media/image173.png"/><Relationship Id="rId24" Type="http://schemas.openxmlformats.org/officeDocument/2006/relationships/image" Target="../media/image186.png"/><Relationship Id="rId32" Type="http://schemas.openxmlformats.org/officeDocument/2006/relationships/image" Target="../media/image194.png"/><Relationship Id="rId37" Type="http://schemas.openxmlformats.org/officeDocument/2006/relationships/image" Target="../media/image199.png"/><Relationship Id="rId40" Type="http://schemas.openxmlformats.org/officeDocument/2006/relationships/image" Target="../media/image202.png"/><Relationship Id="rId45" Type="http://schemas.openxmlformats.org/officeDocument/2006/relationships/image" Target="../media/image207.png"/><Relationship Id="rId5" Type="http://schemas.openxmlformats.org/officeDocument/2006/relationships/image" Target="../media/image167.png"/><Relationship Id="rId15" Type="http://schemas.openxmlformats.org/officeDocument/2006/relationships/image" Target="../media/image177.png"/><Relationship Id="rId23" Type="http://schemas.openxmlformats.org/officeDocument/2006/relationships/image" Target="../media/image185.png"/><Relationship Id="rId28" Type="http://schemas.openxmlformats.org/officeDocument/2006/relationships/image" Target="../media/image190.png"/><Relationship Id="rId36" Type="http://schemas.openxmlformats.org/officeDocument/2006/relationships/image" Target="../media/image198.png"/><Relationship Id="rId49" Type="http://schemas.openxmlformats.org/officeDocument/2006/relationships/image" Target="../media/image211.png"/><Relationship Id="rId10" Type="http://schemas.openxmlformats.org/officeDocument/2006/relationships/image" Target="../media/image172.png"/><Relationship Id="rId19" Type="http://schemas.openxmlformats.org/officeDocument/2006/relationships/image" Target="../media/image181.png"/><Relationship Id="rId31" Type="http://schemas.openxmlformats.org/officeDocument/2006/relationships/image" Target="../media/image193.png"/><Relationship Id="rId44" Type="http://schemas.openxmlformats.org/officeDocument/2006/relationships/image" Target="../media/image206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14" Type="http://schemas.openxmlformats.org/officeDocument/2006/relationships/image" Target="../media/image176.png"/><Relationship Id="rId22" Type="http://schemas.openxmlformats.org/officeDocument/2006/relationships/image" Target="../media/image184.png"/><Relationship Id="rId27" Type="http://schemas.openxmlformats.org/officeDocument/2006/relationships/image" Target="../media/image189.png"/><Relationship Id="rId30" Type="http://schemas.openxmlformats.org/officeDocument/2006/relationships/image" Target="../media/image192.png"/><Relationship Id="rId35" Type="http://schemas.openxmlformats.org/officeDocument/2006/relationships/image" Target="../media/image197.png"/><Relationship Id="rId43" Type="http://schemas.openxmlformats.org/officeDocument/2006/relationships/image" Target="../media/image205.png"/><Relationship Id="rId48" Type="http://schemas.openxmlformats.org/officeDocument/2006/relationships/image" Target="../media/image210.png"/><Relationship Id="rId8" Type="http://schemas.openxmlformats.org/officeDocument/2006/relationships/image" Target="../media/image170.png"/><Relationship Id="rId51" Type="http://schemas.openxmlformats.org/officeDocument/2006/relationships/image" Target="../media/image213.png"/><Relationship Id="rId3" Type="http://schemas.openxmlformats.org/officeDocument/2006/relationships/image" Target="../media/image165.png"/><Relationship Id="rId12" Type="http://schemas.openxmlformats.org/officeDocument/2006/relationships/image" Target="../media/image174.png"/><Relationship Id="rId17" Type="http://schemas.openxmlformats.org/officeDocument/2006/relationships/image" Target="../media/image179.png"/><Relationship Id="rId25" Type="http://schemas.openxmlformats.org/officeDocument/2006/relationships/image" Target="../media/image187.png"/><Relationship Id="rId33" Type="http://schemas.openxmlformats.org/officeDocument/2006/relationships/image" Target="../media/image195.png"/><Relationship Id="rId38" Type="http://schemas.openxmlformats.org/officeDocument/2006/relationships/image" Target="../media/image200.png"/><Relationship Id="rId46" Type="http://schemas.openxmlformats.org/officeDocument/2006/relationships/image" Target="../media/image208.png"/><Relationship Id="rId20" Type="http://schemas.openxmlformats.org/officeDocument/2006/relationships/image" Target="../media/image182.png"/><Relationship Id="rId41" Type="http://schemas.openxmlformats.org/officeDocument/2006/relationships/image" Target="../media/image20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png"/><Relationship Id="rId2" Type="http://schemas.openxmlformats.org/officeDocument/2006/relationships/image" Target="../media/image21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13" Type="http://schemas.openxmlformats.org/officeDocument/2006/relationships/image" Target="../media/image227.png"/><Relationship Id="rId3" Type="http://schemas.openxmlformats.org/officeDocument/2006/relationships/image" Target="../media/image217.png"/><Relationship Id="rId7" Type="http://schemas.openxmlformats.org/officeDocument/2006/relationships/image" Target="../media/image221.png"/><Relationship Id="rId12" Type="http://schemas.openxmlformats.org/officeDocument/2006/relationships/image" Target="../media/image226.png"/><Relationship Id="rId2" Type="http://schemas.openxmlformats.org/officeDocument/2006/relationships/image" Target="../media/image2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0.png"/><Relationship Id="rId11" Type="http://schemas.openxmlformats.org/officeDocument/2006/relationships/image" Target="../media/image225.png"/><Relationship Id="rId5" Type="http://schemas.openxmlformats.org/officeDocument/2006/relationships/image" Target="../media/image219.png"/><Relationship Id="rId10" Type="http://schemas.openxmlformats.org/officeDocument/2006/relationships/image" Target="../media/image224.png"/><Relationship Id="rId4" Type="http://schemas.openxmlformats.org/officeDocument/2006/relationships/image" Target="../media/image218.png"/><Relationship Id="rId9" Type="http://schemas.openxmlformats.org/officeDocument/2006/relationships/image" Target="../media/image2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7" Type="http://schemas.openxmlformats.org/officeDocument/2006/relationships/image" Target="../media/image227.png"/><Relationship Id="rId2" Type="http://schemas.openxmlformats.org/officeDocument/2006/relationships/image" Target="../media/image2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6.png"/><Relationship Id="rId5" Type="http://schemas.openxmlformats.org/officeDocument/2006/relationships/image" Target="../media/image225.png"/><Relationship Id="rId4" Type="http://schemas.openxmlformats.org/officeDocument/2006/relationships/image" Target="../media/image2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8" name="Drawing"/>
          <p:cNvGrpSpPr/>
          <p:nvPr/>
        </p:nvGrpSpPr>
        <p:grpSpPr>
          <a:xfrm>
            <a:off x="387349" y="2197100"/>
            <a:ext cx="12420486" cy="7366001"/>
            <a:chOff x="-38100" y="0"/>
            <a:chExt cx="12420484" cy="7365999"/>
          </a:xfrm>
        </p:grpSpPr>
        <p:sp>
          <p:nvSpPr>
            <p:cNvPr id="1976" name="Line"/>
            <p:cNvSpPr/>
            <p:nvPr/>
          </p:nvSpPr>
          <p:spPr>
            <a:xfrm>
              <a:off x="491846" y="298974"/>
              <a:ext cx="295555" cy="5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00" extrusionOk="0">
                  <a:moveTo>
                    <a:pt x="709" y="6510"/>
                  </a:moveTo>
                  <a:cubicBezTo>
                    <a:pt x="1169" y="8601"/>
                    <a:pt x="1628" y="10691"/>
                    <a:pt x="2088" y="12781"/>
                  </a:cubicBezTo>
                  <a:cubicBezTo>
                    <a:pt x="2547" y="14872"/>
                    <a:pt x="3007" y="16962"/>
                    <a:pt x="3237" y="18486"/>
                  </a:cubicBezTo>
                  <a:cubicBezTo>
                    <a:pt x="3467" y="20010"/>
                    <a:pt x="3467" y="20968"/>
                    <a:pt x="3313" y="21230"/>
                  </a:cubicBezTo>
                  <a:cubicBezTo>
                    <a:pt x="3160" y="21491"/>
                    <a:pt x="2854" y="21056"/>
                    <a:pt x="2164" y="19270"/>
                  </a:cubicBezTo>
                  <a:cubicBezTo>
                    <a:pt x="1475" y="17485"/>
                    <a:pt x="403" y="14349"/>
                    <a:pt x="96" y="11431"/>
                  </a:cubicBezTo>
                  <a:cubicBezTo>
                    <a:pt x="-210" y="8514"/>
                    <a:pt x="250" y="5814"/>
                    <a:pt x="939" y="4072"/>
                  </a:cubicBezTo>
                  <a:cubicBezTo>
                    <a:pt x="1628" y="2330"/>
                    <a:pt x="2547" y="1546"/>
                    <a:pt x="3390" y="1197"/>
                  </a:cubicBezTo>
                  <a:cubicBezTo>
                    <a:pt x="4233" y="849"/>
                    <a:pt x="4999" y="936"/>
                    <a:pt x="6147" y="1894"/>
                  </a:cubicBezTo>
                  <a:cubicBezTo>
                    <a:pt x="7296" y="2852"/>
                    <a:pt x="8828" y="4681"/>
                    <a:pt x="10130" y="7033"/>
                  </a:cubicBezTo>
                  <a:cubicBezTo>
                    <a:pt x="11433" y="9385"/>
                    <a:pt x="12505" y="12259"/>
                    <a:pt x="13347" y="14306"/>
                  </a:cubicBezTo>
                  <a:cubicBezTo>
                    <a:pt x="14190" y="16352"/>
                    <a:pt x="14803" y="17572"/>
                    <a:pt x="15262" y="18399"/>
                  </a:cubicBezTo>
                  <a:cubicBezTo>
                    <a:pt x="15722" y="19226"/>
                    <a:pt x="16028" y="19662"/>
                    <a:pt x="16335" y="19531"/>
                  </a:cubicBezTo>
                  <a:cubicBezTo>
                    <a:pt x="16641" y="19401"/>
                    <a:pt x="16947" y="18704"/>
                    <a:pt x="17407" y="16701"/>
                  </a:cubicBezTo>
                  <a:cubicBezTo>
                    <a:pt x="17867" y="14697"/>
                    <a:pt x="18479" y="11388"/>
                    <a:pt x="19092" y="8514"/>
                  </a:cubicBezTo>
                  <a:cubicBezTo>
                    <a:pt x="19705" y="5639"/>
                    <a:pt x="20318" y="3201"/>
                    <a:pt x="20624" y="1764"/>
                  </a:cubicBezTo>
                  <a:cubicBezTo>
                    <a:pt x="20930" y="326"/>
                    <a:pt x="20930" y="-109"/>
                    <a:pt x="21007" y="22"/>
                  </a:cubicBezTo>
                  <a:cubicBezTo>
                    <a:pt x="21084" y="152"/>
                    <a:pt x="21237" y="849"/>
                    <a:pt x="2139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7" name="Line"/>
            <p:cNvSpPr/>
            <p:nvPr/>
          </p:nvSpPr>
          <p:spPr>
            <a:xfrm>
              <a:off x="829007" y="501650"/>
              <a:ext cx="95007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extrusionOk="0">
                  <a:moveTo>
                    <a:pt x="20352" y="3767"/>
                  </a:moveTo>
                  <a:cubicBezTo>
                    <a:pt x="18474" y="2763"/>
                    <a:pt x="16595" y="1758"/>
                    <a:pt x="13308" y="2009"/>
                  </a:cubicBezTo>
                  <a:cubicBezTo>
                    <a:pt x="10021" y="2260"/>
                    <a:pt x="5326" y="3767"/>
                    <a:pt x="2743" y="6907"/>
                  </a:cubicBezTo>
                  <a:cubicBezTo>
                    <a:pt x="161" y="10047"/>
                    <a:pt x="-309" y="14819"/>
                    <a:pt x="161" y="17707"/>
                  </a:cubicBezTo>
                  <a:cubicBezTo>
                    <a:pt x="630" y="20595"/>
                    <a:pt x="2039" y="21600"/>
                    <a:pt x="5091" y="21600"/>
                  </a:cubicBezTo>
                  <a:cubicBezTo>
                    <a:pt x="8143" y="21600"/>
                    <a:pt x="12839" y="20595"/>
                    <a:pt x="16126" y="17581"/>
                  </a:cubicBezTo>
                  <a:cubicBezTo>
                    <a:pt x="19413" y="14567"/>
                    <a:pt x="21291" y="9544"/>
                    <a:pt x="21056" y="6279"/>
                  </a:cubicBezTo>
                  <a:cubicBezTo>
                    <a:pt x="20821" y="3014"/>
                    <a:pt x="18474" y="1507"/>
                    <a:pt x="161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8" name="Line"/>
            <p:cNvSpPr/>
            <p:nvPr/>
          </p:nvSpPr>
          <p:spPr>
            <a:xfrm>
              <a:off x="958850" y="431800"/>
              <a:ext cx="146050" cy="25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extrusionOk="0">
                  <a:moveTo>
                    <a:pt x="0" y="5400"/>
                  </a:moveTo>
                  <a:cubicBezTo>
                    <a:pt x="939" y="4680"/>
                    <a:pt x="1878" y="3960"/>
                    <a:pt x="3130" y="3600"/>
                  </a:cubicBezTo>
                  <a:cubicBezTo>
                    <a:pt x="4383" y="3240"/>
                    <a:pt x="5948" y="3240"/>
                    <a:pt x="8765" y="4950"/>
                  </a:cubicBezTo>
                  <a:cubicBezTo>
                    <a:pt x="11583" y="6660"/>
                    <a:pt x="15652" y="10080"/>
                    <a:pt x="17687" y="12690"/>
                  </a:cubicBezTo>
                  <a:cubicBezTo>
                    <a:pt x="19722" y="15300"/>
                    <a:pt x="19722" y="17100"/>
                    <a:pt x="19722" y="18450"/>
                  </a:cubicBezTo>
                  <a:cubicBezTo>
                    <a:pt x="19722" y="19800"/>
                    <a:pt x="19722" y="20700"/>
                    <a:pt x="18939" y="21150"/>
                  </a:cubicBezTo>
                  <a:cubicBezTo>
                    <a:pt x="18157" y="21600"/>
                    <a:pt x="16591" y="21600"/>
                    <a:pt x="15026" y="20070"/>
                  </a:cubicBezTo>
                  <a:cubicBezTo>
                    <a:pt x="13461" y="18540"/>
                    <a:pt x="11896" y="15480"/>
                    <a:pt x="11739" y="12330"/>
                  </a:cubicBezTo>
                  <a:cubicBezTo>
                    <a:pt x="11583" y="9180"/>
                    <a:pt x="12835" y="5940"/>
                    <a:pt x="14713" y="3870"/>
                  </a:cubicBezTo>
                  <a:cubicBezTo>
                    <a:pt x="16591" y="1800"/>
                    <a:pt x="1909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79" name="Line"/>
            <p:cNvSpPr/>
            <p:nvPr/>
          </p:nvSpPr>
          <p:spPr>
            <a:xfrm>
              <a:off x="1168400" y="455299"/>
              <a:ext cx="209550" cy="15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0" y="5516"/>
                  </a:moveTo>
                  <a:cubicBezTo>
                    <a:pt x="873" y="12229"/>
                    <a:pt x="1745" y="18943"/>
                    <a:pt x="2182" y="19527"/>
                  </a:cubicBezTo>
                  <a:cubicBezTo>
                    <a:pt x="2618" y="20110"/>
                    <a:pt x="2618" y="14564"/>
                    <a:pt x="2945" y="10478"/>
                  </a:cubicBezTo>
                  <a:cubicBezTo>
                    <a:pt x="3273" y="6392"/>
                    <a:pt x="3927" y="3764"/>
                    <a:pt x="4800" y="2451"/>
                  </a:cubicBezTo>
                  <a:cubicBezTo>
                    <a:pt x="5673" y="1137"/>
                    <a:pt x="6764" y="1137"/>
                    <a:pt x="7636" y="3035"/>
                  </a:cubicBezTo>
                  <a:cubicBezTo>
                    <a:pt x="8509" y="4932"/>
                    <a:pt x="9164" y="8727"/>
                    <a:pt x="9491" y="11354"/>
                  </a:cubicBezTo>
                  <a:cubicBezTo>
                    <a:pt x="9818" y="13981"/>
                    <a:pt x="9818" y="15440"/>
                    <a:pt x="10145" y="15440"/>
                  </a:cubicBezTo>
                  <a:cubicBezTo>
                    <a:pt x="10473" y="15440"/>
                    <a:pt x="11127" y="13981"/>
                    <a:pt x="12000" y="11208"/>
                  </a:cubicBezTo>
                  <a:cubicBezTo>
                    <a:pt x="12873" y="8435"/>
                    <a:pt x="13964" y="4348"/>
                    <a:pt x="15055" y="2159"/>
                  </a:cubicBezTo>
                  <a:cubicBezTo>
                    <a:pt x="16145" y="-30"/>
                    <a:pt x="17236" y="-322"/>
                    <a:pt x="17891" y="262"/>
                  </a:cubicBezTo>
                  <a:cubicBezTo>
                    <a:pt x="18545" y="846"/>
                    <a:pt x="18764" y="2305"/>
                    <a:pt x="19309" y="5954"/>
                  </a:cubicBezTo>
                  <a:cubicBezTo>
                    <a:pt x="19855" y="9602"/>
                    <a:pt x="20727" y="15440"/>
                    <a:pt x="2160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0" name="Line"/>
            <p:cNvSpPr/>
            <p:nvPr/>
          </p:nvSpPr>
          <p:spPr>
            <a:xfrm>
              <a:off x="1382135" y="204944"/>
              <a:ext cx="241791" cy="41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0" extrusionOk="0">
                  <a:moveTo>
                    <a:pt x="7943" y="15946"/>
                  </a:moveTo>
                  <a:cubicBezTo>
                    <a:pt x="8497" y="15183"/>
                    <a:pt x="9051" y="14419"/>
                    <a:pt x="9328" y="13601"/>
                  </a:cubicBezTo>
                  <a:cubicBezTo>
                    <a:pt x="9605" y="12783"/>
                    <a:pt x="9605" y="11910"/>
                    <a:pt x="9143" y="11528"/>
                  </a:cubicBezTo>
                  <a:cubicBezTo>
                    <a:pt x="8682" y="11146"/>
                    <a:pt x="7758" y="11255"/>
                    <a:pt x="6374" y="11910"/>
                  </a:cubicBezTo>
                  <a:cubicBezTo>
                    <a:pt x="4989" y="12565"/>
                    <a:pt x="3143" y="13765"/>
                    <a:pt x="2035" y="14692"/>
                  </a:cubicBezTo>
                  <a:cubicBezTo>
                    <a:pt x="928" y="15619"/>
                    <a:pt x="558" y="16274"/>
                    <a:pt x="282" y="16874"/>
                  </a:cubicBezTo>
                  <a:cubicBezTo>
                    <a:pt x="5" y="17474"/>
                    <a:pt x="-180" y="18019"/>
                    <a:pt x="282" y="18346"/>
                  </a:cubicBezTo>
                  <a:cubicBezTo>
                    <a:pt x="743" y="18674"/>
                    <a:pt x="1851" y="18783"/>
                    <a:pt x="2774" y="18674"/>
                  </a:cubicBezTo>
                  <a:cubicBezTo>
                    <a:pt x="3697" y="18565"/>
                    <a:pt x="4435" y="18237"/>
                    <a:pt x="5358" y="17855"/>
                  </a:cubicBezTo>
                  <a:cubicBezTo>
                    <a:pt x="6282" y="17474"/>
                    <a:pt x="7389" y="17037"/>
                    <a:pt x="8035" y="17092"/>
                  </a:cubicBezTo>
                  <a:cubicBezTo>
                    <a:pt x="8682" y="17146"/>
                    <a:pt x="8866" y="17692"/>
                    <a:pt x="9328" y="18128"/>
                  </a:cubicBezTo>
                  <a:cubicBezTo>
                    <a:pt x="9789" y="18565"/>
                    <a:pt x="10528" y="18892"/>
                    <a:pt x="11728" y="18674"/>
                  </a:cubicBezTo>
                  <a:cubicBezTo>
                    <a:pt x="12928" y="18455"/>
                    <a:pt x="14589" y="17692"/>
                    <a:pt x="16343" y="15946"/>
                  </a:cubicBezTo>
                  <a:cubicBezTo>
                    <a:pt x="18097" y="14201"/>
                    <a:pt x="19943" y="11474"/>
                    <a:pt x="20682" y="8746"/>
                  </a:cubicBezTo>
                  <a:cubicBezTo>
                    <a:pt x="21420" y="6019"/>
                    <a:pt x="21051" y="3292"/>
                    <a:pt x="20405" y="1765"/>
                  </a:cubicBezTo>
                  <a:cubicBezTo>
                    <a:pt x="19758" y="237"/>
                    <a:pt x="18835" y="-90"/>
                    <a:pt x="18097" y="19"/>
                  </a:cubicBezTo>
                  <a:cubicBezTo>
                    <a:pt x="17358" y="128"/>
                    <a:pt x="16805" y="674"/>
                    <a:pt x="16251" y="2528"/>
                  </a:cubicBezTo>
                  <a:cubicBezTo>
                    <a:pt x="15697" y="4383"/>
                    <a:pt x="15143" y="7546"/>
                    <a:pt x="15697" y="10928"/>
                  </a:cubicBezTo>
                  <a:cubicBezTo>
                    <a:pt x="16251" y="14310"/>
                    <a:pt x="17912" y="17910"/>
                    <a:pt x="19574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1" name="Line"/>
            <p:cNvSpPr/>
            <p:nvPr/>
          </p:nvSpPr>
          <p:spPr>
            <a:xfrm>
              <a:off x="1945116" y="106819"/>
              <a:ext cx="182135" cy="49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0" extrusionOk="0">
                  <a:moveTo>
                    <a:pt x="13915" y="13777"/>
                  </a:moveTo>
                  <a:cubicBezTo>
                    <a:pt x="12922" y="13503"/>
                    <a:pt x="11929" y="13228"/>
                    <a:pt x="10315" y="13274"/>
                  </a:cubicBezTo>
                  <a:cubicBezTo>
                    <a:pt x="8701" y="13320"/>
                    <a:pt x="6466" y="13686"/>
                    <a:pt x="4604" y="14921"/>
                  </a:cubicBezTo>
                  <a:cubicBezTo>
                    <a:pt x="2742" y="16157"/>
                    <a:pt x="1253" y="18262"/>
                    <a:pt x="508" y="19543"/>
                  </a:cubicBezTo>
                  <a:cubicBezTo>
                    <a:pt x="-237" y="20825"/>
                    <a:pt x="-237" y="21282"/>
                    <a:pt x="1004" y="21420"/>
                  </a:cubicBezTo>
                  <a:cubicBezTo>
                    <a:pt x="2246" y="21557"/>
                    <a:pt x="4729" y="21374"/>
                    <a:pt x="7335" y="20321"/>
                  </a:cubicBezTo>
                  <a:cubicBezTo>
                    <a:pt x="9942" y="19269"/>
                    <a:pt x="12673" y="17347"/>
                    <a:pt x="14411" y="14693"/>
                  </a:cubicBezTo>
                  <a:cubicBezTo>
                    <a:pt x="16149" y="12038"/>
                    <a:pt x="16894" y="8652"/>
                    <a:pt x="17018" y="6226"/>
                  </a:cubicBezTo>
                  <a:cubicBezTo>
                    <a:pt x="17142" y="3801"/>
                    <a:pt x="16646" y="2337"/>
                    <a:pt x="16025" y="1376"/>
                  </a:cubicBezTo>
                  <a:cubicBezTo>
                    <a:pt x="15404" y="415"/>
                    <a:pt x="14660" y="-43"/>
                    <a:pt x="14039" y="3"/>
                  </a:cubicBezTo>
                  <a:cubicBezTo>
                    <a:pt x="13418" y="49"/>
                    <a:pt x="12922" y="598"/>
                    <a:pt x="12673" y="2382"/>
                  </a:cubicBezTo>
                  <a:cubicBezTo>
                    <a:pt x="12425" y="4167"/>
                    <a:pt x="12425" y="7188"/>
                    <a:pt x="13046" y="9888"/>
                  </a:cubicBezTo>
                  <a:cubicBezTo>
                    <a:pt x="13666" y="12588"/>
                    <a:pt x="14908" y="14967"/>
                    <a:pt x="15777" y="16386"/>
                  </a:cubicBezTo>
                  <a:cubicBezTo>
                    <a:pt x="16646" y="17804"/>
                    <a:pt x="17142" y="18262"/>
                    <a:pt x="18011" y="18445"/>
                  </a:cubicBezTo>
                  <a:cubicBezTo>
                    <a:pt x="18880" y="18628"/>
                    <a:pt x="20122" y="18537"/>
                    <a:pt x="21363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2" name="Line"/>
            <p:cNvSpPr/>
            <p:nvPr/>
          </p:nvSpPr>
          <p:spPr>
            <a:xfrm>
              <a:off x="2165350" y="254000"/>
              <a:ext cx="14817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13307"/>
                  </a:moveTo>
                  <a:cubicBezTo>
                    <a:pt x="0" y="15429"/>
                    <a:pt x="0" y="17550"/>
                    <a:pt x="1543" y="19093"/>
                  </a:cubicBezTo>
                  <a:cubicBezTo>
                    <a:pt x="3086" y="20636"/>
                    <a:pt x="6171" y="21600"/>
                    <a:pt x="10800" y="21504"/>
                  </a:cubicBezTo>
                  <a:cubicBezTo>
                    <a:pt x="15429" y="21407"/>
                    <a:pt x="21600" y="20250"/>
                    <a:pt x="21600" y="16489"/>
                  </a:cubicBezTo>
                  <a:cubicBezTo>
                    <a:pt x="21600" y="12729"/>
                    <a:pt x="15429" y="6364"/>
                    <a:pt x="92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3" name="Line"/>
            <p:cNvSpPr/>
            <p:nvPr/>
          </p:nvSpPr>
          <p:spPr>
            <a:xfrm>
              <a:off x="2247900" y="245394"/>
              <a:ext cx="76201" cy="25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extrusionOk="0">
                  <a:moveTo>
                    <a:pt x="21600" y="4366"/>
                  </a:moveTo>
                  <a:cubicBezTo>
                    <a:pt x="21600" y="3495"/>
                    <a:pt x="21600" y="2624"/>
                    <a:pt x="20100" y="1840"/>
                  </a:cubicBezTo>
                  <a:cubicBezTo>
                    <a:pt x="18600" y="1056"/>
                    <a:pt x="15600" y="360"/>
                    <a:pt x="12600" y="98"/>
                  </a:cubicBezTo>
                  <a:cubicBezTo>
                    <a:pt x="9600" y="-163"/>
                    <a:pt x="6600" y="11"/>
                    <a:pt x="5100" y="1666"/>
                  </a:cubicBezTo>
                  <a:cubicBezTo>
                    <a:pt x="3600" y="3321"/>
                    <a:pt x="3600" y="6456"/>
                    <a:pt x="6000" y="9331"/>
                  </a:cubicBezTo>
                  <a:cubicBezTo>
                    <a:pt x="8400" y="12205"/>
                    <a:pt x="13200" y="14818"/>
                    <a:pt x="15900" y="16734"/>
                  </a:cubicBezTo>
                  <a:cubicBezTo>
                    <a:pt x="18600" y="18650"/>
                    <a:pt x="19200" y="19869"/>
                    <a:pt x="18000" y="20566"/>
                  </a:cubicBezTo>
                  <a:cubicBezTo>
                    <a:pt x="16800" y="21263"/>
                    <a:pt x="13800" y="21437"/>
                    <a:pt x="10500" y="20653"/>
                  </a:cubicBezTo>
                  <a:cubicBezTo>
                    <a:pt x="7200" y="19869"/>
                    <a:pt x="3600" y="18127"/>
                    <a:pt x="0" y="16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4" name="Line"/>
            <p:cNvSpPr/>
            <p:nvPr/>
          </p:nvSpPr>
          <p:spPr>
            <a:xfrm>
              <a:off x="2355850" y="0"/>
              <a:ext cx="88901" cy="48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extrusionOk="0">
                  <a:moveTo>
                    <a:pt x="0" y="0"/>
                  </a:moveTo>
                  <a:cubicBezTo>
                    <a:pt x="2571" y="845"/>
                    <a:pt x="5143" y="1690"/>
                    <a:pt x="6686" y="3569"/>
                  </a:cubicBezTo>
                  <a:cubicBezTo>
                    <a:pt x="8229" y="5447"/>
                    <a:pt x="8743" y="8358"/>
                    <a:pt x="9000" y="11129"/>
                  </a:cubicBezTo>
                  <a:cubicBezTo>
                    <a:pt x="9257" y="13899"/>
                    <a:pt x="9257" y="16529"/>
                    <a:pt x="9514" y="18125"/>
                  </a:cubicBezTo>
                  <a:cubicBezTo>
                    <a:pt x="9771" y="19722"/>
                    <a:pt x="10286" y="20285"/>
                    <a:pt x="11314" y="20755"/>
                  </a:cubicBezTo>
                  <a:cubicBezTo>
                    <a:pt x="12343" y="21224"/>
                    <a:pt x="13886" y="21600"/>
                    <a:pt x="15686" y="21412"/>
                  </a:cubicBezTo>
                  <a:cubicBezTo>
                    <a:pt x="17486" y="21224"/>
                    <a:pt x="19543" y="20473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5" name="Line"/>
            <p:cNvSpPr/>
            <p:nvPr/>
          </p:nvSpPr>
          <p:spPr>
            <a:xfrm>
              <a:off x="2387600" y="33020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6" name="Line"/>
            <p:cNvSpPr/>
            <p:nvPr/>
          </p:nvSpPr>
          <p:spPr>
            <a:xfrm>
              <a:off x="406400" y="673100"/>
              <a:ext cx="21145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51" y="20243"/>
                    <a:pt x="1903" y="18887"/>
                    <a:pt x="2757" y="17791"/>
                  </a:cubicBezTo>
                  <a:cubicBezTo>
                    <a:pt x="3611" y="16696"/>
                    <a:pt x="4368" y="15861"/>
                    <a:pt x="5189" y="14974"/>
                  </a:cubicBezTo>
                  <a:cubicBezTo>
                    <a:pt x="6011" y="14087"/>
                    <a:pt x="6897" y="13148"/>
                    <a:pt x="7708" y="12313"/>
                  </a:cubicBezTo>
                  <a:cubicBezTo>
                    <a:pt x="8519" y="11478"/>
                    <a:pt x="9254" y="10748"/>
                    <a:pt x="10011" y="10070"/>
                  </a:cubicBezTo>
                  <a:cubicBezTo>
                    <a:pt x="10768" y="9391"/>
                    <a:pt x="11546" y="8765"/>
                    <a:pt x="12314" y="8139"/>
                  </a:cubicBezTo>
                  <a:cubicBezTo>
                    <a:pt x="13081" y="7513"/>
                    <a:pt x="13838" y="6887"/>
                    <a:pt x="14681" y="6209"/>
                  </a:cubicBezTo>
                  <a:cubicBezTo>
                    <a:pt x="15524" y="5530"/>
                    <a:pt x="16454" y="4800"/>
                    <a:pt x="17362" y="4017"/>
                  </a:cubicBezTo>
                  <a:cubicBezTo>
                    <a:pt x="18270" y="3235"/>
                    <a:pt x="19157" y="2400"/>
                    <a:pt x="19859" y="1722"/>
                  </a:cubicBezTo>
                  <a:cubicBezTo>
                    <a:pt x="20562" y="1043"/>
                    <a:pt x="21081" y="5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7" name="Line"/>
            <p:cNvSpPr/>
            <p:nvPr/>
          </p:nvSpPr>
          <p:spPr>
            <a:xfrm>
              <a:off x="673100" y="742950"/>
              <a:ext cx="16129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35" y="20677"/>
                    <a:pt x="1871" y="19754"/>
                    <a:pt x="2920" y="18831"/>
                  </a:cubicBezTo>
                  <a:cubicBezTo>
                    <a:pt x="3969" y="17908"/>
                    <a:pt x="5131" y="16985"/>
                    <a:pt x="6180" y="16062"/>
                  </a:cubicBezTo>
                  <a:cubicBezTo>
                    <a:pt x="7228" y="15138"/>
                    <a:pt x="8164" y="14215"/>
                    <a:pt x="9142" y="13200"/>
                  </a:cubicBezTo>
                  <a:cubicBezTo>
                    <a:pt x="10120" y="12185"/>
                    <a:pt x="11140" y="11077"/>
                    <a:pt x="12104" y="10062"/>
                  </a:cubicBezTo>
                  <a:cubicBezTo>
                    <a:pt x="13068" y="9046"/>
                    <a:pt x="13975" y="8123"/>
                    <a:pt x="15094" y="7062"/>
                  </a:cubicBezTo>
                  <a:cubicBezTo>
                    <a:pt x="16214" y="6000"/>
                    <a:pt x="17546" y="4800"/>
                    <a:pt x="18666" y="3600"/>
                  </a:cubicBezTo>
                  <a:cubicBezTo>
                    <a:pt x="19786" y="2400"/>
                    <a:pt x="2069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8" name="Line"/>
            <p:cNvSpPr/>
            <p:nvPr/>
          </p:nvSpPr>
          <p:spPr>
            <a:xfrm>
              <a:off x="2660650" y="3683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89" name="Line"/>
            <p:cNvSpPr/>
            <p:nvPr/>
          </p:nvSpPr>
          <p:spPr>
            <a:xfrm>
              <a:off x="2660650" y="539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0" name="Line"/>
            <p:cNvSpPr/>
            <p:nvPr/>
          </p:nvSpPr>
          <p:spPr>
            <a:xfrm>
              <a:off x="1442629" y="1231900"/>
              <a:ext cx="233772" cy="44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0" extrusionOk="0">
                  <a:moveTo>
                    <a:pt x="4562" y="1217"/>
                  </a:moveTo>
                  <a:cubicBezTo>
                    <a:pt x="4562" y="608"/>
                    <a:pt x="4562" y="0"/>
                    <a:pt x="4854" y="0"/>
                  </a:cubicBezTo>
                  <a:cubicBezTo>
                    <a:pt x="5146" y="0"/>
                    <a:pt x="5730" y="608"/>
                    <a:pt x="6022" y="2079"/>
                  </a:cubicBezTo>
                  <a:cubicBezTo>
                    <a:pt x="6314" y="3549"/>
                    <a:pt x="6314" y="5882"/>
                    <a:pt x="5633" y="8417"/>
                  </a:cubicBezTo>
                  <a:cubicBezTo>
                    <a:pt x="4951" y="10952"/>
                    <a:pt x="3589" y="13690"/>
                    <a:pt x="2519" y="15668"/>
                  </a:cubicBezTo>
                  <a:cubicBezTo>
                    <a:pt x="1449" y="17645"/>
                    <a:pt x="670" y="18862"/>
                    <a:pt x="281" y="19724"/>
                  </a:cubicBezTo>
                  <a:cubicBezTo>
                    <a:pt x="-108" y="20586"/>
                    <a:pt x="-108" y="21093"/>
                    <a:pt x="378" y="21346"/>
                  </a:cubicBezTo>
                  <a:cubicBezTo>
                    <a:pt x="865" y="21600"/>
                    <a:pt x="1838" y="21600"/>
                    <a:pt x="4562" y="21042"/>
                  </a:cubicBezTo>
                  <a:cubicBezTo>
                    <a:pt x="7287" y="20485"/>
                    <a:pt x="11762" y="19369"/>
                    <a:pt x="14876" y="18507"/>
                  </a:cubicBezTo>
                  <a:cubicBezTo>
                    <a:pt x="17989" y="17645"/>
                    <a:pt x="19741" y="17037"/>
                    <a:pt x="21492" y="16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1" name="Line"/>
            <p:cNvSpPr/>
            <p:nvPr/>
          </p:nvSpPr>
          <p:spPr>
            <a:xfrm>
              <a:off x="1746250" y="14922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2" name="Line"/>
            <p:cNvSpPr/>
            <p:nvPr/>
          </p:nvSpPr>
          <p:spPr>
            <a:xfrm>
              <a:off x="1752600" y="13906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3" name="Line"/>
            <p:cNvSpPr/>
            <p:nvPr/>
          </p:nvSpPr>
          <p:spPr>
            <a:xfrm>
              <a:off x="1854200" y="1419974"/>
              <a:ext cx="133351" cy="18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extrusionOk="0">
                  <a:moveTo>
                    <a:pt x="1029" y="3264"/>
                  </a:moveTo>
                  <a:cubicBezTo>
                    <a:pt x="686" y="8478"/>
                    <a:pt x="343" y="13691"/>
                    <a:pt x="171" y="16919"/>
                  </a:cubicBezTo>
                  <a:cubicBezTo>
                    <a:pt x="0" y="20147"/>
                    <a:pt x="0" y="21388"/>
                    <a:pt x="0" y="21388"/>
                  </a:cubicBezTo>
                  <a:cubicBezTo>
                    <a:pt x="0" y="21388"/>
                    <a:pt x="0" y="20147"/>
                    <a:pt x="857" y="16671"/>
                  </a:cubicBezTo>
                  <a:cubicBezTo>
                    <a:pt x="1714" y="13195"/>
                    <a:pt x="3429" y="7485"/>
                    <a:pt x="4971" y="4133"/>
                  </a:cubicBezTo>
                  <a:cubicBezTo>
                    <a:pt x="6514" y="781"/>
                    <a:pt x="7886" y="-212"/>
                    <a:pt x="10629" y="36"/>
                  </a:cubicBezTo>
                  <a:cubicBezTo>
                    <a:pt x="13371" y="285"/>
                    <a:pt x="17486" y="1774"/>
                    <a:pt x="19543" y="4878"/>
                  </a:cubicBezTo>
                  <a:cubicBezTo>
                    <a:pt x="21600" y="7981"/>
                    <a:pt x="21600" y="12698"/>
                    <a:pt x="21600" y="17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4" name="Line"/>
            <p:cNvSpPr/>
            <p:nvPr/>
          </p:nvSpPr>
          <p:spPr>
            <a:xfrm>
              <a:off x="2597150" y="1283236"/>
              <a:ext cx="23284" cy="36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extrusionOk="0">
                  <a:moveTo>
                    <a:pt x="0" y="2178"/>
                  </a:moveTo>
                  <a:cubicBezTo>
                    <a:pt x="1964" y="1196"/>
                    <a:pt x="3927" y="214"/>
                    <a:pt x="5891" y="30"/>
                  </a:cubicBezTo>
                  <a:cubicBezTo>
                    <a:pt x="7855" y="-154"/>
                    <a:pt x="9818" y="460"/>
                    <a:pt x="11782" y="3037"/>
                  </a:cubicBezTo>
                  <a:cubicBezTo>
                    <a:pt x="13745" y="5614"/>
                    <a:pt x="15709" y="10155"/>
                    <a:pt x="16691" y="13346"/>
                  </a:cubicBezTo>
                  <a:cubicBezTo>
                    <a:pt x="17673" y="16537"/>
                    <a:pt x="17673" y="18378"/>
                    <a:pt x="18655" y="19605"/>
                  </a:cubicBezTo>
                  <a:cubicBezTo>
                    <a:pt x="19636" y="20832"/>
                    <a:pt x="21600" y="21446"/>
                    <a:pt x="21600" y="21385"/>
                  </a:cubicBezTo>
                  <a:cubicBezTo>
                    <a:pt x="21600" y="21323"/>
                    <a:pt x="19636" y="20587"/>
                    <a:pt x="17673" y="19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5" name="Line"/>
            <p:cNvSpPr/>
            <p:nvPr/>
          </p:nvSpPr>
          <p:spPr>
            <a:xfrm>
              <a:off x="2389716" y="1206500"/>
              <a:ext cx="41063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1" y="21600"/>
                  </a:moveTo>
                  <a:cubicBezTo>
                    <a:pt x="445" y="20800"/>
                    <a:pt x="0" y="20000"/>
                    <a:pt x="0" y="19067"/>
                  </a:cubicBezTo>
                  <a:cubicBezTo>
                    <a:pt x="0" y="18133"/>
                    <a:pt x="445" y="17067"/>
                    <a:pt x="2449" y="14533"/>
                  </a:cubicBezTo>
                  <a:cubicBezTo>
                    <a:pt x="4454" y="12000"/>
                    <a:pt x="8016" y="8000"/>
                    <a:pt x="11468" y="5333"/>
                  </a:cubicBezTo>
                  <a:cubicBezTo>
                    <a:pt x="14920" y="2667"/>
                    <a:pt x="18260" y="13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6" name="Line"/>
            <p:cNvSpPr/>
            <p:nvPr/>
          </p:nvSpPr>
          <p:spPr>
            <a:xfrm>
              <a:off x="2698750" y="1371600"/>
              <a:ext cx="177801" cy="22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extrusionOk="0">
                  <a:moveTo>
                    <a:pt x="0" y="3634"/>
                  </a:moveTo>
                  <a:cubicBezTo>
                    <a:pt x="2829" y="6056"/>
                    <a:pt x="5657" y="8479"/>
                    <a:pt x="7586" y="11204"/>
                  </a:cubicBezTo>
                  <a:cubicBezTo>
                    <a:pt x="9514" y="13929"/>
                    <a:pt x="10543" y="16957"/>
                    <a:pt x="10671" y="18875"/>
                  </a:cubicBezTo>
                  <a:cubicBezTo>
                    <a:pt x="10800" y="20793"/>
                    <a:pt x="10029" y="21600"/>
                    <a:pt x="9257" y="21196"/>
                  </a:cubicBezTo>
                  <a:cubicBezTo>
                    <a:pt x="8486" y="20793"/>
                    <a:pt x="7714" y="19178"/>
                    <a:pt x="7714" y="16150"/>
                  </a:cubicBezTo>
                  <a:cubicBezTo>
                    <a:pt x="7714" y="13121"/>
                    <a:pt x="8486" y="8680"/>
                    <a:pt x="10929" y="5753"/>
                  </a:cubicBezTo>
                  <a:cubicBezTo>
                    <a:pt x="13371" y="2826"/>
                    <a:pt x="17486" y="14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7" name="Line"/>
            <p:cNvSpPr/>
            <p:nvPr/>
          </p:nvSpPr>
          <p:spPr>
            <a:xfrm>
              <a:off x="2880033" y="1399330"/>
              <a:ext cx="148918" cy="15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75" extrusionOk="0">
                  <a:moveTo>
                    <a:pt x="13190" y="1392"/>
                  </a:moveTo>
                  <a:cubicBezTo>
                    <a:pt x="11365" y="540"/>
                    <a:pt x="9539" y="-313"/>
                    <a:pt x="7410" y="113"/>
                  </a:cubicBezTo>
                  <a:cubicBezTo>
                    <a:pt x="5280" y="540"/>
                    <a:pt x="2846" y="2245"/>
                    <a:pt x="1477" y="5513"/>
                  </a:cubicBezTo>
                  <a:cubicBezTo>
                    <a:pt x="108" y="8782"/>
                    <a:pt x="-196" y="13613"/>
                    <a:pt x="108" y="16598"/>
                  </a:cubicBezTo>
                  <a:cubicBezTo>
                    <a:pt x="412" y="19582"/>
                    <a:pt x="1325" y="20719"/>
                    <a:pt x="2542" y="21003"/>
                  </a:cubicBezTo>
                  <a:cubicBezTo>
                    <a:pt x="3759" y="21287"/>
                    <a:pt x="5280" y="20719"/>
                    <a:pt x="6497" y="19582"/>
                  </a:cubicBezTo>
                  <a:cubicBezTo>
                    <a:pt x="7714" y="18445"/>
                    <a:pt x="8627" y="16740"/>
                    <a:pt x="9843" y="14040"/>
                  </a:cubicBezTo>
                  <a:cubicBezTo>
                    <a:pt x="11060" y="11340"/>
                    <a:pt x="12581" y="7645"/>
                    <a:pt x="13342" y="6508"/>
                  </a:cubicBezTo>
                  <a:cubicBezTo>
                    <a:pt x="14103" y="5371"/>
                    <a:pt x="14103" y="6792"/>
                    <a:pt x="14255" y="8213"/>
                  </a:cubicBezTo>
                  <a:cubicBezTo>
                    <a:pt x="14407" y="9634"/>
                    <a:pt x="14711" y="11055"/>
                    <a:pt x="15167" y="12476"/>
                  </a:cubicBezTo>
                  <a:cubicBezTo>
                    <a:pt x="15624" y="13898"/>
                    <a:pt x="16232" y="15319"/>
                    <a:pt x="17297" y="15745"/>
                  </a:cubicBezTo>
                  <a:cubicBezTo>
                    <a:pt x="18362" y="16171"/>
                    <a:pt x="19883" y="15603"/>
                    <a:pt x="21404" y="1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8" name="Line"/>
            <p:cNvSpPr/>
            <p:nvPr/>
          </p:nvSpPr>
          <p:spPr>
            <a:xfrm>
              <a:off x="3067050" y="1344408"/>
              <a:ext cx="120651" cy="13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extrusionOk="0">
                  <a:moveTo>
                    <a:pt x="0" y="11248"/>
                  </a:moveTo>
                  <a:cubicBezTo>
                    <a:pt x="758" y="13906"/>
                    <a:pt x="1516" y="16565"/>
                    <a:pt x="2842" y="14737"/>
                  </a:cubicBezTo>
                  <a:cubicBezTo>
                    <a:pt x="4168" y="12909"/>
                    <a:pt x="6063" y="6595"/>
                    <a:pt x="7958" y="3272"/>
                  </a:cubicBezTo>
                  <a:cubicBezTo>
                    <a:pt x="9853" y="-51"/>
                    <a:pt x="11747" y="-383"/>
                    <a:pt x="13453" y="282"/>
                  </a:cubicBezTo>
                  <a:cubicBezTo>
                    <a:pt x="15158" y="946"/>
                    <a:pt x="16674" y="2608"/>
                    <a:pt x="18000" y="6263"/>
                  </a:cubicBezTo>
                  <a:cubicBezTo>
                    <a:pt x="19326" y="9919"/>
                    <a:pt x="20463" y="15568"/>
                    <a:pt x="21600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999" name="Line"/>
            <p:cNvSpPr/>
            <p:nvPr/>
          </p:nvSpPr>
          <p:spPr>
            <a:xfrm>
              <a:off x="3187700" y="1278087"/>
              <a:ext cx="182333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6" extrusionOk="0">
                  <a:moveTo>
                    <a:pt x="18621" y="1963"/>
                  </a:moveTo>
                  <a:cubicBezTo>
                    <a:pt x="18372" y="1271"/>
                    <a:pt x="18124" y="578"/>
                    <a:pt x="17255" y="232"/>
                  </a:cubicBezTo>
                  <a:cubicBezTo>
                    <a:pt x="16386" y="-114"/>
                    <a:pt x="14897" y="-114"/>
                    <a:pt x="13034" y="509"/>
                  </a:cubicBezTo>
                  <a:cubicBezTo>
                    <a:pt x="11172" y="1132"/>
                    <a:pt x="8938" y="2378"/>
                    <a:pt x="8069" y="3763"/>
                  </a:cubicBezTo>
                  <a:cubicBezTo>
                    <a:pt x="7200" y="5148"/>
                    <a:pt x="7697" y="6671"/>
                    <a:pt x="9807" y="8194"/>
                  </a:cubicBezTo>
                  <a:cubicBezTo>
                    <a:pt x="11917" y="9717"/>
                    <a:pt x="15641" y="11240"/>
                    <a:pt x="17876" y="12278"/>
                  </a:cubicBezTo>
                  <a:cubicBezTo>
                    <a:pt x="20110" y="13317"/>
                    <a:pt x="20855" y="13871"/>
                    <a:pt x="21228" y="14494"/>
                  </a:cubicBezTo>
                  <a:cubicBezTo>
                    <a:pt x="21600" y="15117"/>
                    <a:pt x="21600" y="15809"/>
                    <a:pt x="18000" y="16986"/>
                  </a:cubicBezTo>
                  <a:cubicBezTo>
                    <a:pt x="14400" y="18163"/>
                    <a:pt x="7200" y="19824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0" name="Line"/>
            <p:cNvSpPr/>
            <p:nvPr/>
          </p:nvSpPr>
          <p:spPr>
            <a:xfrm>
              <a:off x="914400" y="1676400"/>
              <a:ext cx="24257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60" y="21194"/>
                    <a:pt x="1319" y="20789"/>
                    <a:pt x="2017" y="20231"/>
                  </a:cubicBezTo>
                  <a:cubicBezTo>
                    <a:pt x="2714" y="19673"/>
                    <a:pt x="3449" y="18963"/>
                    <a:pt x="4147" y="18254"/>
                  </a:cubicBezTo>
                  <a:cubicBezTo>
                    <a:pt x="4844" y="17544"/>
                    <a:pt x="5504" y="16834"/>
                    <a:pt x="6201" y="16023"/>
                  </a:cubicBezTo>
                  <a:cubicBezTo>
                    <a:pt x="6898" y="15211"/>
                    <a:pt x="7634" y="14299"/>
                    <a:pt x="8397" y="13437"/>
                  </a:cubicBezTo>
                  <a:cubicBezTo>
                    <a:pt x="9160" y="12575"/>
                    <a:pt x="9952" y="11763"/>
                    <a:pt x="10734" y="10952"/>
                  </a:cubicBezTo>
                  <a:cubicBezTo>
                    <a:pt x="11516" y="10141"/>
                    <a:pt x="12289" y="9330"/>
                    <a:pt x="13043" y="8518"/>
                  </a:cubicBezTo>
                  <a:cubicBezTo>
                    <a:pt x="13797" y="7707"/>
                    <a:pt x="14532" y="6896"/>
                    <a:pt x="15239" y="6135"/>
                  </a:cubicBezTo>
                  <a:cubicBezTo>
                    <a:pt x="15946" y="5375"/>
                    <a:pt x="16624" y="4665"/>
                    <a:pt x="17416" y="3904"/>
                  </a:cubicBezTo>
                  <a:cubicBezTo>
                    <a:pt x="18207" y="3144"/>
                    <a:pt x="19112" y="2332"/>
                    <a:pt x="19828" y="1673"/>
                  </a:cubicBezTo>
                  <a:cubicBezTo>
                    <a:pt x="20545" y="1014"/>
                    <a:pt x="21072" y="5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1" name="Line"/>
            <p:cNvSpPr/>
            <p:nvPr/>
          </p:nvSpPr>
          <p:spPr>
            <a:xfrm>
              <a:off x="3575050" y="13589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2" name="Line"/>
            <p:cNvSpPr/>
            <p:nvPr/>
          </p:nvSpPr>
          <p:spPr>
            <a:xfrm>
              <a:off x="3587750" y="15113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3" name="Line"/>
            <p:cNvSpPr/>
            <p:nvPr/>
          </p:nvSpPr>
          <p:spPr>
            <a:xfrm>
              <a:off x="4185592" y="1095287"/>
              <a:ext cx="443558" cy="80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99" extrusionOk="0">
                  <a:moveTo>
                    <a:pt x="880" y="4824"/>
                  </a:moveTo>
                  <a:cubicBezTo>
                    <a:pt x="468" y="4655"/>
                    <a:pt x="57" y="4486"/>
                    <a:pt x="5" y="4006"/>
                  </a:cubicBezTo>
                  <a:cubicBezTo>
                    <a:pt x="-46" y="3527"/>
                    <a:pt x="263" y="2737"/>
                    <a:pt x="674" y="2286"/>
                  </a:cubicBezTo>
                  <a:cubicBezTo>
                    <a:pt x="1085" y="1835"/>
                    <a:pt x="1600" y="1722"/>
                    <a:pt x="1960" y="1807"/>
                  </a:cubicBezTo>
                  <a:cubicBezTo>
                    <a:pt x="2320" y="1891"/>
                    <a:pt x="2525" y="2173"/>
                    <a:pt x="2783" y="3189"/>
                  </a:cubicBezTo>
                  <a:cubicBezTo>
                    <a:pt x="3040" y="4204"/>
                    <a:pt x="3348" y="5952"/>
                    <a:pt x="3297" y="7306"/>
                  </a:cubicBezTo>
                  <a:cubicBezTo>
                    <a:pt x="3245" y="8659"/>
                    <a:pt x="2834" y="9618"/>
                    <a:pt x="2423" y="10182"/>
                  </a:cubicBezTo>
                  <a:cubicBezTo>
                    <a:pt x="2011" y="10746"/>
                    <a:pt x="1600" y="10915"/>
                    <a:pt x="1291" y="10859"/>
                  </a:cubicBezTo>
                  <a:cubicBezTo>
                    <a:pt x="983" y="10802"/>
                    <a:pt x="777" y="10520"/>
                    <a:pt x="1085" y="9815"/>
                  </a:cubicBezTo>
                  <a:cubicBezTo>
                    <a:pt x="1394" y="9110"/>
                    <a:pt x="2217" y="7982"/>
                    <a:pt x="3605" y="6826"/>
                  </a:cubicBezTo>
                  <a:cubicBezTo>
                    <a:pt x="4994" y="5670"/>
                    <a:pt x="6948" y="4486"/>
                    <a:pt x="8594" y="3414"/>
                  </a:cubicBezTo>
                  <a:cubicBezTo>
                    <a:pt x="10240" y="2343"/>
                    <a:pt x="11577" y="1384"/>
                    <a:pt x="12451" y="792"/>
                  </a:cubicBezTo>
                  <a:cubicBezTo>
                    <a:pt x="13325" y="200"/>
                    <a:pt x="13737" y="-26"/>
                    <a:pt x="13840" y="2"/>
                  </a:cubicBezTo>
                  <a:cubicBezTo>
                    <a:pt x="13943" y="30"/>
                    <a:pt x="13737" y="312"/>
                    <a:pt x="12863" y="1525"/>
                  </a:cubicBezTo>
                  <a:cubicBezTo>
                    <a:pt x="11988" y="2737"/>
                    <a:pt x="10445" y="4881"/>
                    <a:pt x="9263" y="6911"/>
                  </a:cubicBezTo>
                  <a:cubicBezTo>
                    <a:pt x="8080" y="8941"/>
                    <a:pt x="7257" y="10859"/>
                    <a:pt x="6588" y="12691"/>
                  </a:cubicBezTo>
                  <a:cubicBezTo>
                    <a:pt x="5920" y="14524"/>
                    <a:pt x="5405" y="16273"/>
                    <a:pt x="5354" y="17683"/>
                  </a:cubicBezTo>
                  <a:cubicBezTo>
                    <a:pt x="5303" y="19093"/>
                    <a:pt x="5714" y="20164"/>
                    <a:pt x="6537" y="20784"/>
                  </a:cubicBezTo>
                  <a:cubicBezTo>
                    <a:pt x="7360" y="21405"/>
                    <a:pt x="8594" y="21574"/>
                    <a:pt x="9674" y="21207"/>
                  </a:cubicBezTo>
                  <a:cubicBezTo>
                    <a:pt x="10754" y="20841"/>
                    <a:pt x="11680" y="19938"/>
                    <a:pt x="12143" y="18726"/>
                  </a:cubicBezTo>
                  <a:cubicBezTo>
                    <a:pt x="12605" y="17513"/>
                    <a:pt x="12605" y="15991"/>
                    <a:pt x="12503" y="15088"/>
                  </a:cubicBezTo>
                  <a:cubicBezTo>
                    <a:pt x="12400" y="14186"/>
                    <a:pt x="12194" y="13904"/>
                    <a:pt x="11885" y="13678"/>
                  </a:cubicBezTo>
                  <a:cubicBezTo>
                    <a:pt x="11577" y="13453"/>
                    <a:pt x="11165" y="13284"/>
                    <a:pt x="11320" y="13255"/>
                  </a:cubicBezTo>
                  <a:cubicBezTo>
                    <a:pt x="11474" y="13227"/>
                    <a:pt x="12194" y="13340"/>
                    <a:pt x="13994" y="13143"/>
                  </a:cubicBezTo>
                  <a:cubicBezTo>
                    <a:pt x="15794" y="12945"/>
                    <a:pt x="18674" y="12438"/>
                    <a:pt x="21554" y="11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4" name="Line"/>
            <p:cNvSpPr/>
            <p:nvPr/>
          </p:nvSpPr>
          <p:spPr>
            <a:xfrm>
              <a:off x="5086349" y="1225550"/>
              <a:ext cx="2476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769" y="1946"/>
                    <a:pt x="5538" y="3892"/>
                    <a:pt x="8769" y="6811"/>
                  </a:cubicBezTo>
                  <a:cubicBezTo>
                    <a:pt x="12000" y="9730"/>
                    <a:pt x="15692" y="13622"/>
                    <a:pt x="17908" y="16249"/>
                  </a:cubicBezTo>
                  <a:cubicBezTo>
                    <a:pt x="20123" y="18876"/>
                    <a:pt x="20862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5" name="Line"/>
            <p:cNvSpPr/>
            <p:nvPr/>
          </p:nvSpPr>
          <p:spPr>
            <a:xfrm>
              <a:off x="5156199" y="1202266"/>
              <a:ext cx="158751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4"/>
                  </a:moveTo>
                  <a:cubicBezTo>
                    <a:pt x="20736" y="547"/>
                    <a:pt x="19872" y="0"/>
                    <a:pt x="19008" y="0"/>
                  </a:cubicBezTo>
                  <a:cubicBezTo>
                    <a:pt x="18144" y="0"/>
                    <a:pt x="17280" y="547"/>
                    <a:pt x="14832" y="3076"/>
                  </a:cubicBezTo>
                  <a:cubicBezTo>
                    <a:pt x="12384" y="5605"/>
                    <a:pt x="8352" y="10116"/>
                    <a:pt x="5616" y="13534"/>
                  </a:cubicBezTo>
                  <a:cubicBezTo>
                    <a:pt x="2880" y="16952"/>
                    <a:pt x="1440" y="192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6" name="Line"/>
            <p:cNvSpPr/>
            <p:nvPr/>
          </p:nvSpPr>
          <p:spPr>
            <a:xfrm>
              <a:off x="5562933" y="1263650"/>
              <a:ext cx="30446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extrusionOk="0">
                  <a:moveTo>
                    <a:pt x="2640" y="19872"/>
                  </a:moveTo>
                  <a:cubicBezTo>
                    <a:pt x="2048" y="19008"/>
                    <a:pt x="1456" y="18144"/>
                    <a:pt x="865" y="17136"/>
                  </a:cubicBezTo>
                  <a:cubicBezTo>
                    <a:pt x="273" y="16128"/>
                    <a:pt x="-319" y="14976"/>
                    <a:pt x="199" y="12672"/>
                  </a:cubicBezTo>
                  <a:cubicBezTo>
                    <a:pt x="717" y="10368"/>
                    <a:pt x="2344" y="6912"/>
                    <a:pt x="3897" y="5184"/>
                  </a:cubicBezTo>
                  <a:cubicBezTo>
                    <a:pt x="5451" y="3456"/>
                    <a:pt x="6930" y="3456"/>
                    <a:pt x="8114" y="5040"/>
                  </a:cubicBezTo>
                  <a:cubicBezTo>
                    <a:pt x="9297" y="6624"/>
                    <a:pt x="10185" y="9792"/>
                    <a:pt x="10703" y="12240"/>
                  </a:cubicBezTo>
                  <a:cubicBezTo>
                    <a:pt x="11221" y="14688"/>
                    <a:pt x="11369" y="16416"/>
                    <a:pt x="11591" y="18144"/>
                  </a:cubicBezTo>
                  <a:cubicBezTo>
                    <a:pt x="11813" y="19872"/>
                    <a:pt x="12108" y="21600"/>
                    <a:pt x="12478" y="21600"/>
                  </a:cubicBezTo>
                  <a:cubicBezTo>
                    <a:pt x="12848" y="21600"/>
                    <a:pt x="13292" y="19872"/>
                    <a:pt x="14771" y="15984"/>
                  </a:cubicBezTo>
                  <a:cubicBezTo>
                    <a:pt x="16251" y="12096"/>
                    <a:pt x="18766" y="6048"/>
                    <a:pt x="212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7" name="Line"/>
            <p:cNvSpPr/>
            <p:nvPr/>
          </p:nvSpPr>
          <p:spPr>
            <a:xfrm>
              <a:off x="5990955" y="1111250"/>
              <a:ext cx="244481" cy="35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90" extrusionOk="0">
                  <a:moveTo>
                    <a:pt x="3655" y="3857"/>
                  </a:moveTo>
                  <a:cubicBezTo>
                    <a:pt x="3283" y="7971"/>
                    <a:pt x="2910" y="12086"/>
                    <a:pt x="2631" y="14529"/>
                  </a:cubicBezTo>
                  <a:cubicBezTo>
                    <a:pt x="2352" y="16971"/>
                    <a:pt x="2165" y="17743"/>
                    <a:pt x="1886" y="18771"/>
                  </a:cubicBezTo>
                  <a:cubicBezTo>
                    <a:pt x="1607" y="19800"/>
                    <a:pt x="1234" y="21086"/>
                    <a:pt x="862" y="21343"/>
                  </a:cubicBezTo>
                  <a:cubicBezTo>
                    <a:pt x="490" y="21600"/>
                    <a:pt x="117" y="20829"/>
                    <a:pt x="24" y="18514"/>
                  </a:cubicBezTo>
                  <a:cubicBezTo>
                    <a:pt x="-69" y="16200"/>
                    <a:pt x="117" y="12343"/>
                    <a:pt x="490" y="9321"/>
                  </a:cubicBezTo>
                  <a:cubicBezTo>
                    <a:pt x="862" y="6300"/>
                    <a:pt x="1421" y="4114"/>
                    <a:pt x="1979" y="2636"/>
                  </a:cubicBezTo>
                  <a:cubicBezTo>
                    <a:pt x="2538" y="1157"/>
                    <a:pt x="3097" y="386"/>
                    <a:pt x="3562" y="321"/>
                  </a:cubicBezTo>
                  <a:cubicBezTo>
                    <a:pt x="4028" y="257"/>
                    <a:pt x="4400" y="900"/>
                    <a:pt x="5238" y="3343"/>
                  </a:cubicBezTo>
                  <a:cubicBezTo>
                    <a:pt x="6076" y="5786"/>
                    <a:pt x="7379" y="10029"/>
                    <a:pt x="8403" y="12921"/>
                  </a:cubicBezTo>
                  <a:cubicBezTo>
                    <a:pt x="9428" y="15814"/>
                    <a:pt x="10172" y="17357"/>
                    <a:pt x="10917" y="18386"/>
                  </a:cubicBezTo>
                  <a:cubicBezTo>
                    <a:pt x="11662" y="19414"/>
                    <a:pt x="12407" y="19929"/>
                    <a:pt x="13245" y="20057"/>
                  </a:cubicBezTo>
                  <a:cubicBezTo>
                    <a:pt x="14083" y="20186"/>
                    <a:pt x="15014" y="19929"/>
                    <a:pt x="16317" y="18129"/>
                  </a:cubicBezTo>
                  <a:cubicBezTo>
                    <a:pt x="17621" y="16329"/>
                    <a:pt x="19297" y="12986"/>
                    <a:pt x="20228" y="9964"/>
                  </a:cubicBezTo>
                  <a:cubicBezTo>
                    <a:pt x="21159" y="6943"/>
                    <a:pt x="21345" y="4243"/>
                    <a:pt x="21438" y="2507"/>
                  </a:cubicBezTo>
                  <a:cubicBezTo>
                    <a:pt x="21531" y="771"/>
                    <a:pt x="21531" y="0"/>
                    <a:pt x="21438" y="0"/>
                  </a:cubicBezTo>
                  <a:cubicBezTo>
                    <a:pt x="21345" y="0"/>
                    <a:pt x="21159" y="771"/>
                    <a:pt x="20972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8" name="Line"/>
            <p:cNvSpPr/>
            <p:nvPr/>
          </p:nvSpPr>
          <p:spPr>
            <a:xfrm>
              <a:off x="6269793" y="1181100"/>
              <a:ext cx="296108" cy="20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0" extrusionOk="0">
                  <a:moveTo>
                    <a:pt x="5345" y="11127"/>
                  </a:moveTo>
                  <a:cubicBezTo>
                    <a:pt x="4579" y="10473"/>
                    <a:pt x="3813" y="9818"/>
                    <a:pt x="3047" y="9709"/>
                  </a:cubicBezTo>
                  <a:cubicBezTo>
                    <a:pt x="2281" y="9600"/>
                    <a:pt x="1515" y="10036"/>
                    <a:pt x="902" y="11345"/>
                  </a:cubicBezTo>
                  <a:cubicBezTo>
                    <a:pt x="290" y="12655"/>
                    <a:pt x="-170" y="14836"/>
                    <a:pt x="60" y="16800"/>
                  </a:cubicBezTo>
                  <a:cubicBezTo>
                    <a:pt x="290" y="18764"/>
                    <a:pt x="1209" y="20509"/>
                    <a:pt x="2051" y="21055"/>
                  </a:cubicBezTo>
                  <a:cubicBezTo>
                    <a:pt x="2894" y="21600"/>
                    <a:pt x="3660" y="20945"/>
                    <a:pt x="4349" y="19091"/>
                  </a:cubicBezTo>
                  <a:cubicBezTo>
                    <a:pt x="5039" y="17236"/>
                    <a:pt x="5651" y="14182"/>
                    <a:pt x="6264" y="11673"/>
                  </a:cubicBezTo>
                  <a:cubicBezTo>
                    <a:pt x="6877" y="9164"/>
                    <a:pt x="7490" y="7200"/>
                    <a:pt x="8256" y="6327"/>
                  </a:cubicBezTo>
                  <a:cubicBezTo>
                    <a:pt x="9021" y="5455"/>
                    <a:pt x="9941" y="5673"/>
                    <a:pt x="11243" y="7745"/>
                  </a:cubicBezTo>
                  <a:cubicBezTo>
                    <a:pt x="12545" y="9818"/>
                    <a:pt x="14230" y="13745"/>
                    <a:pt x="14996" y="16364"/>
                  </a:cubicBezTo>
                  <a:cubicBezTo>
                    <a:pt x="15762" y="18982"/>
                    <a:pt x="15609" y="20291"/>
                    <a:pt x="15226" y="20509"/>
                  </a:cubicBezTo>
                  <a:cubicBezTo>
                    <a:pt x="14843" y="20727"/>
                    <a:pt x="14230" y="19855"/>
                    <a:pt x="13924" y="17564"/>
                  </a:cubicBezTo>
                  <a:cubicBezTo>
                    <a:pt x="13617" y="15273"/>
                    <a:pt x="13617" y="11564"/>
                    <a:pt x="14919" y="8400"/>
                  </a:cubicBezTo>
                  <a:cubicBezTo>
                    <a:pt x="16221" y="5236"/>
                    <a:pt x="18826" y="2618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09" name="Line"/>
            <p:cNvSpPr/>
            <p:nvPr/>
          </p:nvSpPr>
          <p:spPr>
            <a:xfrm>
              <a:off x="6664637" y="1020887"/>
              <a:ext cx="142563" cy="38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47" extrusionOk="0">
                  <a:moveTo>
                    <a:pt x="21084" y="1482"/>
                  </a:moveTo>
                  <a:cubicBezTo>
                    <a:pt x="19519" y="1015"/>
                    <a:pt x="17954" y="548"/>
                    <a:pt x="16388" y="256"/>
                  </a:cubicBezTo>
                  <a:cubicBezTo>
                    <a:pt x="14823" y="-36"/>
                    <a:pt x="13258" y="-153"/>
                    <a:pt x="11536" y="314"/>
                  </a:cubicBezTo>
                  <a:cubicBezTo>
                    <a:pt x="9814" y="781"/>
                    <a:pt x="7936" y="1832"/>
                    <a:pt x="5745" y="4401"/>
                  </a:cubicBezTo>
                  <a:cubicBezTo>
                    <a:pt x="3554" y="6969"/>
                    <a:pt x="1049" y="11056"/>
                    <a:pt x="267" y="14091"/>
                  </a:cubicBezTo>
                  <a:cubicBezTo>
                    <a:pt x="-516" y="17127"/>
                    <a:pt x="423" y="19112"/>
                    <a:pt x="3084" y="20163"/>
                  </a:cubicBezTo>
                  <a:cubicBezTo>
                    <a:pt x="5745" y="21213"/>
                    <a:pt x="10127" y="21330"/>
                    <a:pt x="1451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0" name="Line"/>
            <p:cNvSpPr/>
            <p:nvPr/>
          </p:nvSpPr>
          <p:spPr>
            <a:xfrm>
              <a:off x="6933692" y="1116470"/>
              <a:ext cx="318008" cy="26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4" extrusionOk="0">
                  <a:moveTo>
                    <a:pt x="1321" y="20501"/>
                  </a:moveTo>
                  <a:cubicBezTo>
                    <a:pt x="749" y="21011"/>
                    <a:pt x="177" y="21521"/>
                    <a:pt x="34" y="21351"/>
                  </a:cubicBezTo>
                  <a:cubicBezTo>
                    <a:pt x="-109" y="21181"/>
                    <a:pt x="177" y="20330"/>
                    <a:pt x="1250" y="17524"/>
                  </a:cubicBezTo>
                  <a:cubicBezTo>
                    <a:pt x="2323" y="14718"/>
                    <a:pt x="4182" y="9956"/>
                    <a:pt x="5255" y="7064"/>
                  </a:cubicBezTo>
                  <a:cubicBezTo>
                    <a:pt x="6328" y="4173"/>
                    <a:pt x="6614" y="3152"/>
                    <a:pt x="6900" y="2132"/>
                  </a:cubicBezTo>
                  <a:cubicBezTo>
                    <a:pt x="7186" y="1112"/>
                    <a:pt x="7472" y="91"/>
                    <a:pt x="7616" y="6"/>
                  </a:cubicBezTo>
                  <a:cubicBezTo>
                    <a:pt x="7759" y="-79"/>
                    <a:pt x="7759" y="771"/>
                    <a:pt x="7616" y="3067"/>
                  </a:cubicBezTo>
                  <a:cubicBezTo>
                    <a:pt x="7472" y="5364"/>
                    <a:pt x="7186" y="9105"/>
                    <a:pt x="7616" y="11827"/>
                  </a:cubicBezTo>
                  <a:cubicBezTo>
                    <a:pt x="8045" y="14548"/>
                    <a:pt x="9189" y="16249"/>
                    <a:pt x="10119" y="17099"/>
                  </a:cubicBezTo>
                  <a:cubicBezTo>
                    <a:pt x="11049" y="17949"/>
                    <a:pt x="11764" y="17949"/>
                    <a:pt x="12980" y="16249"/>
                  </a:cubicBezTo>
                  <a:cubicBezTo>
                    <a:pt x="14196" y="14548"/>
                    <a:pt x="15912" y="11146"/>
                    <a:pt x="16842" y="9020"/>
                  </a:cubicBezTo>
                  <a:cubicBezTo>
                    <a:pt x="17772" y="6894"/>
                    <a:pt x="17915" y="6044"/>
                    <a:pt x="18129" y="5023"/>
                  </a:cubicBezTo>
                  <a:cubicBezTo>
                    <a:pt x="18344" y="4003"/>
                    <a:pt x="18630" y="2812"/>
                    <a:pt x="18630" y="2727"/>
                  </a:cubicBezTo>
                  <a:cubicBezTo>
                    <a:pt x="18630" y="2642"/>
                    <a:pt x="18344" y="3663"/>
                    <a:pt x="18201" y="5364"/>
                  </a:cubicBezTo>
                  <a:cubicBezTo>
                    <a:pt x="18058" y="7064"/>
                    <a:pt x="18058" y="9445"/>
                    <a:pt x="18630" y="11231"/>
                  </a:cubicBezTo>
                  <a:cubicBezTo>
                    <a:pt x="19202" y="13017"/>
                    <a:pt x="20347" y="14208"/>
                    <a:pt x="21491" y="15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1" name="Line"/>
            <p:cNvSpPr/>
            <p:nvPr/>
          </p:nvSpPr>
          <p:spPr>
            <a:xfrm>
              <a:off x="7302499" y="12827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2" name="Line"/>
            <p:cNvSpPr/>
            <p:nvPr/>
          </p:nvSpPr>
          <p:spPr>
            <a:xfrm>
              <a:off x="7481250" y="1104900"/>
              <a:ext cx="310200" cy="22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3" extrusionOk="0">
                  <a:moveTo>
                    <a:pt x="6546" y="8836"/>
                  </a:moveTo>
                  <a:cubicBezTo>
                    <a:pt x="6252" y="10996"/>
                    <a:pt x="5958" y="13156"/>
                    <a:pt x="5444" y="15218"/>
                  </a:cubicBezTo>
                  <a:cubicBezTo>
                    <a:pt x="4930" y="17280"/>
                    <a:pt x="4195" y="19244"/>
                    <a:pt x="3461" y="20324"/>
                  </a:cubicBezTo>
                  <a:cubicBezTo>
                    <a:pt x="2726" y="21404"/>
                    <a:pt x="1991" y="21600"/>
                    <a:pt x="1330" y="20716"/>
                  </a:cubicBezTo>
                  <a:cubicBezTo>
                    <a:pt x="669" y="19833"/>
                    <a:pt x="81" y="17869"/>
                    <a:pt x="7" y="15513"/>
                  </a:cubicBezTo>
                  <a:cubicBezTo>
                    <a:pt x="-66" y="13156"/>
                    <a:pt x="375" y="10407"/>
                    <a:pt x="2652" y="8247"/>
                  </a:cubicBezTo>
                  <a:cubicBezTo>
                    <a:pt x="4930" y="6087"/>
                    <a:pt x="9044" y="4516"/>
                    <a:pt x="12497" y="3240"/>
                  </a:cubicBezTo>
                  <a:cubicBezTo>
                    <a:pt x="15950" y="1964"/>
                    <a:pt x="18742" y="982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3" name="Line"/>
            <p:cNvSpPr/>
            <p:nvPr/>
          </p:nvSpPr>
          <p:spPr>
            <a:xfrm>
              <a:off x="7759699" y="921255"/>
              <a:ext cx="203201" cy="11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extrusionOk="0">
                  <a:moveTo>
                    <a:pt x="0" y="5594"/>
                  </a:moveTo>
                  <a:cubicBezTo>
                    <a:pt x="675" y="3699"/>
                    <a:pt x="1350" y="1805"/>
                    <a:pt x="2250" y="857"/>
                  </a:cubicBezTo>
                  <a:cubicBezTo>
                    <a:pt x="3150" y="-90"/>
                    <a:pt x="4275" y="-90"/>
                    <a:pt x="5513" y="99"/>
                  </a:cubicBezTo>
                  <a:cubicBezTo>
                    <a:pt x="6750" y="289"/>
                    <a:pt x="8100" y="668"/>
                    <a:pt x="8888" y="2752"/>
                  </a:cubicBezTo>
                  <a:cubicBezTo>
                    <a:pt x="9675" y="4836"/>
                    <a:pt x="9900" y="8626"/>
                    <a:pt x="9563" y="11278"/>
                  </a:cubicBezTo>
                  <a:cubicBezTo>
                    <a:pt x="9225" y="13931"/>
                    <a:pt x="8325" y="15447"/>
                    <a:pt x="7538" y="17152"/>
                  </a:cubicBezTo>
                  <a:cubicBezTo>
                    <a:pt x="6750" y="18857"/>
                    <a:pt x="6075" y="20752"/>
                    <a:pt x="6750" y="21131"/>
                  </a:cubicBezTo>
                  <a:cubicBezTo>
                    <a:pt x="7425" y="21510"/>
                    <a:pt x="9450" y="20373"/>
                    <a:pt x="12150" y="19426"/>
                  </a:cubicBezTo>
                  <a:cubicBezTo>
                    <a:pt x="14850" y="18478"/>
                    <a:pt x="18225" y="17721"/>
                    <a:pt x="21600" y="16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4" name="Line"/>
            <p:cNvSpPr/>
            <p:nvPr/>
          </p:nvSpPr>
          <p:spPr>
            <a:xfrm>
              <a:off x="8020049" y="1035050"/>
              <a:ext cx="7864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extrusionOk="0">
                  <a:moveTo>
                    <a:pt x="13642" y="0"/>
                  </a:moveTo>
                  <a:cubicBezTo>
                    <a:pt x="17053" y="2356"/>
                    <a:pt x="20463" y="4713"/>
                    <a:pt x="21032" y="7527"/>
                  </a:cubicBezTo>
                  <a:cubicBezTo>
                    <a:pt x="21600" y="10342"/>
                    <a:pt x="19326" y="13615"/>
                    <a:pt x="15347" y="16036"/>
                  </a:cubicBezTo>
                  <a:cubicBezTo>
                    <a:pt x="11368" y="18458"/>
                    <a:pt x="5684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5" name="Line"/>
            <p:cNvSpPr/>
            <p:nvPr/>
          </p:nvSpPr>
          <p:spPr>
            <a:xfrm>
              <a:off x="8096249" y="139700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000" y="4680"/>
                    <a:pt x="20400" y="9360"/>
                    <a:pt x="16800" y="12960"/>
                  </a:cubicBezTo>
                  <a:cubicBezTo>
                    <a:pt x="13200" y="16560"/>
                    <a:pt x="6600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6" name="Line"/>
            <p:cNvSpPr/>
            <p:nvPr/>
          </p:nvSpPr>
          <p:spPr>
            <a:xfrm>
              <a:off x="8636997" y="981933"/>
              <a:ext cx="668303" cy="41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1" extrusionOk="0">
                  <a:moveTo>
                    <a:pt x="6100" y="118"/>
                  </a:moveTo>
                  <a:cubicBezTo>
                    <a:pt x="5828" y="3682"/>
                    <a:pt x="5555" y="7246"/>
                    <a:pt x="5351" y="10540"/>
                  </a:cubicBezTo>
                  <a:cubicBezTo>
                    <a:pt x="5147" y="13834"/>
                    <a:pt x="5010" y="16858"/>
                    <a:pt x="5078" y="18694"/>
                  </a:cubicBezTo>
                  <a:cubicBezTo>
                    <a:pt x="5147" y="20530"/>
                    <a:pt x="5419" y="21178"/>
                    <a:pt x="5692" y="21340"/>
                  </a:cubicBezTo>
                  <a:cubicBezTo>
                    <a:pt x="5964" y="21502"/>
                    <a:pt x="6237" y="21178"/>
                    <a:pt x="6407" y="20422"/>
                  </a:cubicBezTo>
                  <a:cubicBezTo>
                    <a:pt x="6577" y="19666"/>
                    <a:pt x="6646" y="18478"/>
                    <a:pt x="6100" y="16912"/>
                  </a:cubicBezTo>
                  <a:cubicBezTo>
                    <a:pt x="5555" y="15346"/>
                    <a:pt x="4397" y="13402"/>
                    <a:pt x="3443" y="12322"/>
                  </a:cubicBezTo>
                  <a:cubicBezTo>
                    <a:pt x="2489" y="11242"/>
                    <a:pt x="1740" y="11026"/>
                    <a:pt x="1126" y="11026"/>
                  </a:cubicBezTo>
                  <a:cubicBezTo>
                    <a:pt x="513" y="11026"/>
                    <a:pt x="36" y="11242"/>
                    <a:pt x="2" y="11404"/>
                  </a:cubicBezTo>
                  <a:cubicBezTo>
                    <a:pt x="-32" y="11566"/>
                    <a:pt x="377" y="11674"/>
                    <a:pt x="1501" y="11026"/>
                  </a:cubicBezTo>
                  <a:cubicBezTo>
                    <a:pt x="2625" y="10378"/>
                    <a:pt x="4465" y="8974"/>
                    <a:pt x="6066" y="7246"/>
                  </a:cubicBezTo>
                  <a:cubicBezTo>
                    <a:pt x="7668" y="5518"/>
                    <a:pt x="9030" y="3466"/>
                    <a:pt x="9882" y="2062"/>
                  </a:cubicBezTo>
                  <a:cubicBezTo>
                    <a:pt x="10734" y="658"/>
                    <a:pt x="11075" y="-98"/>
                    <a:pt x="11109" y="10"/>
                  </a:cubicBezTo>
                  <a:cubicBezTo>
                    <a:pt x="11143" y="118"/>
                    <a:pt x="10870" y="1090"/>
                    <a:pt x="10564" y="3196"/>
                  </a:cubicBezTo>
                  <a:cubicBezTo>
                    <a:pt x="10257" y="5302"/>
                    <a:pt x="9916" y="8542"/>
                    <a:pt x="9644" y="10864"/>
                  </a:cubicBezTo>
                  <a:cubicBezTo>
                    <a:pt x="9371" y="13186"/>
                    <a:pt x="9167" y="14590"/>
                    <a:pt x="8962" y="15508"/>
                  </a:cubicBezTo>
                  <a:cubicBezTo>
                    <a:pt x="8758" y="16426"/>
                    <a:pt x="8553" y="16858"/>
                    <a:pt x="8451" y="16804"/>
                  </a:cubicBezTo>
                  <a:cubicBezTo>
                    <a:pt x="8349" y="16750"/>
                    <a:pt x="8349" y="16210"/>
                    <a:pt x="8588" y="15400"/>
                  </a:cubicBezTo>
                  <a:cubicBezTo>
                    <a:pt x="8826" y="14590"/>
                    <a:pt x="9303" y="13510"/>
                    <a:pt x="9712" y="12862"/>
                  </a:cubicBezTo>
                  <a:cubicBezTo>
                    <a:pt x="10121" y="12214"/>
                    <a:pt x="10461" y="11998"/>
                    <a:pt x="10904" y="12214"/>
                  </a:cubicBezTo>
                  <a:cubicBezTo>
                    <a:pt x="11347" y="12430"/>
                    <a:pt x="11892" y="13078"/>
                    <a:pt x="12233" y="13726"/>
                  </a:cubicBezTo>
                  <a:cubicBezTo>
                    <a:pt x="12574" y="14374"/>
                    <a:pt x="12710" y="15022"/>
                    <a:pt x="12880" y="15562"/>
                  </a:cubicBezTo>
                  <a:cubicBezTo>
                    <a:pt x="13051" y="16102"/>
                    <a:pt x="13255" y="16534"/>
                    <a:pt x="13528" y="16750"/>
                  </a:cubicBezTo>
                  <a:cubicBezTo>
                    <a:pt x="13800" y="16966"/>
                    <a:pt x="14141" y="16966"/>
                    <a:pt x="14413" y="16696"/>
                  </a:cubicBezTo>
                  <a:cubicBezTo>
                    <a:pt x="14686" y="16426"/>
                    <a:pt x="14890" y="15886"/>
                    <a:pt x="15095" y="14968"/>
                  </a:cubicBezTo>
                  <a:cubicBezTo>
                    <a:pt x="15299" y="14050"/>
                    <a:pt x="15504" y="12754"/>
                    <a:pt x="15572" y="11836"/>
                  </a:cubicBezTo>
                  <a:cubicBezTo>
                    <a:pt x="15640" y="10918"/>
                    <a:pt x="15572" y="10378"/>
                    <a:pt x="15367" y="10216"/>
                  </a:cubicBezTo>
                  <a:cubicBezTo>
                    <a:pt x="15163" y="10054"/>
                    <a:pt x="14822" y="10270"/>
                    <a:pt x="14516" y="10918"/>
                  </a:cubicBezTo>
                  <a:cubicBezTo>
                    <a:pt x="14209" y="11566"/>
                    <a:pt x="13936" y="12646"/>
                    <a:pt x="13800" y="13456"/>
                  </a:cubicBezTo>
                  <a:cubicBezTo>
                    <a:pt x="13664" y="14266"/>
                    <a:pt x="13664" y="14806"/>
                    <a:pt x="13732" y="15346"/>
                  </a:cubicBezTo>
                  <a:cubicBezTo>
                    <a:pt x="13800" y="15886"/>
                    <a:pt x="13936" y="16426"/>
                    <a:pt x="14413" y="16642"/>
                  </a:cubicBezTo>
                  <a:cubicBezTo>
                    <a:pt x="14890" y="16858"/>
                    <a:pt x="15708" y="16750"/>
                    <a:pt x="16253" y="16372"/>
                  </a:cubicBezTo>
                  <a:cubicBezTo>
                    <a:pt x="16798" y="15994"/>
                    <a:pt x="17071" y="15346"/>
                    <a:pt x="17343" y="14698"/>
                  </a:cubicBezTo>
                  <a:cubicBezTo>
                    <a:pt x="17616" y="14050"/>
                    <a:pt x="17889" y="13402"/>
                    <a:pt x="17991" y="13348"/>
                  </a:cubicBezTo>
                  <a:cubicBezTo>
                    <a:pt x="18093" y="13294"/>
                    <a:pt x="18025" y="13834"/>
                    <a:pt x="17923" y="14428"/>
                  </a:cubicBezTo>
                  <a:cubicBezTo>
                    <a:pt x="17820" y="15022"/>
                    <a:pt x="17684" y="15670"/>
                    <a:pt x="17616" y="16264"/>
                  </a:cubicBezTo>
                  <a:cubicBezTo>
                    <a:pt x="17548" y="16858"/>
                    <a:pt x="17548" y="17398"/>
                    <a:pt x="17582" y="17344"/>
                  </a:cubicBezTo>
                  <a:cubicBezTo>
                    <a:pt x="17616" y="17290"/>
                    <a:pt x="17684" y="16642"/>
                    <a:pt x="17923" y="15724"/>
                  </a:cubicBezTo>
                  <a:cubicBezTo>
                    <a:pt x="18161" y="14806"/>
                    <a:pt x="18570" y="13618"/>
                    <a:pt x="18877" y="12808"/>
                  </a:cubicBezTo>
                  <a:cubicBezTo>
                    <a:pt x="19183" y="11998"/>
                    <a:pt x="19388" y="11566"/>
                    <a:pt x="19660" y="11296"/>
                  </a:cubicBezTo>
                  <a:cubicBezTo>
                    <a:pt x="19933" y="11026"/>
                    <a:pt x="20273" y="10918"/>
                    <a:pt x="20580" y="11026"/>
                  </a:cubicBezTo>
                  <a:cubicBezTo>
                    <a:pt x="20887" y="11134"/>
                    <a:pt x="21159" y="11458"/>
                    <a:pt x="21330" y="12430"/>
                  </a:cubicBezTo>
                  <a:cubicBezTo>
                    <a:pt x="21500" y="13402"/>
                    <a:pt x="21568" y="15022"/>
                    <a:pt x="21466" y="16480"/>
                  </a:cubicBezTo>
                  <a:cubicBezTo>
                    <a:pt x="21364" y="17938"/>
                    <a:pt x="21091" y="19234"/>
                    <a:pt x="20818" y="20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7" name="Line"/>
            <p:cNvSpPr/>
            <p:nvPr/>
          </p:nvSpPr>
          <p:spPr>
            <a:xfrm>
              <a:off x="9461499" y="14224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8" name="Line"/>
            <p:cNvSpPr/>
            <p:nvPr/>
          </p:nvSpPr>
          <p:spPr>
            <a:xfrm>
              <a:off x="10021389" y="897732"/>
              <a:ext cx="424362" cy="52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82" extrusionOk="0">
                  <a:moveTo>
                    <a:pt x="9939" y="6590"/>
                  </a:moveTo>
                  <a:cubicBezTo>
                    <a:pt x="10369" y="4875"/>
                    <a:pt x="10799" y="3161"/>
                    <a:pt x="10960" y="2047"/>
                  </a:cubicBezTo>
                  <a:cubicBezTo>
                    <a:pt x="11121" y="933"/>
                    <a:pt x="11014" y="418"/>
                    <a:pt x="10638" y="161"/>
                  </a:cubicBezTo>
                  <a:cubicBezTo>
                    <a:pt x="10261" y="-96"/>
                    <a:pt x="9617" y="-96"/>
                    <a:pt x="8811" y="547"/>
                  </a:cubicBezTo>
                  <a:cubicBezTo>
                    <a:pt x="8005" y="1190"/>
                    <a:pt x="7038" y="2475"/>
                    <a:pt x="6393" y="4704"/>
                  </a:cubicBezTo>
                  <a:cubicBezTo>
                    <a:pt x="5748" y="6933"/>
                    <a:pt x="5426" y="10104"/>
                    <a:pt x="5372" y="12633"/>
                  </a:cubicBezTo>
                  <a:cubicBezTo>
                    <a:pt x="5318" y="15161"/>
                    <a:pt x="5533" y="17047"/>
                    <a:pt x="5641" y="18418"/>
                  </a:cubicBezTo>
                  <a:cubicBezTo>
                    <a:pt x="5748" y="19790"/>
                    <a:pt x="5748" y="20647"/>
                    <a:pt x="5479" y="21075"/>
                  </a:cubicBezTo>
                  <a:cubicBezTo>
                    <a:pt x="5211" y="21504"/>
                    <a:pt x="4673" y="21504"/>
                    <a:pt x="3867" y="20947"/>
                  </a:cubicBezTo>
                  <a:cubicBezTo>
                    <a:pt x="3061" y="20390"/>
                    <a:pt x="1987" y="19275"/>
                    <a:pt x="1288" y="18461"/>
                  </a:cubicBezTo>
                  <a:cubicBezTo>
                    <a:pt x="590" y="17647"/>
                    <a:pt x="267" y="17133"/>
                    <a:pt x="106" y="16661"/>
                  </a:cubicBezTo>
                  <a:cubicBezTo>
                    <a:pt x="-55" y="16190"/>
                    <a:pt x="-55" y="15761"/>
                    <a:pt x="267" y="15418"/>
                  </a:cubicBezTo>
                  <a:cubicBezTo>
                    <a:pt x="590" y="15075"/>
                    <a:pt x="1235" y="14818"/>
                    <a:pt x="2632" y="14647"/>
                  </a:cubicBezTo>
                  <a:cubicBezTo>
                    <a:pt x="4029" y="14475"/>
                    <a:pt x="6178" y="14390"/>
                    <a:pt x="7575" y="14347"/>
                  </a:cubicBezTo>
                  <a:cubicBezTo>
                    <a:pt x="8972" y="14304"/>
                    <a:pt x="9617" y="14304"/>
                    <a:pt x="10261" y="14261"/>
                  </a:cubicBezTo>
                  <a:cubicBezTo>
                    <a:pt x="10906" y="14218"/>
                    <a:pt x="11551" y="14133"/>
                    <a:pt x="11605" y="14090"/>
                  </a:cubicBezTo>
                  <a:cubicBezTo>
                    <a:pt x="11658" y="14047"/>
                    <a:pt x="11121" y="14047"/>
                    <a:pt x="10638" y="14261"/>
                  </a:cubicBezTo>
                  <a:cubicBezTo>
                    <a:pt x="10154" y="14475"/>
                    <a:pt x="9724" y="14904"/>
                    <a:pt x="9455" y="15547"/>
                  </a:cubicBezTo>
                  <a:cubicBezTo>
                    <a:pt x="9187" y="16190"/>
                    <a:pt x="9079" y="17047"/>
                    <a:pt x="9187" y="17647"/>
                  </a:cubicBezTo>
                  <a:cubicBezTo>
                    <a:pt x="9294" y="18247"/>
                    <a:pt x="9617" y="18590"/>
                    <a:pt x="10046" y="18804"/>
                  </a:cubicBezTo>
                  <a:cubicBezTo>
                    <a:pt x="10476" y="19018"/>
                    <a:pt x="11014" y="19104"/>
                    <a:pt x="11497" y="19018"/>
                  </a:cubicBezTo>
                  <a:cubicBezTo>
                    <a:pt x="11981" y="18933"/>
                    <a:pt x="12411" y="18675"/>
                    <a:pt x="12733" y="17818"/>
                  </a:cubicBezTo>
                  <a:cubicBezTo>
                    <a:pt x="13055" y="16961"/>
                    <a:pt x="13270" y="15504"/>
                    <a:pt x="13270" y="14475"/>
                  </a:cubicBezTo>
                  <a:cubicBezTo>
                    <a:pt x="13270" y="13447"/>
                    <a:pt x="13055" y="12847"/>
                    <a:pt x="13270" y="12975"/>
                  </a:cubicBezTo>
                  <a:cubicBezTo>
                    <a:pt x="13485" y="13104"/>
                    <a:pt x="14130" y="13961"/>
                    <a:pt x="14829" y="15161"/>
                  </a:cubicBezTo>
                  <a:cubicBezTo>
                    <a:pt x="15527" y="16361"/>
                    <a:pt x="16279" y="17904"/>
                    <a:pt x="16655" y="18890"/>
                  </a:cubicBezTo>
                  <a:cubicBezTo>
                    <a:pt x="17032" y="19875"/>
                    <a:pt x="17032" y="20304"/>
                    <a:pt x="16817" y="20390"/>
                  </a:cubicBezTo>
                  <a:cubicBezTo>
                    <a:pt x="16602" y="20475"/>
                    <a:pt x="16172" y="20218"/>
                    <a:pt x="16011" y="19275"/>
                  </a:cubicBezTo>
                  <a:cubicBezTo>
                    <a:pt x="15849" y="18333"/>
                    <a:pt x="15957" y="16704"/>
                    <a:pt x="16924" y="14990"/>
                  </a:cubicBezTo>
                  <a:cubicBezTo>
                    <a:pt x="17891" y="13275"/>
                    <a:pt x="19718" y="11475"/>
                    <a:pt x="21545" y="9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19" name="Line"/>
            <p:cNvSpPr/>
            <p:nvPr/>
          </p:nvSpPr>
          <p:spPr>
            <a:xfrm>
              <a:off x="10784316" y="1096929"/>
              <a:ext cx="277385" cy="19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00" extrusionOk="0">
                  <a:moveTo>
                    <a:pt x="9171" y="2933"/>
                  </a:moveTo>
                  <a:cubicBezTo>
                    <a:pt x="9826" y="2014"/>
                    <a:pt x="10480" y="1095"/>
                    <a:pt x="10399" y="520"/>
                  </a:cubicBezTo>
                  <a:cubicBezTo>
                    <a:pt x="10317" y="-54"/>
                    <a:pt x="9499" y="-284"/>
                    <a:pt x="8108" y="520"/>
                  </a:cubicBezTo>
                  <a:cubicBezTo>
                    <a:pt x="6717" y="1325"/>
                    <a:pt x="4753" y="3163"/>
                    <a:pt x="3280" y="5920"/>
                  </a:cubicBezTo>
                  <a:cubicBezTo>
                    <a:pt x="1808" y="8678"/>
                    <a:pt x="826" y="12354"/>
                    <a:pt x="335" y="14997"/>
                  </a:cubicBezTo>
                  <a:cubicBezTo>
                    <a:pt x="-156" y="17639"/>
                    <a:pt x="-156" y="19248"/>
                    <a:pt x="662" y="20167"/>
                  </a:cubicBezTo>
                  <a:cubicBezTo>
                    <a:pt x="1480" y="21086"/>
                    <a:pt x="3117" y="21316"/>
                    <a:pt x="5080" y="19822"/>
                  </a:cubicBezTo>
                  <a:cubicBezTo>
                    <a:pt x="7044" y="18329"/>
                    <a:pt x="9335" y="15112"/>
                    <a:pt x="10644" y="12929"/>
                  </a:cubicBezTo>
                  <a:cubicBezTo>
                    <a:pt x="11953" y="10746"/>
                    <a:pt x="12280" y="9597"/>
                    <a:pt x="12526" y="9597"/>
                  </a:cubicBezTo>
                  <a:cubicBezTo>
                    <a:pt x="12771" y="9597"/>
                    <a:pt x="12935" y="10746"/>
                    <a:pt x="13589" y="12699"/>
                  </a:cubicBezTo>
                  <a:cubicBezTo>
                    <a:pt x="14244" y="14652"/>
                    <a:pt x="15389" y="17410"/>
                    <a:pt x="16780" y="18673"/>
                  </a:cubicBezTo>
                  <a:cubicBezTo>
                    <a:pt x="18171" y="19937"/>
                    <a:pt x="19808" y="19707"/>
                    <a:pt x="21444" y="19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0" name="Line"/>
            <p:cNvSpPr/>
            <p:nvPr/>
          </p:nvSpPr>
          <p:spPr>
            <a:xfrm>
              <a:off x="11188699" y="1079500"/>
              <a:ext cx="176193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08" extrusionOk="0">
                  <a:moveTo>
                    <a:pt x="0" y="0"/>
                  </a:moveTo>
                  <a:cubicBezTo>
                    <a:pt x="5845" y="3291"/>
                    <a:pt x="11689" y="6583"/>
                    <a:pt x="15120" y="8640"/>
                  </a:cubicBezTo>
                  <a:cubicBezTo>
                    <a:pt x="18551" y="10697"/>
                    <a:pt x="19567" y="11520"/>
                    <a:pt x="20329" y="12446"/>
                  </a:cubicBezTo>
                  <a:cubicBezTo>
                    <a:pt x="21092" y="13371"/>
                    <a:pt x="21600" y="14400"/>
                    <a:pt x="20584" y="15634"/>
                  </a:cubicBezTo>
                  <a:cubicBezTo>
                    <a:pt x="19567" y="16869"/>
                    <a:pt x="17026" y="18309"/>
                    <a:pt x="14358" y="19440"/>
                  </a:cubicBezTo>
                  <a:cubicBezTo>
                    <a:pt x="11689" y="20571"/>
                    <a:pt x="8894" y="21394"/>
                    <a:pt x="8386" y="21497"/>
                  </a:cubicBezTo>
                  <a:cubicBezTo>
                    <a:pt x="7878" y="21600"/>
                    <a:pt x="9656" y="20983"/>
                    <a:pt x="11435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1" name="Line"/>
            <p:cNvSpPr/>
            <p:nvPr/>
          </p:nvSpPr>
          <p:spPr>
            <a:xfrm>
              <a:off x="11478683" y="1163762"/>
              <a:ext cx="184617" cy="1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69" extrusionOk="0">
                  <a:moveTo>
                    <a:pt x="17182" y="2527"/>
                  </a:moveTo>
                  <a:cubicBezTo>
                    <a:pt x="16200" y="1293"/>
                    <a:pt x="15218" y="59"/>
                    <a:pt x="12518" y="984"/>
                  </a:cubicBezTo>
                  <a:cubicBezTo>
                    <a:pt x="9818" y="1910"/>
                    <a:pt x="5400" y="4996"/>
                    <a:pt x="2945" y="8236"/>
                  </a:cubicBezTo>
                  <a:cubicBezTo>
                    <a:pt x="491" y="11476"/>
                    <a:pt x="0" y="14870"/>
                    <a:pt x="0" y="17339"/>
                  </a:cubicBezTo>
                  <a:cubicBezTo>
                    <a:pt x="0" y="19807"/>
                    <a:pt x="491" y="21350"/>
                    <a:pt x="3559" y="20887"/>
                  </a:cubicBezTo>
                  <a:cubicBezTo>
                    <a:pt x="6627" y="20424"/>
                    <a:pt x="12273" y="17956"/>
                    <a:pt x="15709" y="15024"/>
                  </a:cubicBezTo>
                  <a:cubicBezTo>
                    <a:pt x="19145" y="12093"/>
                    <a:pt x="20373" y="8699"/>
                    <a:pt x="20986" y="6076"/>
                  </a:cubicBezTo>
                  <a:cubicBezTo>
                    <a:pt x="21600" y="3453"/>
                    <a:pt x="21600" y="1601"/>
                    <a:pt x="20618" y="676"/>
                  </a:cubicBezTo>
                  <a:cubicBezTo>
                    <a:pt x="19636" y="-250"/>
                    <a:pt x="17673" y="-250"/>
                    <a:pt x="16323" y="830"/>
                  </a:cubicBezTo>
                  <a:cubicBezTo>
                    <a:pt x="14973" y="1910"/>
                    <a:pt x="14236" y="4070"/>
                    <a:pt x="13500" y="6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2" name="Line"/>
            <p:cNvSpPr/>
            <p:nvPr/>
          </p:nvSpPr>
          <p:spPr>
            <a:xfrm>
              <a:off x="11563349" y="1397000"/>
              <a:ext cx="146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965" y="6353"/>
                    <a:pt x="10330" y="12706"/>
                    <a:pt x="6730" y="16306"/>
                  </a:cubicBezTo>
                  <a:cubicBezTo>
                    <a:pt x="3130" y="19906"/>
                    <a:pt x="1565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3" name="Line"/>
            <p:cNvSpPr/>
            <p:nvPr/>
          </p:nvSpPr>
          <p:spPr>
            <a:xfrm>
              <a:off x="4663817" y="2332411"/>
              <a:ext cx="257434" cy="23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438" extrusionOk="0">
                  <a:moveTo>
                    <a:pt x="11875" y="8137"/>
                  </a:moveTo>
                  <a:cubicBezTo>
                    <a:pt x="10295" y="5368"/>
                    <a:pt x="8714" y="2598"/>
                    <a:pt x="7221" y="1122"/>
                  </a:cubicBezTo>
                  <a:cubicBezTo>
                    <a:pt x="5729" y="-355"/>
                    <a:pt x="4324" y="-540"/>
                    <a:pt x="3007" y="1583"/>
                  </a:cubicBezTo>
                  <a:cubicBezTo>
                    <a:pt x="1690" y="3706"/>
                    <a:pt x="460" y="8137"/>
                    <a:pt x="109" y="11460"/>
                  </a:cubicBezTo>
                  <a:cubicBezTo>
                    <a:pt x="-242" y="14783"/>
                    <a:pt x="285" y="16998"/>
                    <a:pt x="1251" y="18568"/>
                  </a:cubicBezTo>
                  <a:cubicBezTo>
                    <a:pt x="2217" y="20137"/>
                    <a:pt x="3621" y="21060"/>
                    <a:pt x="5290" y="19952"/>
                  </a:cubicBezTo>
                  <a:cubicBezTo>
                    <a:pt x="6958" y="18845"/>
                    <a:pt x="8890" y="15706"/>
                    <a:pt x="10031" y="13306"/>
                  </a:cubicBezTo>
                  <a:cubicBezTo>
                    <a:pt x="11173" y="10906"/>
                    <a:pt x="11524" y="9245"/>
                    <a:pt x="11699" y="7952"/>
                  </a:cubicBezTo>
                  <a:cubicBezTo>
                    <a:pt x="11875" y="6660"/>
                    <a:pt x="11875" y="5737"/>
                    <a:pt x="12138" y="5829"/>
                  </a:cubicBezTo>
                  <a:cubicBezTo>
                    <a:pt x="12402" y="5922"/>
                    <a:pt x="12929" y="7029"/>
                    <a:pt x="13631" y="8506"/>
                  </a:cubicBezTo>
                  <a:cubicBezTo>
                    <a:pt x="14334" y="9983"/>
                    <a:pt x="15212" y="11829"/>
                    <a:pt x="16529" y="13122"/>
                  </a:cubicBezTo>
                  <a:cubicBezTo>
                    <a:pt x="17846" y="14414"/>
                    <a:pt x="19602" y="15152"/>
                    <a:pt x="21358" y="1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4" name="Line"/>
            <p:cNvSpPr/>
            <p:nvPr/>
          </p:nvSpPr>
          <p:spPr>
            <a:xfrm>
              <a:off x="5003799" y="2152650"/>
              <a:ext cx="292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78" y="2743"/>
                    <a:pt x="3757" y="5486"/>
                    <a:pt x="6496" y="8229"/>
                  </a:cubicBezTo>
                  <a:cubicBezTo>
                    <a:pt x="9235" y="10971"/>
                    <a:pt x="12835" y="13714"/>
                    <a:pt x="15496" y="15943"/>
                  </a:cubicBezTo>
                  <a:cubicBezTo>
                    <a:pt x="18157" y="18171"/>
                    <a:pt x="19878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5" name="Line"/>
            <p:cNvSpPr/>
            <p:nvPr/>
          </p:nvSpPr>
          <p:spPr>
            <a:xfrm>
              <a:off x="5118099" y="2165350"/>
              <a:ext cx="1778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314" y="109"/>
                    <a:pt x="19029" y="218"/>
                    <a:pt x="17229" y="1364"/>
                  </a:cubicBezTo>
                  <a:cubicBezTo>
                    <a:pt x="15429" y="2509"/>
                    <a:pt x="13114" y="4691"/>
                    <a:pt x="10286" y="7582"/>
                  </a:cubicBezTo>
                  <a:cubicBezTo>
                    <a:pt x="7457" y="10473"/>
                    <a:pt x="4114" y="14073"/>
                    <a:pt x="2314" y="16527"/>
                  </a:cubicBezTo>
                  <a:cubicBezTo>
                    <a:pt x="514" y="18982"/>
                    <a:pt x="257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6" name="Line"/>
            <p:cNvSpPr/>
            <p:nvPr/>
          </p:nvSpPr>
          <p:spPr>
            <a:xfrm>
              <a:off x="5378449" y="23622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00" y="16457"/>
                    <a:pt x="11600" y="11314"/>
                    <a:pt x="15200" y="7714"/>
                  </a:cubicBezTo>
                  <a:cubicBezTo>
                    <a:pt x="18800" y="4114"/>
                    <a:pt x="202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7" name="Line"/>
            <p:cNvSpPr/>
            <p:nvPr/>
          </p:nvSpPr>
          <p:spPr>
            <a:xfrm>
              <a:off x="5492749" y="2286000"/>
              <a:ext cx="317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40" y="3138"/>
                    <a:pt x="2880" y="6277"/>
                    <a:pt x="6480" y="9877"/>
                  </a:cubicBezTo>
                  <a:cubicBezTo>
                    <a:pt x="10080" y="13477"/>
                    <a:pt x="15840" y="17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8" name="Line"/>
            <p:cNvSpPr/>
            <p:nvPr/>
          </p:nvSpPr>
          <p:spPr>
            <a:xfrm>
              <a:off x="5721349" y="2120900"/>
              <a:ext cx="144726" cy="39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8" extrusionOk="0">
                  <a:moveTo>
                    <a:pt x="4696" y="0"/>
                  </a:moveTo>
                  <a:cubicBezTo>
                    <a:pt x="3443" y="347"/>
                    <a:pt x="2191" y="693"/>
                    <a:pt x="1878" y="2079"/>
                  </a:cubicBezTo>
                  <a:cubicBezTo>
                    <a:pt x="1565" y="3465"/>
                    <a:pt x="2191" y="5891"/>
                    <a:pt x="2661" y="9125"/>
                  </a:cubicBezTo>
                  <a:cubicBezTo>
                    <a:pt x="3130" y="12359"/>
                    <a:pt x="3443" y="16402"/>
                    <a:pt x="3443" y="18712"/>
                  </a:cubicBezTo>
                  <a:cubicBezTo>
                    <a:pt x="3443" y="21022"/>
                    <a:pt x="3130" y="21600"/>
                    <a:pt x="2974" y="21484"/>
                  </a:cubicBezTo>
                  <a:cubicBezTo>
                    <a:pt x="2817" y="21369"/>
                    <a:pt x="2817" y="20560"/>
                    <a:pt x="3287" y="19521"/>
                  </a:cubicBezTo>
                  <a:cubicBezTo>
                    <a:pt x="3757" y="18481"/>
                    <a:pt x="4696" y="17211"/>
                    <a:pt x="5635" y="16287"/>
                  </a:cubicBezTo>
                  <a:cubicBezTo>
                    <a:pt x="6574" y="15363"/>
                    <a:pt x="7513" y="14785"/>
                    <a:pt x="8922" y="14381"/>
                  </a:cubicBezTo>
                  <a:cubicBezTo>
                    <a:pt x="10330" y="13976"/>
                    <a:pt x="12209" y="13745"/>
                    <a:pt x="13930" y="13803"/>
                  </a:cubicBezTo>
                  <a:cubicBezTo>
                    <a:pt x="15652" y="13861"/>
                    <a:pt x="17217" y="14207"/>
                    <a:pt x="18470" y="14727"/>
                  </a:cubicBezTo>
                  <a:cubicBezTo>
                    <a:pt x="19722" y="15247"/>
                    <a:pt x="20661" y="15940"/>
                    <a:pt x="21130" y="16575"/>
                  </a:cubicBezTo>
                  <a:cubicBezTo>
                    <a:pt x="21600" y="17211"/>
                    <a:pt x="21600" y="17788"/>
                    <a:pt x="20035" y="18481"/>
                  </a:cubicBezTo>
                  <a:cubicBezTo>
                    <a:pt x="18470" y="19174"/>
                    <a:pt x="15339" y="19983"/>
                    <a:pt x="11739" y="20445"/>
                  </a:cubicBezTo>
                  <a:cubicBezTo>
                    <a:pt x="8139" y="20907"/>
                    <a:pt x="4070" y="21022"/>
                    <a:pt x="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29" name="Line"/>
            <p:cNvSpPr/>
            <p:nvPr/>
          </p:nvSpPr>
          <p:spPr>
            <a:xfrm>
              <a:off x="3759199" y="2230025"/>
              <a:ext cx="304801" cy="1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0" y="5018"/>
                  </a:moveTo>
                  <a:cubicBezTo>
                    <a:pt x="0" y="3545"/>
                    <a:pt x="0" y="2073"/>
                    <a:pt x="450" y="1091"/>
                  </a:cubicBezTo>
                  <a:cubicBezTo>
                    <a:pt x="900" y="109"/>
                    <a:pt x="1800" y="-382"/>
                    <a:pt x="3900" y="354"/>
                  </a:cubicBezTo>
                  <a:cubicBezTo>
                    <a:pt x="6000" y="1091"/>
                    <a:pt x="9300" y="3054"/>
                    <a:pt x="12450" y="6736"/>
                  </a:cubicBezTo>
                  <a:cubicBezTo>
                    <a:pt x="15600" y="10418"/>
                    <a:pt x="18600" y="15818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0" name="Line"/>
            <p:cNvSpPr/>
            <p:nvPr/>
          </p:nvSpPr>
          <p:spPr>
            <a:xfrm>
              <a:off x="4033149" y="2222244"/>
              <a:ext cx="43552" cy="36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45" extrusionOk="0">
                  <a:moveTo>
                    <a:pt x="14992" y="1877"/>
                  </a:moveTo>
                  <a:cubicBezTo>
                    <a:pt x="16020" y="1008"/>
                    <a:pt x="17049" y="139"/>
                    <a:pt x="17563" y="15"/>
                  </a:cubicBezTo>
                  <a:cubicBezTo>
                    <a:pt x="18077" y="-109"/>
                    <a:pt x="18077" y="512"/>
                    <a:pt x="16020" y="2870"/>
                  </a:cubicBezTo>
                  <a:cubicBezTo>
                    <a:pt x="13963" y="5229"/>
                    <a:pt x="9849" y="9325"/>
                    <a:pt x="6763" y="12367"/>
                  </a:cubicBezTo>
                  <a:cubicBezTo>
                    <a:pt x="3677" y="15408"/>
                    <a:pt x="1620" y="17394"/>
                    <a:pt x="592" y="18822"/>
                  </a:cubicBezTo>
                  <a:cubicBezTo>
                    <a:pt x="-437" y="20250"/>
                    <a:pt x="-437" y="21119"/>
                    <a:pt x="3163" y="21305"/>
                  </a:cubicBezTo>
                  <a:cubicBezTo>
                    <a:pt x="6763" y="21491"/>
                    <a:pt x="13963" y="20994"/>
                    <a:pt x="21163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1" name="Line"/>
            <p:cNvSpPr/>
            <p:nvPr/>
          </p:nvSpPr>
          <p:spPr>
            <a:xfrm>
              <a:off x="4330699" y="24066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2" name="Line"/>
            <p:cNvSpPr/>
            <p:nvPr/>
          </p:nvSpPr>
          <p:spPr>
            <a:xfrm>
              <a:off x="4337049" y="25209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3" name="Line"/>
            <p:cNvSpPr/>
            <p:nvPr/>
          </p:nvSpPr>
          <p:spPr>
            <a:xfrm>
              <a:off x="6142100" y="2349500"/>
              <a:ext cx="347601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1" extrusionOk="0">
                  <a:moveTo>
                    <a:pt x="3825" y="14400"/>
                  </a:moveTo>
                  <a:cubicBezTo>
                    <a:pt x="3171" y="15200"/>
                    <a:pt x="2516" y="16000"/>
                    <a:pt x="1862" y="16400"/>
                  </a:cubicBezTo>
                  <a:cubicBezTo>
                    <a:pt x="1207" y="16800"/>
                    <a:pt x="553" y="16800"/>
                    <a:pt x="225" y="15000"/>
                  </a:cubicBezTo>
                  <a:cubicBezTo>
                    <a:pt x="-102" y="13200"/>
                    <a:pt x="-102" y="9600"/>
                    <a:pt x="422" y="6400"/>
                  </a:cubicBezTo>
                  <a:cubicBezTo>
                    <a:pt x="945" y="3200"/>
                    <a:pt x="1993" y="400"/>
                    <a:pt x="3563" y="200"/>
                  </a:cubicBezTo>
                  <a:cubicBezTo>
                    <a:pt x="5134" y="0"/>
                    <a:pt x="7229" y="2400"/>
                    <a:pt x="8996" y="5800"/>
                  </a:cubicBezTo>
                  <a:cubicBezTo>
                    <a:pt x="10763" y="9200"/>
                    <a:pt x="12203" y="13600"/>
                    <a:pt x="13382" y="16600"/>
                  </a:cubicBezTo>
                  <a:cubicBezTo>
                    <a:pt x="14560" y="19600"/>
                    <a:pt x="15476" y="21200"/>
                    <a:pt x="16196" y="21400"/>
                  </a:cubicBezTo>
                  <a:cubicBezTo>
                    <a:pt x="16916" y="21600"/>
                    <a:pt x="17440" y="20400"/>
                    <a:pt x="18029" y="17200"/>
                  </a:cubicBezTo>
                  <a:cubicBezTo>
                    <a:pt x="18618" y="14000"/>
                    <a:pt x="19273" y="8800"/>
                    <a:pt x="19862" y="5600"/>
                  </a:cubicBezTo>
                  <a:cubicBezTo>
                    <a:pt x="20451" y="2400"/>
                    <a:pt x="20974" y="1200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4" name="Line"/>
            <p:cNvSpPr/>
            <p:nvPr/>
          </p:nvSpPr>
          <p:spPr>
            <a:xfrm>
              <a:off x="6851649" y="2131483"/>
              <a:ext cx="270117" cy="3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51" extrusionOk="0">
                  <a:moveTo>
                    <a:pt x="1012" y="5285"/>
                  </a:moveTo>
                  <a:cubicBezTo>
                    <a:pt x="1181" y="9191"/>
                    <a:pt x="1350" y="13098"/>
                    <a:pt x="1434" y="15396"/>
                  </a:cubicBezTo>
                  <a:cubicBezTo>
                    <a:pt x="1519" y="17694"/>
                    <a:pt x="1519" y="18383"/>
                    <a:pt x="1434" y="19187"/>
                  </a:cubicBezTo>
                  <a:cubicBezTo>
                    <a:pt x="1350" y="19991"/>
                    <a:pt x="1181" y="20911"/>
                    <a:pt x="928" y="20911"/>
                  </a:cubicBezTo>
                  <a:cubicBezTo>
                    <a:pt x="675" y="20911"/>
                    <a:pt x="337" y="19991"/>
                    <a:pt x="169" y="17349"/>
                  </a:cubicBezTo>
                  <a:cubicBezTo>
                    <a:pt x="0" y="14706"/>
                    <a:pt x="0" y="10340"/>
                    <a:pt x="0" y="7353"/>
                  </a:cubicBezTo>
                  <a:cubicBezTo>
                    <a:pt x="0" y="4366"/>
                    <a:pt x="0" y="2757"/>
                    <a:pt x="169" y="1666"/>
                  </a:cubicBezTo>
                  <a:cubicBezTo>
                    <a:pt x="337" y="574"/>
                    <a:pt x="675" y="0"/>
                    <a:pt x="1181" y="0"/>
                  </a:cubicBezTo>
                  <a:cubicBezTo>
                    <a:pt x="1687" y="0"/>
                    <a:pt x="2362" y="574"/>
                    <a:pt x="3375" y="2413"/>
                  </a:cubicBezTo>
                  <a:cubicBezTo>
                    <a:pt x="4387" y="4251"/>
                    <a:pt x="5737" y="7353"/>
                    <a:pt x="6919" y="10340"/>
                  </a:cubicBezTo>
                  <a:cubicBezTo>
                    <a:pt x="8100" y="13328"/>
                    <a:pt x="9112" y="16200"/>
                    <a:pt x="9788" y="17923"/>
                  </a:cubicBezTo>
                  <a:cubicBezTo>
                    <a:pt x="10462" y="19647"/>
                    <a:pt x="10800" y="20221"/>
                    <a:pt x="11391" y="20681"/>
                  </a:cubicBezTo>
                  <a:cubicBezTo>
                    <a:pt x="11981" y="21140"/>
                    <a:pt x="12825" y="21485"/>
                    <a:pt x="13669" y="21543"/>
                  </a:cubicBezTo>
                  <a:cubicBezTo>
                    <a:pt x="14512" y="21600"/>
                    <a:pt x="15356" y="21370"/>
                    <a:pt x="16622" y="20164"/>
                  </a:cubicBezTo>
                  <a:cubicBezTo>
                    <a:pt x="17887" y="18957"/>
                    <a:pt x="19575" y="16774"/>
                    <a:pt x="20503" y="13557"/>
                  </a:cubicBezTo>
                  <a:cubicBezTo>
                    <a:pt x="21431" y="10340"/>
                    <a:pt x="21600" y="6089"/>
                    <a:pt x="21516" y="3562"/>
                  </a:cubicBezTo>
                  <a:cubicBezTo>
                    <a:pt x="21431" y="1034"/>
                    <a:pt x="21094" y="230"/>
                    <a:pt x="21009" y="230"/>
                  </a:cubicBezTo>
                  <a:cubicBezTo>
                    <a:pt x="20925" y="230"/>
                    <a:pt x="21094" y="1034"/>
                    <a:pt x="21262" y="1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5" name="Line"/>
            <p:cNvSpPr/>
            <p:nvPr/>
          </p:nvSpPr>
          <p:spPr>
            <a:xfrm>
              <a:off x="7194549" y="2314488"/>
              <a:ext cx="93532" cy="17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69" extrusionOk="0">
                  <a:moveTo>
                    <a:pt x="4320" y="5867"/>
                  </a:moveTo>
                  <a:cubicBezTo>
                    <a:pt x="5760" y="4826"/>
                    <a:pt x="7200" y="3785"/>
                    <a:pt x="8160" y="2614"/>
                  </a:cubicBezTo>
                  <a:cubicBezTo>
                    <a:pt x="9120" y="1442"/>
                    <a:pt x="9600" y="141"/>
                    <a:pt x="8640" y="11"/>
                  </a:cubicBezTo>
                  <a:cubicBezTo>
                    <a:pt x="7680" y="-119"/>
                    <a:pt x="5280" y="922"/>
                    <a:pt x="3360" y="4175"/>
                  </a:cubicBezTo>
                  <a:cubicBezTo>
                    <a:pt x="1440" y="7428"/>
                    <a:pt x="0" y="12893"/>
                    <a:pt x="0" y="16276"/>
                  </a:cubicBezTo>
                  <a:cubicBezTo>
                    <a:pt x="0" y="19659"/>
                    <a:pt x="1440" y="20961"/>
                    <a:pt x="4800" y="21221"/>
                  </a:cubicBezTo>
                  <a:cubicBezTo>
                    <a:pt x="8160" y="21481"/>
                    <a:pt x="13440" y="20700"/>
                    <a:pt x="16800" y="18879"/>
                  </a:cubicBezTo>
                  <a:cubicBezTo>
                    <a:pt x="20160" y="17057"/>
                    <a:pt x="21600" y="14194"/>
                    <a:pt x="21120" y="11592"/>
                  </a:cubicBezTo>
                  <a:cubicBezTo>
                    <a:pt x="20640" y="8989"/>
                    <a:pt x="18240" y="6647"/>
                    <a:pt x="16080" y="5346"/>
                  </a:cubicBezTo>
                  <a:cubicBezTo>
                    <a:pt x="13920" y="4045"/>
                    <a:pt x="12000" y="3785"/>
                    <a:pt x="10080" y="3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6" name="Line"/>
            <p:cNvSpPr/>
            <p:nvPr/>
          </p:nvSpPr>
          <p:spPr>
            <a:xfrm>
              <a:off x="7296149" y="2216150"/>
              <a:ext cx="247651" cy="27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extrusionOk="0">
                  <a:moveTo>
                    <a:pt x="0" y="7795"/>
                  </a:moveTo>
                  <a:cubicBezTo>
                    <a:pt x="369" y="6983"/>
                    <a:pt x="738" y="6171"/>
                    <a:pt x="1846" y="5684"/>
                  </a:cubicBezTo>
                  <a:cubicBezTo>
                    <a:pt x="2954" y="5197"/>
                    <a:pt x="4800" y="5035"/>
                    <a:pt x="6738" y="6740"/>
                  </a:cubicBezTo>
                  <a:cubicBezTo>
                    <a:pt x="8677" y="8445"/>
                    <a:pt x="10708" y="12018"/>
                    <a:pt x="11723" y="14535"/>
                  </a:cubicBezTo>
                  <a:cubicBezTo>
                    <a:pt x="12738" y="17053"/>
                    <a:pt x="12738" y="18514"/>
                    <a:pt x="12646" y="19651"/>
                  </a:cubicBezTo>
                  <a:cubicBezTo>
                    <a:pt x="12554" y="20788"/>
                    <a:pt x="12369" y="21600"/>
                    <a:pt x="12092" y="21356"/>
                  </a:cubicBezTo>
                  <a:cubicBezTo>
                    <a:pt x="11815" y="21113"/>
                    <a:pt x="11446" y="19814"/>
                    <a:pt x="11631" y="17053"/>
                  </a:cubicBezTo>
                  <a:cubicBezTo>
                    <a:pt x="11815" y="14292"/>
                    <a:pt x="12554" y="10069"/>
                    <a:pt x="14308" y="6983"/>
                  </a:cubicBezTo>
                  <a:cubicBezTo>
                    <a:pt x="16062" y="3898"/>
                    <a:pt x="18831" y="19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7" name="Line"/>
            <p:cNvSpPr/>
            <p:nvPr/>
          </p:nvSpPr>
          <p:spPr>
            <a:xfrm>
              <a:off x="7818567" y="2053166"/>
              <a:ext cx="157033" cy="54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09" extrusionOk="0">
                  <a:moveTo>
                    <a:pt x="14454" y="665"/>
                  </a:moveTo>
                  <a:cubicBezTo>
                    <a:pt x="13590" y="332"/>
                    <a:pt x="12726" y="0"/>
                    <a:pt x="11718" y="0"/>
                  </a:cubicBezTo>
                  <a:cubicBezTo>
                    <a:pt x="10710" y="0"/>
                    <a:pt x="9558" y="332"/>
                    <a:pt x="8118" y="1371"/>
                  </a:cubicBezTo>
                  <a:cubicBezTo>
                    <a:pt x="6678" y="2409"/>
                    <a:pt x="4950" y="4154"/>
                    <a:pt x="3366" y="6522"/>
                  </a:cubicBezTo>
                  <a:cubicBezTo>
                    <a:pt x="1782" y="8889"/>
                    <a:pt x="342" y="11880"/>
                    <a:pt x="54" y="14289"/>
                  </a:cubicBezTo>
                  <a:cubicBezTo>
                    <a:pt x="-234" y="16698"/>
                    <a:pt x="630" y="18526"/>
                    <a:pt x="2502" y="19689"/>
                  </a:cubicBezTo>
                  <a:cubicBezTo>
                    <a:pt x="4374" y="20852"/>
                    <a:pt x="7254" y="21351"/>
                    <a:pt x="10566" y="21475"/>
                  </a:cubicBezTo>
                  <a:cubicBezTo>
                    <a:pt x="13878" y="21600"/>
                    <a:pt x="17622" y="21351"/>
                    <a:pt x="21366" y="2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8" name="Line"/>
            <p:cNvSpPr/>
            <p:nvPr/>
          </p:nvSpPr>
          <p:spPr>
            <a:xfrm>
              <a:off x="7995638" y="2246782"/>
              <a:ext cx="202213" cy="28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05" extrusionOk="0">
                  <a:moveTo>
                    <a:pt x="18411" y="5365"/>
                  </a:moveTo>
                  <a:cubicBezTo>
                    <a:pt x="16868" y="4085"/>
                    <a:pt x="15325" y="2805"/>
                    <a:pt x="14223" y="1685"/>
                  </a:cubicBezTo>
                  <a:cubicBezTo>
                    <a:pt x="13121" y="565"/>
                    <a:pt x="12460" y="-395"/>
                    <a:pt x="10366" y="165"/>
                  </a:cubicBezTo>
                  <a:cubicBezTo>
                    <a:pt x="8272" y="725"/>
                    <a:pt x="4746" y="2805"/>
                    <a:pt x="2542" y="5045"/>
                  </a:cubicBezTo>
                  <a:cubicBezTo>
                    <a:pt x="338" y="7285"/>
                    <a:pt x="-544" y="9685"/>
                    <a:pt x="338" y="11365"/>
                  </a:cubicBezTo>
                  <a:cubicBezTo>
                    <a:pt x="1219" y="13045"/>
                    <a:pt x="3864" y="14005"/>
                    <a:pt x="6399" y="13605"/>
                  </a:cubicBezTo>
                  <a:cubicBezTo>
                    <a:pt x="8934" y="13205"/>
                    <a:pt x="11358" y="11445"/>
                    <a:pt x="12791" y="10085"/>
                  </a:cubicBezTo>
                  <a:cubicBezTo>
                    <a:pt x="14223" y="8725"/>
                    <a:pt x="14664" y="7765"/>
                    <a:pt x="15105" y="7685"/>
                  </a:cubicBezTo>
                  <a:cubicBezTo>
                    <a:pt x="15546" y="7605"/>
                    <a:pt x="15987" y="8405"/>
                    <a:pt x="16978" y="10805"/>
                  </a:cubicBezTo>
                  <a:cubicBezTo>
                    <a:pt x="17970" y="13205"/>
                    <a:pt x="19513" y="17205"/>
                    <a:pt x="21056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9" name="Line"/>
            <p:cNvSpPr/>
            <p:nvPr/>
          </p:nvSpPr>
          <p:spPr>
            <a:xfrm>
              <a:off x="8248649" y="2248018"/>
              <a:ext cx="273051" cy="38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extrusionOk="0">
                  <a:moveTo>
                    <a:pt x="0" y="21132"/>
                  </a:moveTo>
                  <a:cubicBezTo>
                    <a:pt x="1340" y="19053"/>
                    <a:pt x="2679" y="16974"/>
                    <a:pt x="4019" y="13913"/>
                  </a:cubicBezTo>
                  <a:cubicBezTo>
                    <a:pt x="5358" y="10852"/>
                    <a:pt x="6698" y="6809"/>
                    <a:pt x="7367" y="4441"/>
                  </a:cubicBezTo>
                  <a:cubicBezTo>
                    <a:pt x="8037" y="2073"/>
                    <a:pt x="8037" y="1380"/>
                    <a:pt x="8037" y="745"/>
                  </a:cubicBezTo>
                  <a:cubicBezTo>
                    <a:pt x="8037" y="110"/>
                    <a:pt x="8037" y="-468"/>
                    <a:pt x="7786" y="572"/>
                  </a:cubicBezTo>
                  <a:cubicBezTo>
                    <a:pt x="7535" y="1611"/>
                    <a:pt x="7033" y="4268"/>
                    <a:pt x="6865" y="6289"/>
                  </a:cubicBezTo>
                  <a:cubicBezTo>
                    <a:pt x="6698" y="8311"/>
                    <a:pt x="6865" y="9697"/>
                    <a:pt x="7116" y="10679"/>
                  </a:cubicBezTo>
                  <a:cubicBezTo>
                    <a:pt x="7367" y="11660"/>
                    <a:pt x="7702" y="12238"/>
                    <a:pt x="8288" y="12469"/>
                  </a:cubicBezTo>
                  <a:cubicBezTo>
                    <a:pt x="8874" y="12700"/>
                    <a:pt x="9712" y="12584"/>
                    <a:pt x="10884" y="11718"/>
                  </a:cubicBezTo>
                  <a:cubicBezTo>
                    <a:pt x="12056" y="10852"/>
                    <a:pt x="13563" y="9235"/>
                    <a:pt x="14735" y="7733"/>
                  </a:cubicBezTo>
                  <a:cubicBezTo>
                    <a:pt x="15907" y="6231"/>
                    <a:pt x="16744" y="4845"/>
                    <a:pt x="17247" y="3690"/>
                  </a:cubicBezTo>
                  <a:cubicBezTo>
                    <a:pt x="17749" y="2535"/>
                    <a:pt x="17916" y="1611"/>
                    <a:pt x="18000" y="1496"/>
                  </a:cubicBezTo>
                  <a:cubicBezTo>
                    <a:pt x="18084" y="1380"/>
                    <a:pt x="18084" y="2073"/>
                    <a:pt x="18167" y="3402"/>
                  </a:cubicBezTo>
                  <a:cubicBezTo>
                    <a:pt x="18251" y="4730"/>
                    <a:pt x="18419" y="6693"/>
                    <a:pt x="19005" y="8022"/>
                  </a:cubicBezTo>
                  <a:cubicBezTo>
                    <a:pt x="19591" y="9350"/>
                    <a:pt x="20595" y="10043"/>
                    <a:pt x="21600" y="1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0" name="Line"/>
            <p:cNvSpPr/>
            <p:nvPr/>
          </p:nvSpPr>
          <p:spPr>
            <a:xfrm>
              <a:off x="8635999" y="23177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80" y="16800"/>
                    <a:pt x="8160" y="12000"/>
                    <a:pt x="11760" y="8400"/>
                  </a:cubicBezTo>
                  <a:cubicBezTo>
                    <a:pt x="15360" y="4800"/>
                    <a:pt x="184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1" name="Line"/>
            <p:cNvSpPr/>
            <p:nvPr/>
          </p:nvSpPr>
          <p:spPr>
            <a:xfrm>
              <a:off x="8734922" y="2247900"/>
              <a:ext cx="2172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484" y="0"/>
                  </a:moveTo>
                  <a:cubicBezTo>
                    <a:pt x="521" y="5040"/>
                    <a:pt x="-1443" y="10080"/>
                    <a:pt x="1502" y="13680"/>
                  </a:cubicBezTo>
                  <a:cubicBezTo>
                    <a:pt x="4448" y="17280"/>
                    <a:pt x="12302" y="1944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2" name="Line"/>
            <p:cNvSpPr/>
            <p:nvPr/>
          </p:nvSpPr>
          <p:spPr>
            <a:xfrm>
              <a:off x="8870949" y="2057400"/>
              <a:ext cx="17007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4" extrusionOk="0">
                  <a:moveTo>
                    <a:pt x="4000" y="0"/>
                  </a:moveTo>
                  <a:cubicBezTo>
                    <a:pt x="4000" y="4019"/>
                    <a:pt x="4000" y="8037"/>
                    <a:pt x="4000" y="11240"/>
                  </a:cubicBezTo>
                  <a:cubicBezTo>
                    <a:pt x="4000" y="14442"/>
                    <a:pt x="4000" y="16828"/>
                    <a:pt x="4000" y="18586"/>
                  </a:cubicBezTo>
                  <a:cubicBezTo>
                    <a:pt x="4000" y="20344"/>
                    <a:pt x="4000" y="21474"/>
                    <a:pt x="4400" y="21474"/>
                  </a:cubicBezTo>
                  <a:cubicBezTo>
                    <a:pt x="4800" y="21474"/>
                    <a:pt x="5600" y="20344"/>
                    <a:pt x="6533" y="19088"/>
                  </a:cubicBezTo>
                  <a:cubicBezTo>
                    <a:pt x="7467" y="17833"/>
                    <a:pt x="8533" y="16451"/>
                    <a:pt x="9467" y="15447"/>
                  </a:cubicBezTo>
                  <a:cubicBezTo>
                    <a:pt x="10400" y="14442"/>
                    <a:pt x="11200" y="13814"/>
                    <a:pt x="12267" y="13563"/>
                  </a:cubicBezTo>
                  <a:cubicBezTo>
                    <a:pt x="13333" y="13312"/>
                    <a:pt x="14667" y="13437"/>
                    <a:pt x="16267" y="14128"/>
                  </a:cubicBezTo>
                  <a:cubicBezTo>
                    <a:pt x="17867" y="14819"/>
                    <a:pt x="19733" y="16074"/>
                    <a:pt x="20667" y="17142"/>
                  </a:cubicBezTo>
                  <a:cubicBezTo>
                    <a:pt x="21600" y="18209"/>
                    <a:pt x="21600" y="19088"/>
                    <a:pt x="21067" y="19716"/>
                  </a:cubicBezTo>
                  <a:cubicBezTo>
                    <a:pt x="20533" y="20344"/>
                    <a:pt x="19467" y="20721"/>
                    <a:pt x="17200" y="21035"/>
                  </a:cubicBezTo>
                  <a:cubicBezTo>
                    <a:pt x="14933" y="21349"/>
                    <a:pt x="11467" y="21600"/>
                    <a:pt x="8400" y="21286"/>
                  </a:cubicBezTo>
                  <a:cubicBezTo>
                    <a:pt x="5333" y="20972"/>
                    <a:pt x="2667" y="20093"/>
                    <a:pt x="0" y="1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3" name="Line"/>
            <p:cNvSpPr/>
            <p:nvPr/>
          </p:nvSpPr>
          <p:spPr>
            <a:xfrm>
              <a:off x="9067799" y="244475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2880"/>
                    <a:pt x="21600" y="5760"/>
                    <a:pt x="18000" y="9360"/>
                  </a:cubicBezTo>
                  <a:cubicBezTo>
                    <a:pt x="14400" y="12960"/>
                    <a:pt x="72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4" name="Line"/>
            <p:cNvSpPr/>
            <p:nvPr/>
          </p:nvSpPr>
          <p:spPr>
            <a:xfrm>
              <a:off x="9526726" y="2211029"/>
              <a:ext cx="271325" cy="20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580" extrusionOk="0">
                  <a:moveTo>
                    <a:pt x="12421" y="9315"/>
                  </a:moveTo>
                  <a:cubicBezTo>
                    <a:pt x="12421" y="7009"/>
                    <a:pt x="12421" y="4702"/>
                    <a:pt x="11668" y="2814"/>
                  </a:cubicBezTo>
                  <a:cubicBezTo>
                    <a:pt x="10914" y="927"/>
                    <a:pt x="9407" y="-541"/>
                    <a:pt x="7482" y="193"/>
                  </a:cubicBezTo>
                  <a:cubicBezTo>
                    <a:pt x="5556" y="927"/>
                    <a:pt x="3212" y="3863"/>
                    <a:pt x="1789" y="7428"/>
                  </a:cubicBezTo>
                  <a:cubicBezTo>
                    <a:pt x="365" y="10993"/>
                    <a:pt x="-137" y="15187"/>
                    <a:pt x="30" y="17704"/>
                  </a:cubicBezTo>
                  <a:cubicBezTo>
                    <a:pt x="198" y="20220"/>
                    <a:pt x="1035" y="21059"/>
                    <a:pt x="3128" y="20325"/>
                  </a:cubicBezTo>
                  <a:cubicBezTo>
                    <a:pt x="5221" y="19591"/>
                    <a:pt x="8570" y="17284"/>
                    <a:pt x="10747" y="15397"/>
                  </a:cubicBezTo>
                  <a:cubicBezTo>
                    <a:pt x="12923" y="13509"/>
                    <a:pt x="13928" y="12042"/>
                    <a:pt x="14598" y="12251"/>
                  </a:cubicBezTo>
                  <a:cubicBezTo>
                    <a:pt x="15268" y="12461"/>
                    <a:pt x="15603" y="14348"/>
                    <a:pt x="16189" y="15816"/>
                  </a:cubicBezTo>
                  <a:cubicBezTo>
                    <a:pt x="16775" y="17284"/>
                    <a:pt x="17612" y="18333"/>
                    <a:pt x="18533" y="18752"/>
                  </a:cubicBezTo>
                  <a:cubicBezTo>
                    <a:pt x="19454" y="19172"/>
                    <a:pt x="20458" y="18962"/>
                    <a:pt x="21463" y="18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5" name="Line"/>
            <p:cNvSpPr/>
            <p:nvPr/>
          </p:nvSpPr>
          <p:spPr>
            <a:xfrm>
              <a:off x="9719733" y="1985597"/>
              <a:ext cx="205318" cy="2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09" extrusionOk="0">
                  <a:moveTo>
                    <a:pt x="221" y="2791"/>
                  </a:moveTo>
                  <a:cubicBezTo>
                    <a:pt x="0" y="1711"/>
                    <a:pt x="-220" y="631"/>
                    <a:pt x="441" y="199"/>
                  </a:cubicBezTo>
                  <a:cubicBezTo>
                    <a:pt x="1102" y="-233"/>
                    <a:pt x="2645" y="-17"/>
                    <a:pt x="4629" y="1387"/>
                  </a:cubicBezTo>
                  <a:cubicBezTo>
                    <a:pt x="6613" y="2791"/>
                    <a:pt x="9037" y="5383"/>
                    <a:pt x="10029" y="7759"/>
                  </a:cubicBezTo>
                  <a:cubicBezTo>
                    <a:pt x="11021" y="10135"/>
                    <a:pt x="10580" y="12295"/>
                    <a:pt x="9368" y="14131"/>
                  </a:cubicBezTo>
                  <a:cubicBezTo>
                    <a:pt x="8156" y="15967"/>
                    <a:pt x="6172" y="17479"/>
                    <a:pt x="4739" y="18667"/>
                  </a:cubicBezTo>
                  <a:cubicBezTo>
                    <a:pt x="3307" y="19855"/>
                    <a:pt x="2425" y="20719"/>
                    <a:pt x="3196" y="21043"/>
                  </a:cubicBezTo>
                  <a:cubicBezTo>
                    <a:pt x="3968" y="21367"/>
                    <a:pt x="6392" y="21151"/>
                    <a:pt x="9698" y="20935"/>
                  </a:cubicBezTo>
                  <a:cubicBezTo>
                    <a:pt x="13004" y="20719"/>
                    <a:pt x="17192" y="20503"/>
                    <a:pt x="21380" y="20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6" name="Line"/>
            <p:cNvSpPr/>
            <p:nvPr/>
          </p:nvSpPr>
          <p:spPr>
            <a:xfrm>
              <a:off x="10103847" y="2286000"/>
              <a:ext cx="329203" cy="14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79" extrusionOk="0">
                  <a:moveTo>
                    <a:pt x="6997" y="913"/>
                  </a:moveTo>
                  <a:cubicBezTo>
                    <a:pt x="7412" y="3955"/>
                    <a:pt x="7827" y="6997"/>
                    <a:pt x="7412" y="10344"/>
                  </a:cubicBezTo>
                  <a:cubicBezTo>
                    <a:pt x="6997" y="13690"/>
                    <a:pt x="5750" y="17341"/>
                    <a:pt x="4712" y="19318"/>
                  </a:cubicBezTo>
                  <a:cubicBezTo>
                    <a:pt x="3673" y="21296"/>
                    <a:pt x="2843" y="21600"/>
                    <a:pt x="1943" y="20687"/>
                  </a:cubicBezTo>
                  <a:cubicBezTo>
                    <a:pt x="1043" y="19775"/>
                    <a:pt x="73" y="17645"/>
                    <a:pt x="4" y="15059"/>
                  </a:cubicBezTo>
                  <a:cubicBezTo>
                    <a:pt x="-65" y="12473"/>
                    <a:pt x="766" y="9431"/>
                    <a:pt x="3120" y="6997"/>
                  </a:cubicBezTo>
                  <a:cubicBezTo>
                    <a:pt x="5473" y="4563"/>
                    <a:pt x="9350" y="2738"/>
                    <a:pt x="12673" y="1673"/>
                  </a:cubicBezTo>
                  <a:cubicBezTo>
                    <a:pt x="15997" y="608"/>
                    <a:pt x="18766" y="304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7" name="Line"/>
            <p:cNvSpPr/>
            <p:nvPr/>
          </p:nvSpPr>
          <p:spPr>
            <a:xfrm>
              <a:off x="10401299" y="2001405"/>
              <a:ext cx="171451" cy="16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extrusionOk="0">
                  <a:moveTo>
                    <a:pt x="0" y="5523"/>
                  </a:moveTo>
                  <a:cubicBezTo>
                    <a:pt x="0" y="4173"/>
                    <a:pt x="0" y="2823"/>
                    <a:pt x="667" y="1878"/>
                  </a:cubicBezTo>
                  <a:cubicBezTo>
                    <a:pt x="1333" y="933"/>
                    <a:pt x="2667" y="393"/>
                    <a:pt x="4400" y="123"/>
                  </a:cubicBezTo>
                  <a:cubicBezTo>
                    <a:pt x="6133" y="-147"/>
                    <a:pt x="8267" y="-147"/>
                    <a:pt x="10000" y="2013"/>
                  </a:cubicBezTo>
                  <a:cubicBezTo>
                    <a:pt x="11733" y="4173"/>
                    <a:pt x="13067" y="8493"/>
                    <a:pt x="13200" y="11463"/>
                  </a:cubicBezTo>
                  <a:cubicBezTo>
                    <a:pt x="13333" y="14433"/>
                    <a:pt x="12267" y="16053"/>
                    <a:pt x="11333" y="17538"/>
                  </a:cubicBezTo>
                  <a:cubicBezTo>
                    <a:pt x="10400" y="19023"/>
                    <a:pt x="9600" y="20373"/>
                    <a:pt x="10000" y="20913"/>
                  </a:cubicBezTo>
                  <a:cubicBezTo>
                    <a:pt x="10400" y="21453"/>
                    <a:pt x="12000" y="21183"/>
                    <a:pt x="14133" y="20373"/>
                  </a:cubicBezTo>
                  <a:cubicBezTo>
                    <a:pt x="16267" y="19563"/>
                    <a:pt x="18933" y="18213"/>
                    <a:pt x="21600" y="16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8" name="Line"/>
            <p:cNvSpPr/>
            <p:nvPr/>
          </p:nvSpPr>
          <p:spPr>
            <a:xfrm>
              <a:off x="10617199" y="1943100"/>
              <a:ext cx="145539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extrusionOk="0">
                  <a:moveTo>
                    <a:pt x="8331" y="0"/>
                  </a:moveTo>
                  <a:cubicBezTo>
                    <a:pt x="10800" y="2274"/>
                    <a:pt x="13269" y="4547"/>
                    <a:pt x="15737" y="6897"/>
                  </a:cubicBezTo>
                  <a:cubicBezTo>
                    <a:pt x="18206" y="9246"/>
                    <a:pt x="20674" y="11672"/>
                    <a:pt x="21137" y="13907"/>
                  </a:cubicBezTo>
                  <a:cubicBezTo>
                    <a:pt x="21600" y="16143"/>
                    <a:pt x="20057" y="18189"/>
                    <a:pt x="16200" y="19440"/>
                  </a:cubicBezTo>
                  <a:cubicBezTo>
                    <a:pt x="12343" y="20691"/>
                    <a:pt x="6171" y="21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49" name="Line"/>
            <p:cNvSpPr/>
            <p:nvPr/>
          </p:nvSpPr>
          <p:spPr>
            <a:xfrm>
              <a:off x="913843" y="3940906"/>
              <a:ext cx="318057" cy="36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6" extrusionOk="0">
                  <a:moveTo>
                    <a:pt x="1755" y="4612"/>
                  </a:moveTo>
                  <a:cubicBezTo>
                    <a:pt x="1325" y="4116"/>
                    <a:pt x="896" y="3619"/>
                    <a:pt x="539" y="2936"/>
                  </a:cubicBezTo>
                  <a:cubicBezTo>
                    <a:pt x="181" y="2254"/>
                    <a:pt x="-105" y="1385"/>
                    <a:pt x="38" y="1261"/>
                  </a:cubicBezTo>
                  <a:cubicBezTo>
                    <a:pt x="181" y="1136"/>
                    <a:pt x="753" y="1757"/>
                    <a:pt x="1683" y="3867"/>
                  </a:cubicBezTo>
                  <a:cubicBezTo>
                    <a:pt x="2613" y="5978"/>
                    <a:pt x="3900" y="9578"/>
                    <a:pt x="5045" y="12557"/>
                  </a:cubicBezTo>
                  <a:cubicBezTo>
                    <a:pt x="6189" y="15536"/>
                    <a:pt x="7190" y="17895"/>
                    <a:pt x="7977" y="19385"/>
                  </a:cubicBezTo>
                  <a:cubicBezTo>
                    <a:pt x="8764" y="20874"/>
                    <a:pt x="9336" y="21495"/>
                    <a:pt x="9765" y="21371"/>
                  </a:cubicBezTo>
                  <a:cubicBezTo>
                    <a:pt x="10194" y="21247"/>
                    <a:pt x="10480" y="20378"/>
                    <a:pt x="10623" y="18454"/>
                  </a:cubicBezTo>
                  <a:cubicBezTo>
                    <a:pt x="10767" y="16529"/>
                    <a:pt x="10767" y="13550"/>
                    <a:pt x="10838" y="11688"/>
                  </a:cubicBezTo>
                  <a:cubicBezTo>
                    <a:pt x="10910" y="9826"/>
                    <a:pt x="11053" y="9081"/>
                    <a:pt x="11339" y="9081"/>
                  </a:cubicBezTo>
                  <a:cubicBezTo>
                    <a:pt x="11625" y="9081"/>
                    <a:pt x="12054" y="9826"/>
                    <a:pt x="12769" y="11502"/>
                  </a:cubicBezTo>
                  <a:cubicBezTo>
                    <a:pt x="13484" y="13178"/>
                    <a:pt x="14486" y="15785"/>
                    <a:pt x="15344" y="17398"/>
                  </a:cubicBezTo>
                  <a:cubicBezTo>
                    <a:pt x="16202" y="19012"/>
                    <a:pt x="16918" y="19633"/>
                    <a:pt x="17490" y="19385"/>
                  </a:cubicBezTo>
                  <a:cubicBezTo>
                    <a:pt x="18062" y="19136"/>
                    <a:pt x="18491" y="18019"/>
                    <a:pt x="18706" y="15164"/>
                  </a:cubicBezTo>
                  <a:cubicBezTo>
                    <a:pt x="18920" y="12309"/>
                    <a:pt x="18920" y="7716"/>
                    <a:pt x="18992" y="5047"/>
                  </a:cubicBezTo>
                  <a:cubicBezTo>
                    <a:pt x="19063" y="2378"/>
                    <a:pt x="19206" y="1633"/>
                    <a:pt x="19492" y="1012"/>
                  </a:cubicBezTo>
                  <a:cubicBezTo>
                    <a:pt x="19778" y="392"/>
                    <a:pt x="20208" y="-105"/>
                    <a:pt x="20565" y="19"/>
                  </a:cubicBezTo>
                  <a:cubicBezTo>
                    <a:pt x="20923" y="143"/>
                    <a:pt x="21209" y="888"/>
                    <a:pt x="21495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0" name="Line"/>
            <p:cNvSpPr/>
            <p:nvPr/>
          </p:nvSpPr>
          <p:spPr>
            <a:xfrm>
              <a:off x="1244600" y="4034626"/>
              <a:ext cx="203200" cy="1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5" extrusionOk="0">
                  <a:moveTo>
                    <a:pt x="0" y="13812"/>
                  </a:moveTo>
                  <a:cubicBezTo>
                    <a:pt x="2700" y="11874"/>
                    <a:pt x="5400" y="9935"/>
                    <a:pt x="7088" y="8274"/>
                  </a:cubicBezTo>
                  <a:cubicBezTo>
                    <a:pt x="8775" y="6612"/>
                    <a:pt x="9450" y="5227"/>
                    <a:pt x="9788" y="3704"/>
                  </a:cubicBezTo>
                  <a:cubicBezTo>
                    <a:pt x="10125" y="2181"/>
                    <a:pt x="10125" y="520"/>
                    <a:pt x="9563" y="104"/>
                  </a:cubicBezTo>
                  <a:cubicBezTo>
                    <a:pt x="9000" y="-311"/>
                    <a:pt x="7875" y="520"/>
                    <a:pt x="6863" y="2458"/>
                  </a:cubicBezTo>
                  <a:cubicBezTo>
                    <a:pt x="5850" y="4397"/>
                    <a:pt x="4950" y="7443"/>
                    <a:pt x="5062" y="10904"/>
                  </a:cubicBezTo>
                  <a:cubicBezTo>
                    <a:pt x="5175" y="14366"/>
                    <a:pt x="6300" y="18243"/>
                    <a:pt x="8100" y="19766"/>
                  </a:cubicBezTo>
                  <a:cubicBezTo>
                    <a:pt x="9900" y="21289"/>
                    <a:pt x="12375" y="20458"/>
                    <a:pt x="14400" y="17274"/>
                  </a:cubicBezTo>
                  <a:cubicBezTo>
                    <a:pt x="16425" y="14089"/>
                    <a:pt x="18000" y="8551"/>
                    <a:pt x="19125" y="8135"/>
                  </a:cubicBezTo>
                  <a:cubicBezTo>
                    <a:pt x="20250" y="7720"/>
                    <a:pt x="20925" y="12427"/>
                    <a:pt x="21600" y="1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1" name="Line"/>
            <p:cNvSpPr/>
            <p:nvPr/>
          </p:nvSpPr>
          <p:spPr>
            <a:xfrm>
              <a:off x="1460500" y="40005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2" name="Line"/>
            <p:cNvSpPr/>
            <p:nvPr/>
          </p:nvSpPr>
          <p:spPr>
            <a:xfrm>
              <a:off x="1504950" y="4040930"/>
              <a:ext cx="109170" cy="36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9" extrusionOk="0">
                  <a:moveTo>
                    <a:pt x="12462" y="608"/>
                  </a:moveTo>
                  <a:cubicBezTo>
                    <a:pt x="10800" y="235"/>
                    <a:pt x="9138" y="-137"/>
                    <a:pt x="7477" y="49"/>
                  </a:cubicBezTo>
                  <a:cubicBezTo>
                    <a:pt x="5815" y="235"/>
                    <a:pt x="4154" y="980"/>
                    <a:pt x="3323" y="1725"/>
                  </a:cubicBezTo>
                  <a:cubicBezTo>
                    <a:pt x="2492" y="2470"/>
                    <a:pt x="2492" y="3215"/>
                    <a:pt x="2908" y="3960"/>
                  </a:cubicBezTo>
                  <a:cubicBezTo>
                    <a:pt x="3323" y="4704"/>
                    <a:pt x="4154" y="5449"/>
                    <a:pt x="5608" y="5822"/>
                  </a:cubicBezTo>
                  <a:cubicBezTo>
                    <a:pt x="7062" y="6194"/>
                    <a:pt x="9138" y="6194"/>
                    <a:pt x="10592" y="5884"/>
                  </a:cubicBezTo>
                  <a:cubicBezTo>
                    <a:pt x="12046" y="5573"/>
                    <a:pt x="12877" y="4953"/>
                    <a:pt x="13500" y="4022"/>
                  </a:cubicBezTo>
                  <a:cubicBezTo>
                    <a:pt x="14123" y="3091"/>
                    <a:pt x="14538" y="1849"/>
                    <a:pt x="14538" y="1601"/>
                  </a:cubicBezTo>
                  <a:cubicBezTo>
                    <a:pt x="14538" y="1353"/>
                    <a:pt x="14123" y="2097"/>
                    <a:pt x="14954" y="4022"/>
                  </a:cubicBezTo>
                  <a:cubicBezTo>
                    <a:pt x="15785" y="5946"/>
                    <a:pt x="17862" y="9049"/>
                    <a:pt x="19315" y="11842"/>
                  </a:cubicBezTo>
                  <a:cubicBezTo>
                    <a:pt x="20769" y="14635"/>
                    <a:pt x="21600" y="17118"/>
                    <a:pt x="21392" y="18670"/>
                  </a:cubicBezTo>
                  <a:cubicBezTo>
                    <a:pt x="21185" y="20222"/>
                    <a:pt x="19938" y="20842"/>
                    <a:pt x="18277" y="21153"/>
                  </a:cubicBezTo>
                  <a:cubicBezTo>
                    <a:pt x="16615" y="21463"/>
                    <a:pt x="14538" y="21463"/>
                    <a:pt x="11423" y="20532"/>
                  </a:cubicBezTo>
                  <a:cubicBezTo>
                    <a:pt x="8308" y="19601"/>
                    <a:pt x="4154" y="17739"/>
                    <a:pt x="2077" y="16001"/>
                  </a:cubicBezTo>
                  <a:cubicBezTo>
                    <a:pt x="0" y="14263"/>
                    <a:pt x="0" y="12649"/>
                    <a:pt x="0" y="1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3" name="Line"/>
            <p:cNvSpPr/>
            <p:nvPr/>
          </p:nvSpPr>
          <p:spPr>
            <a:xfrm>
              <a:off x="1663700" y="3816350"/>
              <a:ext cx="1079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4" y="5169"/>
                    <a:pt x="847" y="10338"/>
                    <a:pt x="1059" y="13385"/>
                  </a:cubicBezTo>
                  <a:cubicBezTo>
                    <a:pt x="1271" y="16431"/>
                    <a:pt x="1271" y="17354"/>
                    <a:pt x="1271" y="18369"/>
                  </a:cubicBezTo>
                  <a:cubicBezTo>
                    <a:pt x="1271" y="19385"/>
                    <a:pt x="1271" y="20492"/>
                    <a:pt x="1482" y="19938"/>
                  </a:cubicBezTo>
                  <a:cubicBezTo>
                    <a:pt x="1694" y="19385"/>
                    <a:pt x="2118" y="17169"/>
                    <a:pt x="2753" y="15415"/>
                  </a:cubicBezTo>
                  <a:cubicBezTo>
                    <a:pt x="3388" y="13662"/>
                    <a:pt x="4235" y="12369"/>
                    <a:pt x="5718" y="11908"/>
                  </a:cubicBezTo>
                  <a:cubicBezTo>
                    <a:pt x="7200" y="11446"/>
                    <a:pt x="9318" y="11815"/>
                    <a:pt x="11435" y="13015"/>
                  </a:cubicBezTo>
                  <a:cubicBezTo>
                    <a:pt x="13553" y="14215"/>
                    <a:pt x="15671" y="16246"/>
                    <a:pt x="17365" y="17815"/>
                  </a:cubicBezTo>
                  <a:cubicBezTo>
                    <a:pt x="19059" y="19385"/>
                    <a:pt x="20329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4" name="Line"/>
            <p:cNvSpPr/>
            <p:nvPr/>
          </p:nvSpPr>
          <p:spPr>
            <a:xfrm>
              <a:off x="1806305" y="3714750"/>
              <a:ext cx="73295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3" extrusionOk="0">
                  <a:moveTo>
                    <a:pt x="2856" y="0"/>
                  </a:moveTo>
                  <a:cubicBezTo>
                    <a:pt x="1621" y="3826"/>
                    <a:pt x="387" y="7653"/>
                    <a:pt x="79" y="10985"/>
                  </a:cubicBezTo>
                  <a:cubicBezTo>
                    <a:pt x="-230" y="14318"/>
                    <a:pt x="387" y="17157"/>
                    <a:pt x="1621" y="18946"/>
                  </a:cubicBezTo>
                  <a:cubicBezTo>
                    <a:pt x="2856" y="20736"/>
                    <a:pt x="4707" y="21477"/>
                    <a:pt x="7484" y="21538"/>
                  </a:cubicBezTo>
                  <a:cubicBezTo>
                    <a:pt x="10261" y="21600"/>
                    <a:pt x="13964" y="20983"/>
                    <a:pt x="16433" y="20304"/>
                  </a:cubicBezTo>
                  <a:cubicBezTo>
                    <a:pt x="18901" y="19625"/>
                    <a:pt x="20136" y="18885"/>
                    <a:pt x="21370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5" name="Line"/>
            <p:cNvSpPr/>
            <p:nvPr/>
          </p:nvSpPr>
          <p:spPr>
            <a:xfrm>
              <a:off x="1784350" y="39116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6" name="Line"/>
            <p:cNvSpPr/>
            <p:nvPr/>
          </p:nvSpPr>
          <p:spPr>
            <a:xfrm>
              <a:off x="1938765" y="3896918"/>
              <a:ext cx="80536" cy="13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6" extrusionOk="0">
                  <a:moveTo>
                    <a:pt x="2796" y="9283"/>
                  </a:moveTo>
                  <a:cubicBezTo>
                    <a:pt x="5565" y="9283"/>
                    <a:pt x="8335" y="9283"/>
                    <a:pt x="10273" y="8452"/>
                  </a:cubicBezTo>
                  <a:cubicBezTo>
                    <a:pt x="12211" y="7621"/>
                    <a:pt x="13319" y="5960"/>
                    <a:pt x="14150" y="4298"/>
                  </a:cubicBezTo>
                  <a:cubicBezTo>
                    <a:pt x="14981" y="2637"/>
                    <a:pt x="15535" y="975"/>
                    <a:pt x="14427" y="311"/>
                  </a:cubicBezTo>
                  <a:cubicBezTo>
                    <a:pt x="13319" y="-354"/>
                    <a:pt x="10550" y="-22"/>
                    <a:pt x="7781" y="1972"/>
                  </a:cubicBezTo>
                  <a:cubicBezTo>
                    <a:pt x="5011" y="3966"/>
                    <a:pt x="2242" y="7621"/>
                    <a:pt x="858" y="10280"/>
                  </a:cubicBezTo>
                  <a:cubicBezTo>
                    <a:pt x="-527" y="12938"/>
                    <a:pt x="-527" y="14600"/>
                    <a:pt x="3073" y="16261"/>
                  </a:cubicBezTo>
                  <a:cubicBezTo>
                    <a:pt x="6673" y="17923"/>
                    <a:pt x="13873" y="19584"/>
                    <a:pt x="2107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7" name="Line"/>
            <p:cNvSpPr/>
            <p:nvPr/>
          </p:nvSpPr>
          <p:spPr>
            <a:xfrm>
              <a:off x="2091266" y="3650120"/>
              <a:ext cx="124885" cy="40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18305" y="14988"/>
                  </a:moveTo>
                  <a:cubicBezTo>
                    <a:pt x="13180" y="15440"/>
                    <a:pt x="8054" y="15893"/>
                    <a:pt x="4759" y="16854"/>
                  </a:cubicBezTo>
                  <a:cubicBezTo>
                    <a:pt x="1464" y="17815"/>
                    <a:pt x="0" y="19285"/>
                    <a:pt x="0" y="20190"/>
                  </a:cubicBezTo>
                  <a:cubicBezTo>
                    <a:pt x="0" y="21095"/>
                    <a:pt x="1464" y="21434"/>
                    <a:pt x="3112" y="21490"/>
                  </a:cubicBezTo>
                  <a:cubicBezTo>
                    <a:pt x="4759" y="21547"/>
                    <a:pt x="6590" y="21321"/>
                    <a:pt x="9336" y="19681"/>
                  </a:cubicBezTo>
                  <a:cubicBezTo>
                    <a:pt x="12081" y="18041"/>
                    <a:pt x="15742" y="14988"/>
                    <a:pt x="17573" y="11708"/>
                  </a:cubicBezTo>
                  <a:cubicBezTo>
                    <a:pt x="19403" y="8429"/>
                    <a:pt x="19403" y="4923"/>
                    <a:pt x="19037" y="2831"/>
                  </a:cubicBezTo>
                  <a:cubicBezTo>
                    <a:pt x="18671" y="739"/>
                    <a:pt x="17939" y="60"/>
                    <a:pt x="16841" y="4"/>
                  </a:cubicBezTo>
                  <a:cubicBezTo>
                    <a:pt x="15742" y="-53"/>
                    <a:pt x="14278" y="512"/>
                    <a:pt x="12997" y="2548"/>
                  </a:cubicBezTo>
                  <a:cubicBezTo>
                    <a:pt x="11715" y="4584"/>
                    <a:pt x="10617" y="8089"/>
                    <a:pt x="11349" y="11030"/>
                  </a:cubicBezTo>
                  <a:cubicBezTo>
                    <a:pt x="12081" y="13970"/>
                    <a:pt x="14644" y="16345"/>
                    <a:pt x="16658" y="17702"/>
                  </a:cubicBezTo>
                  <a:cubicBezTo>
                    <a:pt x="18671" y="19059"/>
                    <a:pt x="20136" y="19398"/>
                    <a:pt x="21600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8" name="Line"/>
            <p:cNvSpPr/>
            <p:nvPr/>
          </p:nvSpPr>
          <p:spPr>
            <a:xfrm>
              <a:off x="2572746" y="3837527"/>
              <a:ext cx="87905" cy="28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39" extrusionOk="0">
                  <a:moveTo>
                    <a:pt x="21358" y="2239"/>
                  </a:moveTo>
                  <a:cubicBezTo>
                    <a:pt x="19815" y="1439"/>
                    <a:pt x="18272" y="639"/>
                    <a:pt x="15958" y="239"/>
                  </a:cubicBezTo>
                  <a:cubicBezTo>
                    <a:pt x="13644" y="-161"/>
                    <a:pt x="10558" y="-161"/>
                    <a:pt x="7215" y="1039"/>
                  </a:cubicBezTo>
                  <a:cubicBezTo>
                    <a:pt x="3872" y="2239"/>
                    <a:pt x="272" y="4639"/>
                    <a:pt x="15" y="6559"/>
                  </a:cubicBezTo>
                  <a:cubicBezTo>
                    <a:pt x="-242" y="8479"/>
                    <a:pt x="2844" y="9919"/>
                    <a:pt x="6701" y="11599"/>
                  </a:cubicBezTo>
                  <a:cubicBezTo>
                    <a:pt x="10558" y="13279"/>
                    <a:pt x="15187" y="15199"/>
                    <a:pt x="17501" y="16639"/>
                  </a:cubicBezTo>
                  <a:cubicBezTo>
                    <a:pt x="19815" y="18079"/>
                    <a:pt x="19815" y="19039"/>
                    <a:pt x="18787" y="19759"/>
                  </a:cubicBezTo>
                  <a:cubicBezTo>
                    <a:pt x="17758" y="20479"/>
                    <a:pt x="15701" y="20959"/>
                    <a:pt x="13129" y="21199"/>
                  </a:cubicBezTo>
                  <a:cubicBezTo>
                    <a:pt x="10558" y="21439"/>
                    <a:pt x="7472" y="21439"/>
                    <a:pt x="4901" y="20639"/>
                  </a:cubicBezTo>
                  <a:cubicBezTo>
                    <a:pt x="2329" y="19839"/>
                    <a:pt x="272" y="18239"/>
                    <a:pt x="272" y="16879"/>
                  </a:cubicBezTo>
                  <a:cubicBezTo>
                    <a:pt x="272" y="15519"/>
                    <a:pt x="2329" y="14399"/>
                    <a:pt x="4387" y="13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59" name="Line"/>
            <p:cNvSpPr/>
            <p:nvPr/>
          </p:nvSpPr>
          <p:spPr>
            <a:xfrm>
              <a:off x="2698750" y="3901762"/>
              <a:ext cx="355601" cy="18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extrusionOk="0">
                  <a:moveTo>
                    <a:pt x="0" y="1141"/>
                  </a:moveTo>
                  <a:cubicBezTo>
                    <a:pt x="514" y="404"/>
                    <a:pt x="1029" y="-332"/>
                    <a:pt x="1286" y="159"/>
                  </a:cubicBezTo>
                  <a:cubicBezTo>
                    <a:pt x="1543" y="650"/>
                    <a:pt x="1543" y="2368"/>
                    <a:pt x="1479" y="5559"/>
                  </a:cubicBezTo>
                  <a:cubicBezTo>
                    <a:pt x="1414" y="8750"/>
                    <a:pt x="1286" y="13413"/>
                    <a:pt x="1350" y="16359"/>
                  </a:cubicBezTo>
                  <a:cubicBezTo>
                    <a:pt x="1414" y="19304"/>
                    <a:pt x="1671" y="20532"/>
                    <a:pt x="2121" y="20900"/>
                  </a:cubicBezTo>
                  <a:cubicBezTo>
                    <a:pt x="2571" y="21268"/>
                    <a:pt x="3214" y="20777"/>
                    <a:pt x="3857" y="18691"/>
                  </a:cubicBezTo>
                  <a:cubicBezTo>
                    <a:pt x="4500" y="16604"/>
                    <a:pt x="5143" y="12923"/>
                    <a:pt x="5529" y="10468"/>
                  </a:cubicBezTo>
                  <a:cubicBezTo>
                    <a:pt x="5914" y="8013"/>
                    <a:pt x="6043" y="6786"/>
                    <a:pt x="6171" y="7645"/>
                  </a:cubicBezTo>
                  <a:cubicBezTo>
                    <a:pt x="6300" y="8504"/>
                    <a:pt x="6429" y="11450"/>
                    <a:pt x="6686" y="13413"/>
                  </a:cubicBezTo>
                  <a:cubicBezTo>
                    <a:pt x="6943" y="15377"/>
                    <a:pt x="7329" y="16359"/>
                    <a:pt x="7779" y="16359"/>
                  </a:cubicBezTo>
                  <a:cubicBezTo>
                    <a:pt x="8229" y="16359"/>
                    <a:pt x="8743" y="15377"/>
                    <a:pt x="9064" y="14150"/>
                  </a:cubicBezTo>
                  <a:cubicBezTo>
                    <a:pt x="9386" y="12923"/>
                    <a:pt x="9514" y="11450"/>
                    <a:pt x="9643" y="10100"/>
                  </a:cubicBezTo>
                  <a:cubicBezTo>
                    <a:pt x="9771" y="8750"/>
                    <a:pt x="9900" y="7523"/>
                    <a:pt x="10093" y="7645"/>
                  </a:cubicBezTo>
                  <a:cubicBezTo>
                    <a:pt x="10286" y="7768"/>
                    <a:pt x="10543" y="9241"/>
                    <a:pt x="10800" y="11082"/>
                  </a:cubicBezTo>
                  <a:cubicBezTo>
                    <a:pt x="11057" y="12923"/>
                    <a:pt x="11314" y="15132"/>
                    <a:pt x="11507" y="15500"/>
                  </a:cubicBezTo>
                  <a:cubicBezTo>
                    <a:pt x="11700" y="15868"/>
                    <a:pt x="11829" y="14395"/>
                    <a:pt x="12086" y="12432"/>
                  </a:cubicBezTo>
                  <a:cubicBezTo>
                    <a:pt x="12343" y="10468"/>
                    <a:pt x="12729" y="8013"/>
                    <a:pt x="13114" y="6295"/>
                  </a:cubicBezTo>
                  <a:cubicBezTo>
                    <a:pt x="13500" y="4577"/>
                    <a:pt x="13886" y="3595"/>
                    <a:pt x="14207" y="3718"/>
                  </a:cubicBezTo>
                  <a:cubicBezTo>
                    <a:pt x="14529" y="3841"/>
                    <a:pt x="14786" y="5068"/>
                    <a:pt x="14914" y="6909"/>
                  </a:cubicBezTo>
                  <a:cubicBezTo>
                    <a:pt x="15043" y="8750"/>
                    <a:pt x="15043" y="11204"/>
                    <a:pt x="15043" y="13045"/>
                  </a:cubicBezTo>
                  <a:cubicBezTo>
                    <a:pt x="15043" y="14886"/>
                    <a:pt x="15043" y="16113"/>
                    <a:pt x="15171" y="15991"/>
                  </a:cubicBezTo>
                  <a:cubicBezTo>
                    <a:pt x="15300" y="15868"/>
                    <a:pt x="15557" y="14395"/>
                    <a:pt x="15879" y="12923"/>
                  </a:cubicBezTo>
                  <a:cubicBezTo>
                    <a:pt x="16200" y="11450"/>
                    <a:pt x="16586" y="9977"/>
                    <a:pt x="17036" y="8750"/>
                  </a:cubicBezTo>
                  <a:cubicBezTo>
                    <a:pt x="17486" y="7523"/>
                    <a:pt x="18000" y="6541"/>
                    <a:pt x="18579" y="5927"/>
                  </a:cubicBezTo>
                  <a:cubicBezTo>
                    <a:pt x="19157" y="5313"/>
                    <a:pt x="19800" y="5068"/>
                    <a:pt x="20250" y="5559"/>
                  </a:cubicBezTo>
                  <a:cubicBezTo>
                    <a:pt x="20700" y="6050"/>
                    <a:pt x="20957" y="7277"/>
                    <a:pt x="21150" y="9732"/>
                  </a:cubicBezTo>
                  <a:cubicBezTo>
                    <a:pt x="21343" y="12186"/>
                    <a:pt x="21471" y="15868"/>
                    <a:pt x="2160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0" name="Line"/>
            <p:cNvSpPr/>
            <p:nvPr/>
          </p:nvSpPr>
          <p:spPr>
            <a:xfrm>
              <a:off x="1073183" y="4583053"/>
              <a:ext cx="380967" cy="68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6" extrusionOk="0">
                  <a:moveTo>
                    <a:pt x="7080" y="7164"/>
                  </a:moveTo>
                  <a:cubicBezTo>
                    <a:pt x="6490" y="6835"/>
                    <a:pt x="5900" y="6505"/>
                    <a:pt x="4601" y="6802"/>
                  </a:cubicBezTo>
                  <a:cubicBezTo>
                    <a:pt x="3303" y="7098"/>
                    <a:pt x="1296" y="8020"/>
                    <a:pt x="470" y="9041"/>
                  </a:cubicBezTo>
                  <a:cubicBezTo>
                    <a:pt x="-356" y="10061"/>
                    <a:pt x="-2" y="11181"/>
                    <a:pt x="824" y="11807"/>
                  </a:cubicBezTo>
                  <a:cubicBezTo>
                    <a:pt x="1651" y="12432"/>
                    <a:pt x="2949" y="12564"/>
                    <a:pt x="4188" y="12103"/>
                  </a:cubicBezTo>
                  <a:cubicBezTo>
                    <a:pt x="5428" y="11642"/>
                    <a:pt x="6608" y="10588"/>
                    <a:pt x="6726" y="9502"/>
                  </a:cubicBezTo>
                  <a:cubicBezTo>
                    <a:pt x="6844" y="8415"/>
                    <a:pt x="5900" y="7296"/>
                    <a:pt x="5192" y="6637"/>
                  </a:cubicBezTo>
                  <a:cubicBezTo>
                    <a:pt x="4483" y="5979"/>
                    <a:pt x="4011" y="5781"/>
                    <a:pt x="3775" y="5518"/>
                  </a:cubicBezTo>
                  <a:cubicBezTo>
                    <a:pt x="3539" y="5254"/>
                    <a:pt x="3539" y="4925"/>
                    <a:pt x="4247" y="4365"/>
                  </a:cubicBezTo>
                  <a:cubicBezTo>
                    <a:pt x="4955" y="3805"/>
                    <a:pt x="6372" y="3015"/>
                    <a:pt x="8142" y="2258"/>
                  </a:cubicBezTo>
                  <a:cubicBezTo>
                    <a:pt x="9913" y="1500"/>
                    <a:pt x="12037" y="776"/>
                    <a:pt x="13395" y="381"/>
                  </a:cubicBezTo>
                  <a:cubicBezTo>
                    <a:pt x="14752" y="-14"/>
                    <a:pt x="15342" y="-80"/>
                    <a:pt x="15637" y="85"/>
                  </a:cubicBezTo>
                  <a:cubicBezTo>
                    <a:pt x="15933" y="249"/>
                    <a:pt x="15933" y="644"/>
                    <a:pt x="15401" y="1896"/>
                  </a:cubicBezTo>
                  <a:cubicBezTo>
                    <a:pt x="14870" y="3147"/>
                    <a:pt x="13808" y="5254"/>
                    <a:pt x="13100" y="7394"/>
                  </a:cubicBezTo>
                  <a:cubicBezTo>
                    <a:pt x="12392" y="9535"/>
                    <a:pt x="12037" y="11708"/>
                    <a:pt x="11919" y="13848"/>
                  </a:cubicBezTo>
                  <a:cubicBezTo>
                    <a:pt x="11801" y="15988"/>
                    <a:pt x="11919" y="18096"/>
                    <a:pt x="12155" y="19347"/>
                  </a:cubicBezTo>
                  <a:cubicBezTo>
                    <a:pt x="12392" y="20598"/>
                    <a:pt x="12746" y="20993"/>
                    <a:pt x="13218" y="21224"/>
                  </a:cubicBezTo>
                  <a:cubicBezTo>
                    <a:pt x="13690" y="21454"/>
                    <a:pt x="14280" y="21520"/>
                    <a:pt x="14693" y="21355"/>
                  </a:cubicBezTo>
                  <a:cubicBezTo>
                    <a:pt x="15106" y="21191"/>
                    <a:pt x="15342" y="20796"/>
                    <a:pt x="15578" y="20038"/>
                  </a:cubicBezTo>
                  <a:cubicBezTo>
                    <a:pt x="15814" y="19281"/>
                    <a:pt x="16051" y="18161"/>
                    <a:pt x="16995" y="16976"/>
                  </a:cubicBezTo>
                  <a:cubicBezTo>
                    <a:pt x="17939" y="15791"/>
                    <a:pt x="19592" y="14540"/>
                    <a:pt x="21244" y="13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1" name="Line"/>
            <p:cNvSpPr/>
            <p:nvPr/>
          </p:nvSpPr>
          <p:spPr>
            <a:xfrm>
              <a:off x="1881716" y="4540250"/>
              <a:ext cx="3598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247" y="232"/>
                    <a:pt x="8894" y="465"/>
                    <a:pt x="5082" y="1568"/>
                  </a:cubicBezTo>
                  <a:cubicBezTo>
                    <a:pt x="1271" y="2671"/>
                    <a:pt x="0" y="4645"/>
                    <a:pt x="0" y="7839"/>
                  </a:cubicBezTo>
                  <a:cubicBezTo>
                    <a:pt x="0" y="11032"/>
                    <a:pt x="1271" y="15445"/>
                    <a:pt x="2541" y="17942"/>
                  </a:cubicBezTo>
                  <a:cubicBezTo>
                    <a:pt x="3812" y="20439"/>
                    <a:pt x="5082" y="21019"/>
                    <a:pt x="6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2" name="Line"/>
            <p:cNvSpPr/>
            <p:nvPr/>
          </p:nvSpPr>
          <p:spPr>
            <a:xfrm>
              <a:off x="1752600" y="4889500"/>
              <a:ext cx="260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20" y="16364"/>
                    <a:pt x="11239" y="11127"/>
                    <a:pt x="14839" y="7527"/>
                  </a:cubicBezTo>
                  <a:cubicBezTo>
                    <a:pt x="18439" y="3927"/>
                    <a:pt x="2002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3" name="Line"/>
            <p:cNvSpPr/>
            <p:nvPr/>
          </p:nvSpPr>
          <p:spPr>
            <a:xfrm>
              <a:off x="2421466" y="4498481"/>
              <a:ext cx="235463" cy="40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7" extrusionOk="0">
                  <a:moveTo>
                    <a:pt x="386" y="9982"/>
                  </a:moveTo>
                  <a:cubicBezTo>
                    <a:pt x="964" y="9194"/>
                    <a:pt x="1543" y="8407"/>
                    <a:pt x="1832" y="8519"/>
                  </a:cubicBezTo>
                  <a:cubicBezTo>
                    <a:pt x="2121" y="8632"/>
                    <a:pt x="2121" y="9645"/>
                    <a:pt x="2411" y="11726"/>
                  </a:cubicBezTo>
                  <a:cubicBezTo>
                    <a:pt x="2700" y="13807"/>
                    <a:pt x="3279" y="16957"/>
                    <a:pt x="3568" y="18869"/>
                  </a:cubicBezTo>
                  <a:cubicBezTo>
                    <a:pt x="3857" y="20782"/>
                    <a:pt x="3857" y="21457"/>
                    <a:pt x="3568" y="21457"/>
                  </a:cubicBezTo>
                  <a:cubicBezTo>
                    <a:pt x="3279" y="21457"/>
                    <a:pt x="2700" y="20782"/>
                    <a:pt x="2121" y="18476"/>
                  </a:cubicBezTo>
                  <a:cubicBezTo>
                    <a:pt x="1543" y="16169"/>
                    <a:pt x="964" y="12232"/>
                    <a:pt x="579" y="9307"/>
                  </a:cubicBezTo>
                  <a:cubicBezTo>
                    <a:pt x="193" y="6382"/>
                    <a:pt x="0" y="4469"/>
                    <a:pt x="0" y="3176"/>
                  </a:cubicBezTo>
                  <a:cubicBezTo>
                    <a:pt x="0" y="1882"/>
                    <a:pt x="193" y="1207"/>
                    <a:pt x="579" y="1094"/>
                  </a:cubicBezTo>
                  <a:cubicBezTo>
                    <a:pt x="964" y="982"/>
                    <a:pt x="1543" y="1432"/>
                    <a:pt x="2796" y="3232"/>
                  </a:cubicBezTo>
                  <a:cubicBezTo>
                    <a:pt x="4050" y="5032"/>
                    <a:pt x="5979" y="8182"/>
                    <a:pt x="8004" y="10995"/>
                  </a:cubicBezTo>
                  <a:cubicBezTo>
                    <a:pt x="10029" y="13807"/>
                    <a:pt x="12150" y="16282"/>
                    <a:pt x="13693" y="17688"/>
                  </a:cubicBezTo>
                  <a:cubicBezTo>
                    <a:pt x="15236" y="19095"/>
                    <a:pt x="16200" y="19432"/>
                    <a:pt x="17068" y="19432"/>
                  </a:cubicBezTo>
                  <a:cubicBezTo>
                    <a:pt x="17936" y="19432"/>
                    <a:pt x="18707" y="19095"/>
                    <a:pt x="19479" y="17070"/>
                  </a:cubicBezTo>
                  <a:cubicBezTo>
                    <a:pt x="20250" y="15045"/>
                    <a:pt x="21021" y="11332"/>
                    <a:pt x="21311" y="8576"/>
                  </a:cubicBezTo>
                  <a:cubicBezTo>
                    <a:pt x="21600" y="5819"/>
                    <a:pt x="21407" y="4019"/>
                    <a:pt x="21118" y="2613"/>
                  </a:cubicBezTo>
                  <a:cubicBezTo>
                    <a:pt x="20829" y="1207"/>
                    <a:pt x="20443" y="194"/>
                    <a:pt x="20154" y="26"/>
                  </a:cubicBezTo>
                  <a:cubicBezTo>
                    <a:pt x="19864" y="-143"/>
                    <a:pt x="19671" y="532"/>
                    <a:pt x="19479" y="1207"/>
                  </a:cubicBezTo>
                  <a:cubicBezTo>
                    <a:pt x="19286" y="1882"/>
                    <a:pt x="19093" y="2557"/>
                    <a:pt x="18900" y="3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4" name="Line"/>
            <p:cNvSpPr/>
            <p:nvPr/>
          </p:nvSpPr>
          <p:spPr>
            <a:xfrm>
              <a:off x="2706044" y="4705703"/>
              <a:ext cx="92934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80" extrusionOk="0">
                  <a:moveTo>
                    <a:pt x="19946" y="6923"/>
                  </a:moveTo>
                  <a:cubicBezTo>
                    <a:pt x="18986" y="5262"/>
                    <a:pt x="18026" y="3600"/>
                    <a:pt x="15386" y="2105"/>
                  </a:cubicBezTo>
                  <a:cubicBezTo>
                    <a:pt x="12746" y="609"/>
                    <a:pt x="8426" y="-720"/>
                    <a:pt x="5306" y="443"/>
                  </a:cubicBezTo>
                  <a:cubicBezTo>
                    <a:pt x="2186" y="1606"/>
                    <a:pt x="266" y="5262"/>
                    <a:pt x="26" y="8751"/>
                  </a:cubicBezTo>
                  <a:cubicBezTo>
                    <a:pt x="-214" y="12240"/>
                    <a:pt x="1226" y="15563"/>
                    <a:pt x="4106" y="17723"/>
                  </a:cubicBezTo>
                  <a:cubicBezTo>
                    <a:pt x="6986" y="19883"/>
                    <a:pt x="11306" y="20880"/>
                    <a:pt x="14426" y="20880"/>
                  </a:cubicBezTo>
                  <a:cubicBezTo>
                    <a:pt x="17546" y="20880"/>
                    <a:pt x="19466" y="19883"/>
                    <a:pt x="20426" y="17391"/>
                  </a:cubicBezTo>
                  <a:cubicBezTo>
                    <a:pt x="21386" y="14898"/>
                    <a:pt x="21386" y="10911"/>
                    <a:pt x="19706" y="7588"/>
                  </a:cubicBezTo>
                  <a:cubicBezTo>
                    <a:pt x="18026" y="4265"/>
                    <a:pt x="14666" y="1606"/>
                    <a:pt x="12986" y="609"/>
                  </a:cubicBezTo>
                  <a:cubicBezTo>
                    <a:pt x="11306" y="-388"/>
                    <a:pt x="11306" y="277"/>
                    <a:pt x="11306" y="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5" name="Line"/>
            <p:cNvSpPr/>
            <p:nvPr/>
          </p:nvSpPr>
          <p:spPr>
            <a:xfrm>
              <a:off x="2819400" y="4622800"/>
              <a:ext cx="1079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extrusionOk="0">
                  <a:moveTo>
                    <a:pt x="0" y="7807"/>
                  </a:moveTo>
                  <a:cubicBezTo>
                    <a:pt x="1694" y="6506"/>
                    <a:pt x="3388" y="5205"/>
                    <a:pt x="5294" y="4684"/>
                  </a:cubicBezTo>
                  <a:cubicBezTo>
                    <a:pt x="7200" y="4164"/>
                    <a:pt x="9318" y="4424"/>
                    <a:pt x="12071" y="6896"/>
                  </a:cubicBezTo>
                  <a:cubicBezTo>
                    <a:pt x="14824" y="9369"/>
                    <a:pt x="18212" y="14053"/>
                    <a:pt x="19906" y="17046"/>
                  </a:cubicBezTo>
                  <a:cubicBezTo>
                    <a:pt x="21600" y="20039"/>
                    <a:pt x="21600" y="21340"/>
                    <a:pt x="20965" y="21470"/>
                  </a:cubicBezTo>
                  <a:cubicBezTo>
                    <a:pt x="20329" y="21600"/>
                    <a:pt x="19059" y="20559"/>
                    <a:pt x="18000" y="18087"/>
                  </a:cubicBezTo>
                  <a:cubicBezTo>
                    <a:pt x="16941" y="15614"/>
                    <a:pt x="16094" y="11711"/>
                    <a:pt x="16729" y="8458"/>
                  </a:cubicBezTo>
                  <a:cubicBezTo>
                    <a:pt x="17365" y="5205"/>
                    <a:pt x="19482" y="26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6" name="Line"/>
            <p:cNvSpPr/>
            <p:nvPr/>
          </p:nvSpPr>
          <p:spPr>
            <a:xfrm>
              <a:off x="3028950" y="4640719"/>
              <a:ext cx="190501" cy="16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0" y="144"/>
                  </a:moveTo>
                  <a:cubicBezTo>
                    <a:pt x="1200" y="2574"/>
                    <a:pt x="2400" y="5004"/>
                    <a:pt x="3120" y="8109"/>
                  </a:cubicBezTo>
                  <a:cubicBezTo>
                    <a:pt x="3840" y="11214"/>
                    <a:pt x="4080" y="14994"/>
                    <a:pt x="4200" y="17559"/>
                  </a:cubicBezTo>
                  <a:cubicBezTo>
                    <a:pt x="4320" y="20124"/>
                    <a:pt x="4320" y="21474"/>
                    <a:pt x="4320" y="21474"/>
                  </a:cubicBezTo>
                  <a:cubicBezTo>
                    <a:pt x="4320" y="21474"/>
                    <a:pt x="4320" y="20124"/>
                    <a:pt x="4320" y="17289"/>
                  </a:cubicBezTo>
                  <a:cubicBezTo>
                    <a:pt x="4320" y="14454"/>
                    <a:pt x="4320" y="10134"/>
                    <a:pt x="4680" y="7434"/>
                  </a:cubicBezTo>
                  <a:cubicBezTo>
                    <a:pt x="5040" y="4734"/>
                    <a:pt x="5760" y="3654"/>
                    <a:pt x="6360" y="3924"/>
                  </a:cubicBezTo>
                  <a:cubicBezTo>
                    <a:pt x="6960" y="4194"/>
                    <a:pt x="7440" y="5814"/>
                    <a:pt x="7680" y="7434"/>
                  </a:cubicBezTo>
                  <a:cubicBezTo>
                    <a:pt x="7920" y="9054"/>
                    <a:pt x="7920" y="10674"/>
                    <a:pt x="8040" y="12159"/>
                  </a:cubicBezTo>
                  <a:cubicBezTo>
                    <a:pt x="8160" y="13644"/>
                    <a:pt x="8400" y="14994"/>
                    <a:pt x="8880" y="15129"/>
                  </a:cubicBezTo>
                  <a:cubicBezTo>
                    <a:pt x="9360" y="15264"/>
                    <a:pt x="10080" y="14184"/>
                    <a:pt x="10920" y="12024"/>
                  </a:cubicBezTo>
                  <a:cubicBezTo>
                    <a:pt x="11760" y="9864"/>
                    <a:pt x="12720" y="6624"/>
                    <a:pt x="13680" y="4194"/>
                  </a:cubicBezTo>
                  <a:cubicBezTo>
                    <a:pt x="14640" y="1764"/>
                    <a:pt x="15600" y="144"/>
                    <a:pt x="16440" y="9"/>
                  </a:cubicBezTo>
                  <a:cubicBezTo>
                    <a:pt x="17280" y="-126"/>
                    <a:pt x="18000" y="1224"/>
                    <a:pt x="18840" y="3384"/>
                  </a:cubicBezTo>
                  <a:cubicBezTo>
                    <a:pt x="19680" y="5544"/>
                    <a:pt x="20640" y="8514"/>
                    <a:pt x="21600" y="1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7" name="Line"/>
            <p:cNvSpPr/>
            <p:nvPr/>
          </p:nvSpPr>
          <p:spPr>
            <a:xfrm>
              <a:off x="3235645" y="4310520"/>
              <a:ext cx="382847" cy="49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6" extrusionOk="0">
                  <a:moveTo>
                    <a:pt x="5857" y="15624"/>
                  </a:moveTo>
                  <a:cubicBezTo>
                    <a:pt x="5620" y="14882"/>
                    <a:pt x="5382" y="14141"/>
                    <a:pt x="4967" y="13770"/>
                  </a:cubicBezTo>
                  <a:cubicBezTo>
                    <a:pt x="4552" y="13399"/>
                    <a:pt x="3958" y="13399"/>
                    <a:pt x="3127" y="14048"/>
                  </a:cubicBezTo>
                  <a:cubicBezTo>
                    <a:pt x="2297" y="14697"/>
                    <a:pt x="1228" y="15995"/>
                    <a:pt x="635" y="16968"/>
                  </a:cubicBezTo>
                  <a:cubicBezTo>
                    <a:pt x="42" y="17942"/>
                    <a:pt x="-77" y="18590"/>
                    <a:pt x="42" y="19100"/>
                  </a:cubicBezTo>
                  <a:cubicBezTo>
                    <a:pt x="160" y="19610"/>
                    <a:pt x="516" y="19981"/>
                    <a:pt x="991" y="20074"/>
                  </a:cubicBezTo>
                  <a:cubicBezTo>
                    <a:pt x="1466" y="20166"/>
                    <a:pt x="2059" y="19981"/>
                    <a:pt x="2534" y="19657"/>
                  </a:cubicBezTo>
                  <a:cubicBezTo>
                    <a:pt x="3009" y="19332"/>
                    <a:pt x="3365" y="18869"/>
                    <a:pt x="3780" y="18359"/>
                  </a:cubicBezTo>
                  <a:cubicBezTo>
                    <a:pt x="4196" y="17849"/>
                    <a:pt x="4670" y="17293"/>
                    <a:pt x="4908" y="17293"/>
                  </a:cubicBezTo>
                  <a:cubicBezTo>
                    <a:pt x="5145" y="17293"/>
                    <a:pt x="5145" y="17849"/>
                    <a:pt x="5501" y="18220"/>
                  </a:cubicBezTo>
                  <a:cubicBezTo>
                    <a:pt x="5857" y="18590"/>
                    <a:pt x="6569" y="18776"/>
                    <a:pt x="7163" y="18730"/>
                  </a:cubicBezTo>
                  <a:cubicBezTo>
                    <a:pt x="7756" y="18683"/>
                    <a:pt x="8231" y="18405"/>
                    <a:pt x="8943" y="16922"/>
                  </a:cubicBezTo>
                  <a:cubicBezTo>
                    <a:pt x="9655" y="15439"/>
                    <a:pt x="10604" y="12750"/>
                    <a:pt x="11494" y="9876"/>
                  </a:cubicBezTo>
                  <a:cubicBezTo>
                    <a:pt x="12385" y="7002"/>
                    <a:pt x="13215" y="3943"/>
                    <a:pt x="13631" y="2182"/>
                  </a:cubicBezTo>
                  <a:cubicBezTo>
                    <a:pt x="14046" y="421"/>
                    <a:pt x="14046" y="-43"/>
                    <a:pt x="13927" y="3"/>
                  </a:cubicBezTo>
                  <a:cubicBezTo>
                    <a:pt x="13809" y="50"/>
                    <a:pt x="13571" y="606"/>
                    <a:pt x="13156" y="2506"/>
                  </a:cubicBezTo>
                  <a:cubicBezTo>
                    <a:pt x="12741" y="4407"/>
                    <a:pt x="12147" y="7651"/>
                    <a:pt x="11850" y="10154"/>
                  </a:cubicBezTo>
                  <a:cubicBezTo>
                    <a:pt x="11554" y="12657"/>
                    <a:pt x="11554" y="14419"/>
                    <a:pt x="11791" y="15624"/>
                  </a:cubicBezTo>
                  <a:cubicBezTo>
                    <a:pt x="12028" y="16829"/>
                    <a:pt x="12503" y="17478"/>
                    <a:pt x="12978" y="17942"/>
                  </a:cubicBezTo>
                  <a:cubicBezTo>
                    <a:pt x="13453" y="18405"/>
                    <a:pt x="13927" y="18683"/>
                    <a:pt x="14521" y="18776"/>
                  </a:cubicBezTo>
                  <a:cubicBezTo>
                    <a:pt x="15114" y="18869"/>
                    <a:pt x="15826" y="18776"/>
                    <a:pt x="16835" y="18081"/>
                  </a:cubicBezTo>
                  <a:cubicBezTo>
                    <a:pt x="17844" y="17385"/>
                    <a:pt x="19149" y="16087"/>
                    <a:pt x="19980" y="15021"/>
                  </a:cubicBezTo>
                  <a:cubicBezTo>
                    <a:pt x="20811" y="13955"/>
                    <a:pt x="21167" y="13121"/>
                    <a:pt x="21345" y="12379"/>
                  </a:cubicBezTo>
                  <a:cubicBezTo>
                    <a:pt x="21523" y="11638"/>
                    <a:pt x="21523" y="10989"/>
                    <a:pt x="21226" y="10664"/>
                  </a:cubicBezTo>
                  <a:cubicBezTo>
                    <a:pt x="20930" y="10340"/>
                    <a:pt x="20336" y="10340"/>
                    <a:pt x="19861" y="10525"/>
                  </a:cubicBezTo>
                  <a:cubicBezTo>
                    <a:pt x="19387" y="10711"/>
                    <a:pt x="19031" y="11081"/>
                    <a:pt x="18793" y="11730"/>
                  </a:cubicBezTo>
                  <a:cubicBezTo>
                    <a:pt x="18556" y="12379"/>
                    <a:pt x="18437" y="13306"/>
                    <a:pt x="18912" y="14790"/>
                  </a:cubicBezTo>
                  <a:cubicBezTo>
                    <a:pt x="19387" y="16273"/>
                    <a:pt x="20455" y="18312"/>
                    <a:pt x="20989" y="19564"/>
                  </a:cubicBezTo>
                  <a:cubicBezTo>
                    <a:pt x="21523" y="20815"/>
                    <a:pt x="21523" y="21279"/>
                    <a:pt x="21167" y="21418"/>
                  </a:cubicBezTo>
                  <a:cubicBezTo>
                    <a:pt x="20811" y="21557"/>
                    <a:pt x="20099" y="21372"/>
                    <a:pt x="19387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8" name="Line"/>
            <p:cNvSpPr/>
            <p:nvPr/>
          </p:nvSpPr>
          <p:spPr>
            <a:xfrm>
              <a:off x="3898899" y="3727450"/>
              <a:ext cx="289985" cy="131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7" y="0"/>
                  </a:moveTo>
                  <a:cubicBezTo>
                    <a:pt x="6464" y="278"/>
                    <a:pt x="8672" y="557"/>
                    <a:pt x="11352" y="887"/>
                  </a:cubicBezTo>
                  <a:cubicBezTo>
                    <a:pt x="14032" y="1217"/>
                    <a:pt x="17185" y="1600"/>
                    <a:pt x="19077" y="1878"/>
                  </a:cubicBezTo>
                  <a:cubicBezTo>
                    <a:pt x="20969" y="2157"/>
                    <a:pt x="21600" y="2330"/>
                    <a:pt x="21600" y="2626"/>
                  </a:cubicBezTo>
                  <a:cubicBezTo>
                    <a:pt x="21600" y="2922"/>
                    <a:pt x="20969" y="3339"/>
                    <a:pt x="19077" y="4000"/>
                  </a:cubicBezTo>
                  <a:cubicBezTo>
                    <a:pt x="17185" y="4661"/>
                    <a:pt x="14032" y="5565"/>
                    <a:pt x="12061" y="6243"/>
                  </a:cubicBezTo>
                  <a:cubicBezTo>
                    <a:pt x="10091" y="6922"/>
                    <a:pt x="9302" y="7374"/>
                    <a:pt x="8908" y="7722"/>
                  </a:cubicBezTo>
                  <a:cubicBezTo>
                    <a:pt x="8514" y="8070"/>
                    <a:pt x="8514" y="8313"/>
                    <a:pt x="8987" y="8591"/>
                  </a:cubicBezTo>
                  <a:cubicBezTo>
                    <a:pt x="9460" y="8870"/>
                    <a:pt x="10406" y="9183"/>
                    <a:pt x="11194" y="9635"/>
                  </a:cubicBezTo>
                  <a:cubicBezTo>
                    <a:pt x="11982" y="10087"/>
                    <a:pt x="12613" y="10678"/>
                    <a:pt x="12455" y="11513"/>
                  </a:cubicBezTo>
                  <a:cubicBezTo>
                    <a:pt x="12298" y="12348"/>
                    <a:pt x="11352" y="13426"/>
                    <a:pt x="11194" y="14504"/>
                  </a:cubicBezTo>
                  <a:cubicBezTo>
                    <a:pt x="11036" y="15583"/>
                    <a:pt x="11667" y="16661"/>
                    <a:pt x="12298" y="17496"/>
                  </a:cubicBezTo>
                  <a:cubicBezTo>
                    <a:pt x="12928" y="18330"/>
                    <a:pt x="13559" y="18922"/>
                    <a:pt x="13401" y="19426"/>
                  </a:cubicBezTo>
                  <a:cubicBezTo>
                    <a:pt x="13244" y="19930"/>
                    <a:pt x="12298" y="20348"/>
                    <a:pt x="9933" y="20696"/>
                  </a:cubicBezTo>
                  <a:cubicBezTo>
                    <a:pt x="7568" y="21043"/>
                    <a:pt x="3784" y="213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69" name="Line"/>
            <p:cNvSpPr/>
            <p:nvPr/>
          </p:nvSpPr>
          <p:spPr>
            <a:xfrm>
              <a:off x="4857749" y="3712547"/>
              <a:ext cx="253472" cy="37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9" extrusionOk="0">
                  <a:moveTo>
                    <a:pt x="1620" y="7325"/>
                  </a:moveTo>
                  <a:cubicBezTo>
                    <a:pt x="2160" y="11165"/>
                    <a:pt x="2700" y="15005"/>
                    <a:pt x="2970" y="17285"/>
                  </a:cubicBezTo>
                  <a:cubicBezTo>
                    <a:pt x="3240" y="19565"/>
                    <a:pt x="3240" y="20285"/>
                    <a:pt x="3150" y="20105"/>
                  </a:cubicBezTo>
                  <a:cubicBezTo>
                    <a:pt x="3060" y="19925"/>
                    <a:pt x="2880" y="18845"/>
                    <a:pt x="2340" y="15965"/>
                  </a:cubicBezTo>
                  <a:cubicBezTo>
                    <a:pt x="1800" y="13085"/>
                    <a:pt x="900" y="8405"/>
                    <a:pt x="450" y="5765"/>
                  </a:cubicBezTo>
                  <a:cubicBezTo>
                    <a:pt x="0" y="3125"/>
                    <a:pt x="0" y="2525"/>
                    <a:pt x="0" y="1925"/>
                  </a:cubicBezTo>
                  <a:cubicBezTo>
                    <a:pt x="0" y="1325"/>
                    <a:pt x="0" y="725"/>
                    <a:pt x="450" y="365"/>
                  </a:cubicBezTo>
                  <a:cubicBezTo>
                    <a:pt x="900" y="5"/>
                    <a:pt x="1800" y="-115"/>
                    <a:pt x="2520" y="125"/>
                  </a:cubicBezTo>
                  <a:cubicBezTo>
                    <a:pt x="3240" y="365"/>
                    <a:pt x="3780" y="965"/>
                    <a:pt x="5040" y="3185"/>
                  </a:cubicBezTo>
                  <a:cubicBezTo>
                    <a:pt x="6300" y="5405"/>
                    <a:pt x="8280" y="9245"/>
                    <a:pt x="9900" y="12185"/>
                  </a:cubicBezTo>
                  <a:cubicBezTo>
                    <a:pt x="11520" y="15125"/>
                    <a:pt x="12780" y="17165"/>
                    <a:pt x="13770" y="18485"/>
                  </a:cubicBezTo>
                  <a:cubicBezTo>
                    <a:pt x="14760" y="19805"/>
                    <a:pt x="15480" y="20405"/>
                    <a:pt x="16290" y="20825"/>
                  </a:cubicBezTo>
                  <a:cubicBezTo>
                    <a:pt x="17100" y="21245"/>
                    <a:pt x="18000" y="21485"/>
                    <a:pt x="18720" y="21185"/>
                  </a:cubicBezTo>
                  <a:cubicBezTo>
                    <a:pt x="19440" y="20885"/>
                    <a:pt x="19980" y="20045"/>
                    <a:pt x="20430" y="17405"/>
                  </a:cubicBezTo>
                  <a:cubicBezTo>
                    <a:pt x="20880" y="14765"/>
                    <a:pt x="21240" y="10325"/>
                    <a:pt x="21420" y="7805"/>
                  </a:cubicBezTo>
                  <a:cubicBezTo>
                    <a:pt x="21600" y="5285"/>
                    <a:pt x="21600" y="4685"/>
                    <a:pt x="21420" y="4025"/>
                  </a:cubicBezTo>
                  <a:cubicBezTo>
                    <a:pt x="21240" y="3365"/>
                    <a:pt x="20880" y="2645"/>
                    <a:pt x="20430" y="2585"/>
                  </a:cubicBezTo>
                  <a:cubicBezTo>
                    <a:pt x="19980" y="2525"/>
                    <a:pt x="19440" y="3125"/>
                    <a:pt x="19170" y="3905"/>
                  </a:cubicBezTo>
                  <a:cubicBezTo>
                    <a:pt x="18900" y="4685"/>
                    <a:pt x="18900" y="5645"/>
                    <a:pt x="18900" y="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0" name="Line"/>
            <p:cNvSpPr/>
            <p:nvPr/>
          </p:nvSpPr>
          <p:spPr>
            <a:xfrm>
              <a:off x="5206999" y="398780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700"/>
                    <a:pt x="9600" y="11400"/>
                    <a:pt x="13200" y="15000"/>
                  </a:cubicBezTo>
                  <a:cubicBezTo>
                    <a:pt x="16800" y="18600"/>
                    <a:pt x="192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1" name="Line"/>
            <p:cNvSpPr/>
            <p:nvPr/>
          </p:nvSpPr>
          <p:spPr>
            <a:xfrm>
              <a:off x="5379726" y="3886200"/>
              <a:ext cx="265425" cy="13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41" extrusionOk="0">
                  <a:moveTo>
                    <a:pt x="1440" y="13162"/>
                  </a:moveTo>
                  <a:cubicBezTo>
                    <a:pt x="926" y="11475"/>
                    <a:pt x="411" y="9788"/>
                    <a:pt x="154" y="8100"/>
                  </a:cubicBezTo>
                  <a:cubicBezTo>
                    <a:pt x="-103" y="6412"/>
                    <a:pt x="-103" y="4725"/>
                    <a:pt x="668" y="3375"/>
                  </a:cubicBezTo>
                  <a:cubicBezTo>
                    <a:pt x="1440" y="2025"/>
                    <a:pt x="2983" y="1012"/>
                    <a:pt x="4440" y="2700"/>
                  </a:cubicBezTo>
                  <a:cubicBezTo>
                    <a:pt x="5897" y="4387"/>
                    <a:pt x="7268" y="8775"/>
                    <a:pt x="8211" y="11812"/>
                  </a:cubicBezTo>
                  <a:cubicBezTo>
                    <a:pt x="9154" y="14850"/>
                    <a:pt x="9668" y="16538"/>
                    <a:pt x="10268" y="18056"/>
                  </a:cubicBezTo>
                  <a:cubicBezTo>
                    <a:pt x="10868" y="19575"/>
                    <a:pt x="11554" y="20925"/>
                    <a:pt x="12326" y="21262"/>
                  </a:cubicBezTo>
                  <a:cubicBezTo>
                    <a:pt x="13097" y="21600"/>
                    <a:pt x="13954" y="20925"/>
                    <a:pt x="15240" y="17719"/>
                  </a:cubicBezTo>
                  <a:cubicBezTo>
                    <a:pt x="16526" y="14512"/>
                    <a:pt x="18240" y="8775"/>
                    <a:pt x="19354" y="5400"/>
                  </a:cubicBezTo>
                  <a:cubicBezTo>
                    <a:pt x="20468" y="2025"/>
                    <a:pt x="20983" y="1012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2" name="Line"/>
            <p:cNvSpPr/>
            <p:nvPr/>
          </p:nvSpPr>
          <p:spPr>
            <a:xfrm>
              <a:off x="5918199" y="3699590"/>
              <a:ext cx="263774" cy="39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3" extrusionOk="0">
                  <a:moveTo>
                    <a:pt x="0" y="6058"/>
                  </a:moveTo>
                  <a:cubicBezTo>
                    <a:pt x="691" y="7684"/>
                    <a:pt x="1382" y="9309"/>
                    <a:pt x="1728" y="11690"/>
                  </a:cubicBezTo>
                  <a:cubicBezTo>
                    <a:pt x="2074" y="14071"/>
                    <a:pt x="2074" y="17206"/>
                    <a:pt x="1987" y="19064"/>
                  </a:cubicBezTo>
                  <a:cubicBezTo>
                    <a:pt x="1901" y="20922"/>
                    <a:pt x="1728" y="21503"/>
                    <a:pt x="1555" y="21503"/>
                  </a:cubicBezTo>
                  <a:cubicBezTo>
                    <a:pt x="1382" y="21503"/>
                    <a:pt x="1210" y="20922"/>
                    <a:pt x="1037" y="18658"/>
                  </a:cubicBezTo>
                  <a:cubicBezTo>
                    <a:pt x="864" y="16393"/>
                    <a:pt x="691" y="12445"/>
                    <a:pt x="605" y="9484"/>
                  </a:cubicBezTo>
                  <a:cubicBezTo>
                    <a:pt x="518" y="6522"/>
                    <a:pt x="518" y="4548"/>
                    <a:pt x="605" y="3155"/>
                  </a:cubicBezTo>
                  <a:cubicBezTo>
                    <a:pt x="691" y="1761"/>
                    <a:pt x="864" y="948"/>
                    <a:pt x="1382" y="484"/>
                  </a:cubicBezTo>
                  <a:cubicBezTo>
                    <a:pt x="1901" y="19"/>
                    <a:pt x="2765" y="-97"/>
                    <a:pt x="3456" y="77"/>
                  </a:cubicBezTo>
                  <a:cubicBezTo>
                    <a:pt x="4147" y="251"/>
                    <a:pt x="4666" y="716"/>
                    <a:pt x="5789" y="2632"/>
                  </a:cubicBezTo>
                  <a:cubicBezTo>
                    <a:pt x="6912" y="4548"/>
                    <a:pt x="8640" y="7916"/>
                    <a:pt x="9936" y="10761"/>
                  </a:cubicBezTo>
                  <a:cubicBezTo>
                    <a:pt x="11232" y="13606"/>
                    <a:pt x="12096" y="15929"/>
                    <a:pt x="12787" y="17438"/>
                  </a:cubicBezTo>
                  <a:cubicBezTo>
                    <a:pt x="13478" y="18948"/>
                    <a:pt x="13997" y="19645"/>
                    <a:pt x="14688" y="20051"/>
                  </a:cubicBezTo>
                  <a:cubicBezTo>
                    <a:pt x="15379" y="20458"/>
                    <a:pt x="16243" y="20574"/>
                    <a:pt x="17366" y="19587"/>
                  </a:cubicBezTo>
                  <a:cubicBezTo>
                    <a:pt x="18490" y="18600"/>
                    <a:pt x="19872" y="16509"/>
                    <a:pt x="20650" y="13606"/>
                  </a:cubicBezTo>
                  <a:cubicBezTo>
                    <a:pt x="21427" y="10703"/>
                    <a:pt x="21600" y="6987"/>
                    <a:pt x="21514" y="4664"/>
                  </a:cubicBezTo>
                  <a:cubicBezTo>
                    <a:pt x="21427" y="2342"/>
                    <a:pt x="21082" y="1413"/>
                    <a:pt x="20650" y="1413"/>
                  </a:cubicBezTo>
                  <a:cubicBezTo>
                    <a:pt x="20218" y="1413"/>
                    <a:pt x="19699" y="2342"/>
                    <a:pt x="19181" y="3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3" name="Line"/>
            <p:cNvSpPr/>
            <p:nvPr/>
          </p:nvSpPr>
          <p:spPr>
            <a:xfrm>
              <a:off x="6255758" y="3765550"/>
              <a:ext cx="259343" cy="24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8" extrusionOk="0">
                  <a:moveTo>
                    <a:pt x="4657" y="13407"/>
                  </a:moveTo>
                  <a:cubicBezTo>
                    <a:pt x="4482" y="12476"/>
                    <a:pt x="4306" y="11545"/>
                    <a:pt x="3779" y="10800"/>
                  </a:cubicBezTo>
                  <a:cubicBezTo>
                    <a:pt x="3253" y="10055"/>
                    <a:pt x="2375" y="9497"/>
                    <a:pt x="1672" y="9683"/>
                  </a:cubicBezTo>
                  <a:cubicBezTo>
                    <a:pt x="970" y="9869"/>
                    <a:pt x="443" y="10800"/>
                    <a:pt x="179" y="12383"/>
                  </a:cubicBezTo>
                  <a:cubicBezTo>
                    <a:pt x="-84" y="13966"/>
                    <a:pt x="-84" y="16200"/>
                    <a:pt x="355" y="17783"/>
                  </a:cubicBezTo>
                  <a:cubicBezTo>
                    <a:pt x="794" y="19366"/>
                    <a:pt x="1672" y="20297"/>
                    <a:pt x="2550" y="20855"/>
                  </a:cubicBezTo>
                  <a:cubicBezTo>
                    <a:pt x="3428" y="21414"/>
                    <a:pt x="4306" y="21600"/>
                    <a:pt x="4921" y="21134"/>
                  </a:cubicBezTo>
                  <a:cubicBezTo>
                    <a:pt x="5536" y="20669"/>
                    <a:pt x="5887" y="19552"/>
                    <a:pt x="6062" y="18434"/>
                  </a:cubicBezTo>
                  <a:cubicBezTo>
                    <a:pt x="6238" y="17317"/>
                    <a:pt x="6238" y="16200"/>
                    <a:pt x="5623" y="14897"/>
                  </a:cubicBezTo>
                  <a:cubicBezTo>
                    <a:pt x="5009" y="13593"/>
                    <a:pt x="3779" y="12103"/>
                    <a:pt x="3604" y="11452"/>
                  </a:cubicBezTo>
                  <a:cubicBezTo>
                    <a:pt x="3428" y="10800"/>
                    <a:pt x="4306" y="10986"/>
                    <a:pt x="5096" y="10800"/>
                  </a:cubicBezTo>
                  <a:cubicBezTo>
                    <a:pt x="5887" y="10614"/>
                    <a:pt x="6589" y="10055"/>
                    <a:pt x="7818" y="9962"/>
                  </a:cubicBezTo>
                  <a:cubicBezTo>
                    <a:pt x="9048" y="9869"/>
                    <a:pt x="10804" y="10241"/>
                    <a:pt x="12209" y="11545"/>
                  </a:cubicBezTo>
                  <a:cubicBezTo>
                    <a:pt x="13614" y="12848"/>
                    <a:pt x="14667" y="15083"/>
                    <a:pt x="15106" y="16666"/>
                  </a:cubicBezTo>
                  <a:cubicBezTo>
                    <a:pt x="15545" y="18248"/>
                    <a:pt x="15370" y="19179"/>
                    <a:pt x="15018" y="19179"/>
                  </a:cubicBezTo>
                  <a:cubicBezTo>
                    <a:pt x="14667" y="19179"/>
                    <a:pt x="14140" y="18248"/>
                    <a:pt x="14053" y="15921"/>
                  </a:cubicBezTo>
                  <a:cubicBezTo>
                    <a:pt x="13965" y="13593"/>
                    <a:pt x="14316" y="9869"/>
                    <a:pt x="15633" y="6983"/>
                  </a:cubicBezTo>
                  <a:cubicBezTo>
                    <a:pt x="16950" y="4097"/>
                    <a:pt x="19233" y="2048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4" name="Line"/>
            <p:cNvSpPr/>
            <p:nvPr/>
          </p:nvSpPr>
          <p:spPr>
            <a:xfrm>
              <a:off x="6618346" y="3655175"/>
              <a:ext cx="106304" cy="39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50" extrusionOk="0">
                  <a:moveTo>
                    <a:pt x="20862" y="1502"/>
                  </a:moveTo>
                  <a:cubicBezTo>
                    <a:pt x="20862" y="816"/>
                    <a:pt x="20862" y="131"/>
                    <a:pt x="19616" y="16"/>
                  </a:cubicBezTo>
                  <a:cubicBezTo>
                    <a:pt x="18370" y="-98"/>
                    <a:pt x="15877" y="359"/>
                    <a:pt x="12554" y="1959"/>
                  </a:cubicBezTo>
                  <a:cubicBezTo>
                    <a:pt x="9231" y="3559"/>
                    <a:pt x="5077" y="6302"/>
                    <a:pt x="2585" y="9388"/>
                  </a:cubicBezTo>
                  <a:cubicBezTo>
                    <a:pt x="93" y="12473"/>
                    <a:pt x="-738" y="15902"/>
                    <a:pt x="716" y="18016"/>
                  </a:cubicBezTo>
                  <a:cubicBezTo>
                    <a:pt x="2170" y="20131"/>
                    <a:pt x="5908" y="20931"/>
                    <a:pt x="9647" y="21216"/>
                  </a:cubicBezTo>
                  <a:cubicBezTo>
                    <a:pt x="13385" y="21502"/>
                    <a:pt x="17124" y="21273"/>
                    <a:pt x="20862" y="2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5" name="Line"/>
            <p:cNvSpPr/>
            <p:nvPr/>
          </p:nvSpPr>
          <p:spPr>
            <a:xfrm>
              <a:off x="6795442" y="3723806"/>
              <a:ext cx="253058" cy="31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1" extrusionOk="0">
                  <a:moveTo>
                    <a:pt x="1000" y="20120"/>
                  </a:moveTo>
                  <a:cubicBezTo>
                    <a:pt x="460" y="20696"/>
                    <a:pt x="-80" y="21272"/>
                    <a:pt x="10" y="21344"/>
                  </a:cubicBezTo>
                  <a:cubicBezTo>
                    <a:pt x="100" y="21416"/>
                    <a:pt x="820" y="20984"/>
                    <a:pt x="1720" y="19400"/>
                  </a:cubicBezTo>
                  <a:cubicBezTo>
                    <a:pt x="2620" y="17816"/>
                    <a:pt x="3700" y="15080"/>
                    <a:pt x="4510" y="12128"/>
                  </a:cubicBezTo>
                  <a:cubicBezTo>
                    <a:pt x="5320" y="9176"/>
                    <a:pt x="5860" y="6008"/>
                    <a:pt x="6220" y="3776"/>
                  </a:cubicBezTo>
                  <a:cubicBezTo>
                    <a:pt x="6580" y="1544"/>
                    <a:pt x="6760" y="248"/>
                    <a:pt x="6760" y="32"/>
                  </a:cubicBezTo>
                  <a:cubicBezTo>
                    <a:pt x="6760" y="-184"/>
                    <a:pt x="6580" y="680"/>
                    <a:pt x="6490" y="3128"/>
                  </a:cubicBezTo>
                  <a:cubicBezTo>
                    <a:pt x="6400" y="5576"/>
                    <a:pt x="6400" y="9608"/>
                    <a:pt x="6670" y="12560"/>
                  </a:cubicBezTo>
                  <a:cubicBezTo>
                    <a:pt x="6940" y="15512"/>
                    <a:pt x="7480" y="17384"/>
                    <a:pt x="8200" y="18464"/>
                  </a:cubicBezTo>
                  <a:cubicBezTo>
                    <a:pt x="8920" y="19544"/>
                    <a:pt x="9820" y="19832"/>
                    <a:pt x="10630" y="19472"/>
                  </a:cubicBezTo>
                  <a:cubicBezTo>
                    <a:pt x="11440" y="19112"/>
                    <a:pt x="12160" y="18104"/>
                    <a:pt x="13060" y="15872"/>
                  </a:cubicBezTo>
                  <a:cubicBezTo>
                    <a:pt x="13960" y="13640"/>
                    <a:pt x="15040" y="10184"/>
                    <a:pt x="15760" y="7880"/>
                  </a:cubicBezTo>
                  <a:cubicBezTo>
                    <a:pt x="16480" y="5576"/>
                    <a:pt x="16840" y="4424"/>
                    <a:pt x="17380" y="5576"/>
                  </a:cubicBezTo>
                  <a:cubicBezTo>
                    <a:pt x="17920" y="6728"/>
                    <a:pt x="18640" y="10184"/>
                    <a:pt x="19360" y="12272"/>
                  </a:cubicBezTo>
                  <a:cubicBezTo>
                    <a:pt x="20080" y="14360"/>
                    <a:pt x="20800" y="15080"/>
                    <a:pt x="21520" y="15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6" name="Line"/>
            <p:cNvSpPr/>
            <p:nvPr/>
          </p:nvSpPr>
          <p:spPr>
            <a:xfrm>
              <a:off x="7131049" y="38925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5400"/>
                    <a:pt x="3600" y="10800"/>
                    <a:pt x="7200" y="14400"/>
                  </a:cubicBezTo>
                  <a:cubicBezTo>
                    <a:pt x="10800" y="18000"/>
                    <a:pt x="162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7" name="Line"/>
            <p:cNvSpPr/>
            <p:nvPr/>
          </p:nvSpPr>
          <p:spPr>
            <a:xfrm>
              <a:off x="7258049" y="3987800"/>
              <a:ext cx="63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8" name="Line"/>
            <p:cNvSpPr/>
            <p:nvPr/>
          </p:nvSpPr>
          <p:spPr>
            <a:xfrm>
              <a:off x="7455492" y="3817439"/>
              <a:ext cx="304209" cy="15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04" extrusionOk="0">
                  <a:moveTo>
                    <a:pt x="7504" y="6146"/>
                  </a:moveTo>
                  <a:cubicBezTo>
                    <a:pt x="7652" y="10046"/>
                    <a:pt x="7800" y="13946"/>
                    <a:pt x="7060" y="16796"/>
                  </a:cubicBezTo>
                  <a:cubicBezTo>
                    <a:pt x="6321" y="19646"/>
                    <a:pt x="4693" y="21446"/>
                    <a:pt x="3362" y="21296"/>
                  </a:cubicBezTo>
                  <a:cubicBezTo>
                    <a:pt x="2030" y="21146"/>
                    <a:pt x="995" y="19046"/>
                    <a:pt x="403" y="17096"/>
                  </a:cubicBezTo>
                  <a:cubicBezTo>
                    <a:pt x="-189" y="15146"/>
                    <a:pt x="-337" y="13346"/>
                    <a:pt x="1438" y="10946"/>
                  </a:cubicBezTo>
                  <a:cubicBezTo>
                    <a:pt x="3214" y="8546"/>
                    <a:pt x="6912" y="5546"/>
                    <a:pt x="9871" y="3596"/>
                  </a:cubicBezTo>
                  <a:cubicBezTo>
                    <a:pt x="12830" y="1646"/>
                    <a:pt x="15049" y="746"/>
                    <a:pt x="16751" y="296"/>
                  </a:cubicBezTo>
                  <a:cubicBezTo>
                    <a:pt x="18452" y="-154"/>
                    <a:pt x="19636" y="-154"/>
                    <a:pt x="20301" y="746"/>
                  </a:cubicBezTo>
                  <a:cubicBezTo>
                    <a:pt x="20967" y="1646"/>
                    <a:pt x="21115" y="3446"/>
                    <a:pt x="21263" y="5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79" name="Line"/>
            <p:cNvSpPr/>
            <p:nvPr/>
          </p:nvSpPr>
          <p:spPr>
            <a:xfrm>
              <a:off x="7727949" y="39751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0" name="Line"/>
            <p:cNvSpPr/>
            <p:nvPr/>
          </p:nvSpPr>
          <p:spPr>
            <a:xfrm>
              <a:off x="7727949" y="3625850"/>
              <a:ext cx="158751" cy="16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extrusionOk="0">
                  <a:moveTo>
                    <a:pt x="0" y="5815"/>
                  </a:moveTo>
                  <a:cubicBezTo>
                    <a:pt x="576" y="3877"/>
                    <a:pt x="1152" y="1938"/>
                    <a:pt x="2160" y="969"/>
                  </a:cubicBezTo>
                  <a:cubicBezTo>
                    <a:pt x="3168" y="0"/>
                    <a:pt x="4608" y="0"/>
                    <a:pt x="6048" y="0"/>
                  </a:cubicBezTo>
                  <a:cubicBezTo>
                    <a:pt x="7488" y="0"/>
                    <a:pt x="8928" y="0"/>
                    <a:pt x="10080" y="1246"/>
                  </a:cubicBezTo>
                  <a:cubicBezTo>
                    <a:pt x="11232" y="2492"/>
                    <a:pt x="12096" y="4985"/>
                    <a:pt x="11808" y="7615"/>
                  </a:cubicBezTo>
                  <a:cubicBezTo>
                    <a:pt x="11520" y="10246"/>
                    <a:pt x="10080" y="13015"/>
                    <a:pt x="8784" y="15369"/>
                  </a:cubicBezTo>
                  <a:cubicBezTo>
                    <a:pt x="7488" y="17723"/>
                    <a:pt x="6336" y="19662"/>
                    <a:pt x="6624" y="20631"/>
                  </a:cubicBezTo>
                  <a:cubicBezTo>
                    <a:pt x="6912" y="21600"/>
                    <a:pt x="8640" y="21600"/>
                    <a:pt x="11376" y="20769"/>
                  </a:cubicBezTo>
                  <a:cubicBezTo>
                    <a:pt x="14112" y="19938"/>
                    <a:pt x="17856" y="18277"/>
                    <a:pt x="21600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1" name="Line"/>
            <p:cNvSpPr/>
            <p:nvPr/>
          </p:nvSpPr>
          <p:spPr>
            <a:xfrm>
              <a:off x="7956549" y="3594100"/>
              <a:ext cx="111610" cy="4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29" extrusionOk="0">
                  <a:moveTo>
                    <a:pt x="0" y="0"/>
                  </a:moveTo>
                  <a:cubicBezTo>
                    <a:pt x="5600" y="2592"/>
                    <a:pt x="11200" y="5184"/>
                    <a:pt x="15200" y="8154"/>
                  </a:cubicBezTo>
                  <a:cubicBezTo>
                    <a:pt x="19200" y="11124"/>
                    <a:pt x="21600" y="14472"/>
                    <a:pt x="21000" y="16848"/>
                  </a:cubicBezTo>
                  <a:cubicBezTo>
                    <a:pt x="20400" y="19224"/>
                    <a:pt x="16800" y="20628"/>
                    <a:pt x="12800" y="21114"/>
                  </a:cubicBezTo>
                  <a:cubicBezTo>
                    <a:pt x="8800" y="21600"/>
                    <a:pt x="4400" y="21168"/>
                    <a:pt x="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2" name="Line"/>
            <p:cNvSpPr/>
            <p:nvPr/>
          </p:nvSpPr>
          <p:spPr>
            <a:xfrm>
              <a:off x="8915399" y="3657600"/>
              <a:ext cx="2467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extrusionOk="0">
                  <a:moveTo>
                    <a:pt x="0" y="0"/>
                  </a:moveTo>
                  <a:cubicBezTo>
                    <a:pt x="7200" y="3164"/>
                    <a:pt x="14400" y="6327"/>
                    <a:pt x="18000" y="9327"/>
                  </a:cubicBezTo>
                  <a:cubicBezTo>
                    <a:pt x="21600" y="12327"/>
                    <a:pt x="21600" y="15164"/>
                    <a:pt x="19800" y="17182"/>
                  </a:cubicBezTo>
                  <a:cubicBezTo>
                    <a:pt x="18000" y="19200"/>
                    <a:pt x="14400" y="204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3" name="Line"/>
            <p:cNvSpPr/>
            <p:nvPr/>
          </p:nvSpPr>
          <p:spPr>
            <a:xfrm>
              <a:off x="8623299" y="4096113"/>
              <a:ext cx="495301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extrusionOk="0">
                  <a:moveTo>
                    <a:pt x="0" y="21446"/>
                  </a:moveTo>
                  <a:cubicBezTo>
                    <a:pt x="3231" y="16046"/>
                    <a:pt x="6462" y="10646"/>
                    <a:pt x="9831" y="7046"/>
                  </a:cubicBezTo>
                  <a:cubicBezTo>
                    <a:pt x="13200" y="3446"/>
                    <a:pt x="16708" y="1646"/>
                    <a:pt x="18692" y="746"/>
                  </a:cubicBezTo>
                  <a:cubicBezTo>
                    <a:pt x="20677" y="-154"/>
                    <a:pt x="21138" y="-154"/>
                    <a:pt x="21369" y="296"/>
                  </a:cubicBezTo>
                  <a:cubicBezTo>
                    <a:pt x="21600" y="746"/>
                    <a:pt x="21600" y="1646"/>
                    <a:pt x="21600" y="2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4" name="Line"/>
            <p:cNvSpPr/>
            <p:nvPr/>
          </p:nvSpPr>
          <p:spPr>
            <a:xfrm>
              <a:off x="9506676" y="3657070"/>
              <a:ext cx="242691" cy="38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8" extrusionOk="0">
                  <a:moveTo>
                    <a:pt x="5007" y="6757"/>
                  </a:moveTo>
                  <a:cubicBezTo>
                    <a:pt x="5007" y="10416"/>
                    <a:pt x="5007" y="14075"/>
                    <a:pt x="5007" y="16200"/>
                  </a:cubicBezTo>
                  <a:cubicBezTo>
                    <a:pt x="5007" y="18324"/>
                    <a:pt x="5007" y="18914"/>
                    <a:pt x="4819" y="19622"/>
                  </a:cubicBezTo>
                  <a:cubicBezTo>
                    <a:pt x="4632" y="20331"/>
                    <a:pt x="4256" y="21157"/>
                    <a:pt x="3786" y="21334"/>
                  </a:cubicBezTo>
                  <a:cubicBezTo>
                    <a:pt x="3317" y="21511"/>
                    <a:pt x="2753" y="21039"/>
                    <a:pt x="2096" y="18914"/>
                  </a:cubicBezTo>
                  <a:cubicBezTo>
                    <a:pt x="1439" y="16790"/>
                    <a:pt x="687" y="13013"/>
                    <a:pt x="312" y="10121"/>
                  </a:cubicBezTo>
                  <a:cubicBezTo>
                    <a:pt x="-64" y="7229"/>
                    <a:pt x="-64" y="5222"/>
                    <a:pt x="124" y="3747"/>
                  </a:cubicBezTo>
                  <a:cubicBezTo>
                    <a:pt x="312" y="2272"/>
                    <a:pt x="687" y="1327"/>
                    <a:pt x="1345" y="737"/>
                  </a:cubicBezTo>
                  <a:cubicBezTo>
                    <a:pt x="2002" y="147"/>
                    <a:pt x="2941" y="-89"/>
                    <a:pt x="3693" y="29"/>
                  </a:cubicBezTo>
                  <a:cubicBezTo>
                    <a:pt x="4444" y="147"/>
                    <a:pt x="5007" y="619"/>
                    <a:pt x="6322" y="2508"/>
                  </a:cubicBezTo>
                  <a:cubicBezTo>
                    <a:pt x="7637" y="4396"/>
                    <a:pt x="9703" y="7701"/>
                    <a:pt x="11581" y="10947"/>
                  </a:cubicBezTo>
                  <a:cubicBezTo>
                    <a:pt x="13459" y="14193"/>
                    <a:pt x="15150" y="17380"/>
                    <a:pt x="16465" y="19209"/>
                  </a:cubicBezTo>
                  <a:cubicBezTo>
                    <a:pt x="17779" y="21039"/>
                    <a:pt x="18719" y="21511"/>
                    <a:pt x="19376" y="21275"/>
                  </a:cubicBezTo>
                  <a:cubicBezTo>
                    <a:pt x="20033" y="21039"/>
                    <a:pt x="20409" y="20095"/>
                    <a:pt x="20785" y="17439"/>
                  </a:cubicBezTo>
                  <a:cubicBezTo>
                    <a:pt x="21160" y="14783"/>
                    <a:pt x="21536" y="10416"/>
                    <a:pt x="21536" y="7524"/>
                  </a:cubicBezTo>
                  <a:cubicBezTo>
                    <a:pt x="21536" y="4632"/>
                    <a:pt x="21160" y="3216"/>
                    <a:pt x="20973" y="2213"/>
                  </a:cubicBezTo>
                  <a:cubicBezTo>
                    <a:pt x="20785" y="1209"/>
                    <a:pt x="20785" y="619"/>
                    <a:pt x="20597" y="619"/>
                  </a:cubicBezTo>
                  <a:cubicBezTo>
                    <a:pt x="20409" y="619"/>
                    <a:pt x="20033" y="1209"/>
                    <a:pt x="19846" y="1800"/>
                  </a:cubicBezTo>
                  <a:cubicBezTo>
                    <a:pt x="19658" y="2390"/>
                    <a:pt x="19658" y="2980"/>
                    <a:pt x="19658" y="3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5" name="Line"/>
            <p:cNvSpPr/>
            <p:nvPr/>
          </p:nvSpPr>
          <p:spPr>
            <a:xfrm>
              <a:off x="9821005" y="3927783"/>
              <a:ext cx="161195" cy="15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82" extrusionOk="0">
                  <a:moveTo>
                    <a:pt x="324" y="7502"/>
                  </a:moveTo>
                  <a:cubicBezTo>
                    <a:pt x="44" y="5135"/>
                    <a:pt x="-237" y="2768"/>
                    <a:pt x="324" y="1436"/>
                  </a:cubicBezTo>
                  <a:cubicBezTo>
                    <a:pt x="885" y="105"/>
                    <a:pt x="2288" y="-191"/>
                    <a:pt x="4392" y="105"/>
                  </a:cubicBezTo>
                  <a:cubicBezTo>
                    <a:pt x="6495" y="401"/>
                    <a:pt x="9301" y="1288"/>
                    <a:pt x="10844" y="3951"/>
                  </a:cubicBezTo>
                  <a:cubicBezTo>
                    <a:pt x="12386" y="6614"/>
                    <a:pt x="12667" y="11053"/>
                    <a:pt x="11966" y="14308"/>
                  </a:cubicBezTo>
                  <a:cubicBezTo>
                    <a:pt x="11264" y="17562"/>
                    <a:pt x="9581" y="19634"/>
                    <a:pt x="9862" y="20521"/>
                  </a:cubicBezTo>
                  <a:cubicBezTo>
                    <a:pt x="10142" y="21409"/>
                    <a:pt x="12386" y="21113"/>
                    <a:pt x="14631" y="20521"/>
                  </a:cubicBezTo>
                  <a:cubicBezTo>
                    <a:pt x="16875" y="19930"/>
                    <a:pt x="19119" y="19042"/>
                    <a:pt x="21363" y="18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6" name="Line"/>
            <p:cNvSpPr/>
            <p:nvPr/>
          </p:nvSpPr>
          <p:spPr>
            <a:xfrm>
              <a:off x="10087120" y="3803650"/>
              <a:ext cx="263381" cy="9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73" extrusionOk="0">
                  <a:moveTo>
                    <a:pt x="3331" y="20160"/>
                  </a:moveTo>
                  <a:cubicBezTo>
                    <a:pt x="1960" y="19200"/>
                    <a:pt x="588" y="18240"/>
                    <a:pt x="160" y="16800"/>
                  </a:cubicBezTo>
                  <a:cubicBezTo>
                    <a:pt x="-269" y="15360"/>
                    <a:pt x="245" y="13440"/>
                    <a:pt x="760" y="11280"/>
                  </a:cubicBezTo>
                  <a:cubicBezTo>
                    <a:pt x="1274" y="9120"/>
                    <a:pt x="1788" y="6720"/>
                    <a:pt x="2388" y="4800"/>
                  </a:cubicBezTo>
                  <a:cubicBezTo>
                    <a:pt x="2988" y="2880"/>
                    <a:pt x="3674" y="1440"/>
                    <a:pt x="4274" y="1920"/>
                  </a:cubicBezTo>
                  <a:cubicBezTo>
                    <a:pt x="4874" y="2400"/>
                    <a:pt x="5388" y="4800"/>
                    <a:pt x="5988" y="8400"/>
                  </a:cubicBezTo>
                  <a:cubicBezTo>
                    <a:pt x="6588" y="12000"/>
                    <a:pt x="7274" y="16800"/>
                    <a:pt x="8645" y="19200"/>
                  </a:cubicBezTo>
                  <a:cubicBezTo>
                    <a:pt x="10017" y="21600"/>
                    <a:pt x="12074" y="21600"/>
                    <a:pt x="14302" y="18000"/>
                  </a:cubicBezTo>
                  <a:cubicBezTo>
                    <a:pt x="16531" y="14400"/>
                    <a:pt x="18931" y="720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7" name="Line"/>
            <p:cNvSpPr/>
            <p:nvPr/>
          </p:nvSpPr>
          <p:spPr>
            <a:xfrm>
              <a:off x="10557081" y="3569649"/>
              <a:ext cx="231569" cy="42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1" extrusionOk="0">
                  <a:moveTo>
                    <a:pt x="4399" y="8092"/>
                  </a:moveTo>
                  <a:cubicBezTo>
                    <a:pt x="3810" y="10805"/>
                    <a:pt x="3221" y="13519"/>
                    <a:pt x="2828" y="15581"/>
                  </a:cubicBezTo>
                  <a:cubicBezTo>
                    <a:pt x="2436" y="17643"/>
                    <a:pt x="2239" y="19055"/>
                    <a:pt x="2043" y="20031"/>
                  </a:cubicBezTo>
                  <a:cubicBezTo>
                    <a:pt x="1847" y="21008"/>
                    <a:pt x="1650" y="21551"/>
                    <a:pt x="1356" y="21551"/>
                  </a:cubicBezTo>
                  <a:cubicBezTo>
                    <a:pt x="1061" y="21551"/>
                    <a:pt x="668" y="21008"/>
                    <a:pt x="374" y="18783"/>
                  </a:cubicBezTo>
                  <a:cubicBezTo>
                    <a:pt x="79" y="16558"/>
                    <a:pt x="-117" y="12650"/>
                    <a:pt x="79" y="9394"/>
                  </a:cubicBezTo>
                  <a:cubicBezTo>
                    <a:pt x="276" y="6138"/>
                    <a:pt x="865" y="3533"/>
                    <a:pt x="1454" y="2013"/>
                  </a:cubicBezTo>
                  <a:cubicBezTo>
                    <a:pt x="2043" y="494"/>
                    <a:pt x="2632" y="60"/>
                    <a:pt x="3516" y="5"/>
                  </a:cubicBezTo>
                  <a:cubicBezTo>
                    <a:pt x="4399" y="-49"/>
                    <a:pt x="5578" y="277"/>
                    <a:pt x="6756" y="1633"/>
                  </a:cubicBezTo>
                  <a:cubicBezTo>
                    <a:pt x="7934" y="2990"/>
                    <a:pt x="9112" y="5378"/>
                    <a:pt x="10388" y="8309"/>
                  </a:cubicBezTo>
                  <a:cubicBezTo>
                    <a:pt x="11665" y="11239"/>
                    <a:pt x="13039" y="14713"/>
                    <a:pt x="14021" y="16775"/>
                  </a:cubicBezTo>
                  <a:cubicBezTo>
                    <a:pt x="15003" y="18837"/>
                    <a:pt x="15592" y="19489"/>
                    <a:pt x="16181" y="19543"/>
                  </a:cubicBezTo>
                  <a:cubicBezTo>
                    <a:pt x="16770" y="19597"/>
                    <a:pt x="17359" y="19055"/>
                    <a:pt x="17948" y="16938"/>
                  </a:cubicBezTo>
                  <a:cubicBezTo>
                    <a:pt x="18538" y="14821"/>
                    <a:pt x="19127" y="11131"/>
                    <a:pt x="19421" y="8472"/>
                  </a:cubicBezTo>
                  <a:cubicBezTo>
                    <a:pt x="19716" y="5812"/>
                    <a:pt x="19716" y="4184"/>
                    <a:pt x="20010" y="3641"/>
                  </a:cubicBezTo>
                  <a:cubicBezTo>
                    <a:pt x="20305" y="3099"/>
                    <a:pt x="20894" y="3641"/>
                    <a:pt x="21483" y="4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8" name="Line"/>
            <p:cNvSpPr/>
            <p:nvPr/>
          </p:nvSpPr>
          <p:spPr>
            <a:xfrm>
              <a:off x="10849181" y="3782442"/>
              <a:ext cx="66469" cy="12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660" extrusionOk="0">
                  <a:moveTo>
                    <a:pt x="21197" y="6521"/>
                  </a:moveTo>
                  <a:cubicBezTo>
                    <a:pt x="19847" y="4464"/>
                    <a:pt x="18497" y="2407"/>
                    <a:pt x="15797" y="1207"/>
                  </a:cubicBezTo>
                  <a:cubicBezTo>
                    <a:pt x="13097" y="7"/>
                    <a:pt x="9047" y="-336"/>
                    <a:pt x="6347" y="350"/>
                  </a:cubicBezTo>
                  <a:cubicBezTo>
                    <a:pt x="3647" y="1035"/>
                    <a:pt x="2297" y="2750"/>
                    <a:pt x="1285" y="5493"/>
                  </a:cubicBezTo>
                  <a:cubicBezTo>
                    <a:pt x="272" y="8235"/>
                    <a:pt x="-403" y="12007"/>
                    <a:pt x="272" y="14578"/>
                  </a:cubicBezTo>
                  <a:cubicBezTo>
                    <a:pt x="947" y="17150"/>
                    <a:pt x="2972" y="18521"/>
                    <a:pt x="5672" y="19550"/>
                  </a:cubicBezTo>
                  <a:cubicBezTo>
                    <a:pt x="8372" y="20578"/>
                    <a:pt x="11747" y="21264"/>
                    <a:pt x="14447" y="19893"/>
                  </a:cubicBezTo>
                  <a:cubicBezTo>
                    <a:pt x="17147" y="18521"/>
                    <a:pt x="19172" y="15093"/>
                    <a:pt x="19847" y="12178"/>
                  </a:cubicBezTo>
                  <a:cubicBezTo>
                    <a:pt x="20522" y="9264"/>
                    <a:pt x="19847" y="6864"/>
                    <a:pt x="18497" y="4978"/>
                  </a:cubicBezTo>
                  <a:cubicBezTo>
                    <a:pt x="17147" y="3093"/>
                    <a:pt x="15122" y="1721"/>
                    <a:pt x="15459" y="1550"/>
                  </a:cubicBezTo>
                  <a:cubicBezTo>
                    <a:pt x="15797" y="1378"/>
                    <a:pt x="18497" y="2407"/>
                    <a:pt x="21197" y="3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89" name="Line"/>
            <p:cNvSpPr/>
            <p:nvPr/>
          </p:nvSpPr>
          <p:spPr>
            <a:xfrm>
              <a:off x="10934699" y="3733800"/>
              <a:ext cx="171451" cy="18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extrusionOk="0">
                  <a:moveTo>
                    <a:pt x="0" y="7920"/>
                  </a:moveTo>
                  <a:cubicBezTo>
                    <a:pt x="800" y="6720"/>
                    <a:pt x="1600" y="5520"/>
                    <a:pt x="2667" y="4920"/>
                  </a:cubicBezTo>
                  <a:cubicBezTo>
                    <a:pt x="3733" y="4320"/>
                    <a:pt x="5067" y="4320"/>
                    <a:pt x="6533" y="6000"/>
                  </a:cubicBezTo>
                  <a:cubicBezTo>
                    <a:pt x="8000" y="7680"/>
                    <a:pt x="9600" y="11040"/>
                    <a:pt x="10400" y="13320"/>
                  </a:cubicBezTo>
                  <a:cubicBezTo>
                    <a:pt x="11200" y="15600"/>
                    <a:pt x="11200" y="16800"/>
                    <a:pt x="11067" y="18120"/>
                  </a:cubicBezTo>
                  <a:cubicBezTo>
                    <a:pt x="10933" y="19440"/>
                    <a:pt x="10667" y="20880"/>
                    <a:pt x="10000" y="21240"/>
                  </a:cubicBezTo>
                  <a:cubicBezTo>
                    <a:pt x="9333" y="21600"/>
                    <a:pt x="8267" y="20880"/>
                    <a:pt x="8000" y="18840"/>
                  </a:cubicBezTo>
                  <a:cubicBezTo>
                    <a:pt x="7733" y="16800"/>
                    <a:pt x="8267" y="13440"/>
                    <a:pt x="10667" y="10080"/>
                  </a:cubicBezTo>
                  <a:cubicBezTo>
                    <a:pt x="13067" y="6720"/>
                    <a:pt x="17333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0" name="Line"/>
            <p:cNvSpPr/>
            <p:nvPr/>
          </p:nvSpPr>
          <p:spPr>
            <a:xfrm>
              <a:off x="11219318" y="3613150"/>
              <a:ext cx="102733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21395" y="0"/>
                  </a:moveTo>
                  <a:cubicBezTo>
                    <a:pt x="19191" y="0"/>
                    <a:pt x="16987" y="0"/>
                    <a:pt x="14122" y="671"/>
                  </a:cubicBezTo>
                  <a:cubicBezTo>
                    <a:pt x="11256" y="1342"/>
                    <a:pt x="7730" y="2685"/>
                    <a:pt x="4864" y="5064"/>
                  </a:cubicBezTo>
                  <a:cubicBezTo>
                    <a:pt x="1999" y="7444"/>
                    <a:pt x="-205" y="10861"/>
                    <a:pt x="15" y="13607"/>
                  </a:cubicBezTo>
                  <a:cubicBezTo>
                    <a:pt x="236" y="16353"/>
                    <a:pt x="2881" y="18427"/>
                    <a:pt x="5305" y="19647"/>
                  </a:cubicBezTo>
                  <a:cubicBezTo>
                    <a:pt x="7730" y="20868"/>
                    <a:pt x="9934" y="21234"/>
                    <a:pt x="12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1" name="Line"/>
            <p:cNvSpPr/>
            <p:nvPr/>
          </p:nvSpPr>
          <p:spPr>
            <a:xfrm>
              <a:off x="11315699" y="3699933"/>
              <a:ext cx="16163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extrusionOk="0">
                  <a:moveTo>
                    <a:pt x="0" y="21600"/>
                  </a:moveTo>
                  <a:cubicBezTo>
                    <a:pt x="3086" y="16250"/>
                    <a:pt x="6171" y="10899"/>
                    <a:pt x="7995" y="7629"/>
                  </a:cubicBezTo>
                  <a:cubicBezTo>
                    <a:pt x="9818" y="4360"/>
                    <a:pt x="10379" y="3171"/>
                    <a:pt x="10660" y="2081"/>
                  </a:cubicBezTo>
                  <a:cubicBezTo>
                    <a:pt x="10940" y="991"/>
                    <a:pt x="10940" y="0"/>
                    <a:pt x="10800" y="0"/>
                  </a:cubicBezTo>
                  <a:cubicBezTo>
                    <a:pt x="10660" y="0"/>
                    <a:pt x="10379" y="991"/>
                    <a:pt x="9818" y="4062"/>
                  </a:cubicBezTo>
                  <a:cubicBezTo>
                    <a:pt x="9257" y="7134"/>
                    <a:pt x="8416" y="12286"/>
                    <a:pt x="8135" y="15358"/>
                  </a:cubicBezTo>
                  <a:cubicBezTo>
                    <a:pt x="7855" y="18429"/>
                    <a:pt x="8135" y="19420"/>
                    <a:pt x="8977" y="20114"/>
                  </a:cubicBezTo>
                  <a:cubicBezTo>
                    <a:pt x="9818" y="20807"/>
                    <a:pt x="11221" y="21204"/>
                    <a:pt x="12343" y="20906"/>
                  </a:cubicBezTo>
                  <a:cubicBezTo>
                    <a:pt x="13465" y="20609"/>
                    <a:pt x="14306" y="19618"/>
                    <a:pt x="15709" y="17240"/>
                  </a:cubicBezTo>
                  <a:cubicBezTo>
                    <a:pt x="17112" y="14862"/>
                    <a:pt x="19075" y="11097"/>
                    <a:pt x="20197" y="8620"/>
                  </a:cubicBezTo>
                  <a:cubicBezTo>
                    <a:pt x="21319" y="6143"/>
                    <a:pt x="21600" y="4954"/>
                    <a:pt x="21319" y="5350"/>
                  </a:cubicBezTo>
                  <a:cubicBezTo>
                    <a:pt x="21039" y="5747"/>
                    <a:pt x="20197" y="7728"/>
                    <a:pt x="19917" y="10503"/>
                  </a:cubicBezTo>
                  <a:cubicBezTo>
                    <a:pt x="19636" y="13277"/>
                    <a:pt x="19917" y="16844"/>
                    <a:pt x="20197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2" name="Line"/>
            <p:cNvSpPr/>
            <p:nvPr/>
          </p:nvSpPr>
          <p:spPr>
            <a:xfrm>
              <a:off x="11532850" y="3886200"/>
              <a:ext cx="106701" cy="1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58" extrusionOk="0">
                  <a:moveTo>
                    <a:pt x="1001" y="2274"/>
                  </a:moveTo>
                  <a:cubicBezTo>
                    <a:pt x="2662" y="1137"/>
                    <a:pt x="4324" y="0"/>
                    <a:pt x="5985" y="0"/>
                  </a:cubicBezTo>
                  <a:cubicBezTo>
                    <a:pt x="7647" y="0"/>
                    <a:pt x="9308" y="1137"/>
                    <a:pt x="10139" y="2653"/>
                  </a:cubicBezTo>
                  <a:cubicBezTo>
                    <a:pt x="10970" y="4168"/>
                    <a:pt x="10970" y="6063"/>
                    <a:pt x="9308" y="8337"/>
                  </a:cubicBezTo>
                  <a:cubicBezTo>
                    <a:pt x="7647" y="10611"/>
                    <a:pt x="4324" y="13263"/>
                    <a:pt x="2247" y="15537"/>
                  </a:cubicBezTo>
                  <a:cubicBezTo>
                    <a:pt x="170" y="17811"/>
                    <a:pt x="-661" y="19705"/>
                    <a:pt x="585" y="20653"/>
                  </a:cubicBezTo>
                  <a:cubicBezTo>
                    <a:pt x="1831" y="21600"/>
                    <a:pt x="5154" y="21600"/>
                    <a:pt x="8893" y="21221"/>
                  </a:cubicBezTo>
                  <a:cubicBezTo>
                    <a:pt x="12631" y="20842"/>
                    <a:pt x="16785" y="20084"/>
                    <a:pt x="20939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3" name="Line"/>
            <p:cNvSpPr/>
            <p:nvPr/>
          </p:nvSpPr>
          <p:spPr>
            <a:xfrm>
              <a:off x="11728449" y="39306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4" name="Line"/>
            <p:cNvSpPr/>
            <p:nvPr/>
          </p:nvSpPr>
          <p:spPr>
            <a:xfrm>
              <a:off x="11851216" y="3826933"/>
              <a:ext cx="270935" cy="1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extrusionOk="0">
                  <a:moveTo>
                    <a:pt x="5400" y="4129"/>
                  </a:moveTo>
                  <a:cubicBezTo>
                    <a:pt x="4894" y="8258"/>
                    <a:pt x="4387" y="12388"/>
                    <a:pt x="3966" y="15247"/>
                  </a:cubicBezTo>
                  <a:cubicBezTo>
                    <a:pt x="3544" y="18106"/>
                    <a:pt x="3206" y="19694"/>
                    <a:pt x="2616" y="20488"/>
                  </a:cubicBezTo>
                  <a:cubicBezTo>
                    <a:pt x="2025" y="21282"/>
                    <a:pt x="1181" y="21282"/>
                    <a:pt x="675" y="20488"/>
                  </a:cubicBezTo>
                  <a:cubicBezTo>
                    <a:pt x="169" y="19694"/>
                    <a:pt x="0" y="18106"/>
                    <a:pt x="0" y="15564"/>
                  </a:cubicBezTo>
                  <a:cubicBezTo>
                    <a:pt x="0" y="13023"/>
                    <a:pt x="169" y="9529"/>
                    <a:pt x="1856" y="6670"/>
                  </a:cubicBezTo>
                  <a:cubicBezTo>
                    <a:pt x="3544" y="3811"/>
                    <a:pt x="6750" y="1588"/>
                    <a:pt x="10294" y="635"/>
                  </a:cubicBezTo>
                  <a:cubicBezTo>
                    <a:pt x="13838" y="-318"/>
                    <a:pt x="17719" y="0"/>
                    <a:pt x="21600" y="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5" name="Line"/>
            <p:cNvSpPr/>
            <p:nvPr/>
          </p:nvSpPr>
          <p:spPr>
            <a:xfrm>
              <a:off x="12077699" y="3961180"/>
              <a:ext cx="177801" cy="10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extrusionOk="0">
                  <a:moveTo>
                    <a:pt x="0" y="2732"/>
                  </a:moveTo>
                  <a:cubicBezTo>
                    <a:pt x="1029" y="1486"/>
                    <a:pt x="2057" y="239"/>
                    <a:pt x="3214" y="32"/>
                  </a:cubicBezTo>
                  <a:cubicBezTo>
                    <a:pt x="4371" y="-176"/>
                    <a:pt x="5657" y="655"/>
                    <a:pt x="6557" y="2109"/>
                  </a:cubicBezTo>
                  <a:cubicBezTo>
                    <a:pt x="7457" y="3562"/>
                    <a:pt x="7971" y="5639"/>
                    <a:pt x="7329" y="8962"/>
                  </a:cubicBezTo>
                  <a:cubicBezTo>
                    <a:pt x="6686" y="12286"/>
                    <a:pt x="4886" y="16855"/>
                    <a:pt x="4886" y="19139"/>
                  </a:cubicBezTo>
                  <a:cubicBezTo>
                    <a:pt x="4886" y="21424"/>
                    <a:pt x="6686" y="21424"/>
                    <a:pt x="9771" y="21009"/>
                  </a:cubicBezTo>
                  <a:cubicBezTo>
                    <a:pt x="12857" y="20593"/>
                    <a:pt x="17229" y="19762"/>
                    <a:pt x="21600" y="18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6" name="Line"/>
            <p:cNvSpPr/>
            <p:nvPr/>
          </p:nvSpPr>
          <p:spPr>
            <a:xfrm>
              <a:off x="12147549" y="3705406"/>
              <a:ext cx="146051" cy="12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extrusionOk="0">
                  <a:moveTo>
                    <a:pt x="0" y="493"/>
                  </a:moveTo>
                  <a:cubicBezTo>
                    <a:pt x="1565" y="144"/>
                    <a:pt x="3130" y="-204"/>
                    <a:pt x="4539" y="144"/>
                  </a:cubicBezTo>
                  <a:cubicBezTo>
                    <a:pt x="5948" y="493"/>
                    <a:pt x="7200" y="1538"/>
                    <a:pt x="7826" y="3977"/>
                  </a:cubicBezTo>
                  <a:cubicBezTo>
                    <a:pt x="8452" y="6415"/>
                    <a:pt x="8452" y="10248"/>
                    <a:pt x="7983" y="13383"/>
                  </a:cubicBezTo>
                  <a:cubicBezTo>
                    <a:pt x="7513" y="16519"/>
                    <a:pt x="6574" y="18957"/>
                    <a:pt x="7043" y="20177"/>
                  </a:cubicBezTo>
                  <a:cubicBezTo>
                    <a:pt x="7513" y="21396"/>
                    <a:pt x="9391" y="21396"/>
                    <a:pt x="12052" y="20873"/>
                  </a:cubicBezTo>
                  <a:cubicBezTo>
                    <a:pt x="14713" y="20351"/>
                    <a:pt x="18157" y="19306"/>
                    <a:pt x="21600" y="18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97" name="Line"/>
            <p:cNvSpPr/>
            <p:nvPr/>
          </p:nvSpPr>
          <p:spPr>
            <a:xfrm>
              <a:off x="12230099" y="3670300"/>
              <a:ext cx="15228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extrusionOk="0">
                  <a:moveTo>
                    <a:pt x="14011" y="0"/>
                  </a:moveTo>
                  <a:cubicBezTo>
                    <a:pt x="16930" y="3448"/>
                    <a:pt x="19849" y="6896"/>
                    <a:pt x="20724" y="9786"/>
                  </a:cubicBezTo>
                  <a:cubicBezTo>
                    <a:pt x="21600" y="12676"/>
                    <a:pt x="20432" y="15008"/>
                    <a:pt x="16638" y="16885"/>
                  </a:cubicBezTo>
                  <a:cubicBezTo>
                    <a:pt x="12843" y="18761"/>
                    <a:pt x="6422" y="20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098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49560" y="3236488"/>
              <a:ext cx="867355" cy="1180604"/>
            </a:xfrm>
            <a:prstGeom prst="rect">
              <a:avLst/>
            </a:prstGeom>
            <a:effectLst/>
          </p:spPr>
        </p:pic>
        <p:sp>
          <p:nvSpPr>
            <p:cNvPr id="2100" name="Line"/>
            <p:cNvSpPr/>
            <p:nvPr/>
          </p:nvSpPr>
          <p:spPr>
            <a:xfrm>
              <a:off x="4909558" y="4629150"/>
              <a:ext cx="106943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3610" y="0"/>
                  </a:moveTo>
                  <a:cubicBezTo>
                    <a:pt x="2339" y="3668"/>
                    <a:pt x="1069" y="7336"/>
                    <a:pt x="433" y="10698"/>
                  </a:cubicBezTo>
                  <a:cubicBezTo>
                    <a:pt x="-202" y="14060"/>
                    <a:pt x="-202" y="17117"/>
                    <a:pt x="857" y="19002"/>
                  </a:cubicBezTo>
                  <a:cubicBezTo>
                    <a:pt x="1916" y="20887"/>
                    <a:pt x="4033" y="21600"/>
                    <a:pt x="7422" y="21600"/>
                  </a:cubicBezTo>
                  <a:cubicBezTo>
                    <a:pt x="10810" y="21600"/>
                    <a:pt x="15469" y="20887"/>
                    <a:pt x="18010" y="20275"/>
                  </a:cubicBezTo>
                  <a:cubicBezTo>
                    <a:pt x="20551" y="19664"/>
                    <a:pt x="20974" y="19155"/>
                    <a:pt x="21398" y="18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1" name="Line"/>
            <p:cNvSpPr/>
            <p:nvPr/>
          </p:nvSpPr>
          <p:spPr>
            <a:xfrm>
              <a:off x="4837568" y="4661916"/>
              <a:ext cx="382133" cy="4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2" extrusionOk="0">
                  <a:moveTo>
                    <a:pt x="1137" y="12223"/>
                  </a:moveTo>
                  <a:cubicBezTo>
                    <a:pt x="541" y="12109"/>
                    <a:pt x="-56" y="11996"/>
                    <a:pt x="4" y="11882"/>
                  </a:cubicBezTo>
                  <a:cubicBezTo>
                    <a:pt x="63" y="11768"/>
                    <a:pt x="779" y="11654"/>
                    <a:pt x="2450" y="10916"/>
                  </a:cubicBezTo>
                  <a:cubicBezTo>
                    <a:pt x="4121" y="10177"/>
                    <a:pt x="6746" y="8812"/>
                    <a:pt x="8775" y="7221"/>
                  </a:cubicBezTo>
                  <a:cubicBezTo>
                    <a:pt x="10804" y="5629"/>
                    <a:pt x="12236" y="3810"/>
                    <a:pt x="13071" y="2389"/>
                  </a:cubicBezTo>
                  <a:cubicBezTo>
                    <a:pt x="13906" y="968"/>
                    <a:pt x="14145" y="-55"/>
                    <a:pt x="14085" y="2"/>
                  </a:cubicBezTo>
                  <a:cubicBezTo>
                    <a:pt x="14026" y="59"/>
                    <a:pt x="13668" y="1196"/>
                    <a:pt x="13548" y="3924"/>
                  </a:cubicBezTo>
                  <a:cubicBezTo>
                    <a:pt x="13429" y="6652"/>
                    <a:pt x="13548" y="10972"/>
                    <a:pt x="13608" y="13985"/>
                  </a:cubicBezTo>
                  <a:cubicBezTo>
                    <a:pt x="13668" y="16998"/>
                    <a:pt x="13668" y="18703"/>
                    <a:pt x="13608" y="19840"/>
                  </a:cubicBezTo>
                  <a:cubicBezTo>
                    <a:pt x="13548" y="20977"/>
                    <a:pt x="13429" y="21545"/>
                    <a:pt x="13369" y="21488"/>
                  </a:cubicBezTo>
                  <a:cubicBezTo>
                    <a:pt x="13310" y="21431"/>
                    <a:pt x="13310" y="20749"/>
                    <a:pt x="13429" y="19726"/>
                  </a:cubicBezTo>
                  <a:cubicBezTo>
                    <a:pt x="13548" y="18703"/>
                    <a:pt x="13787" y="17339"/>
                    <a:pt x="14145" y="16486"/>
                  </a:cubicBezTo>
                  <a:cubicBezTo>
                    <a:pt x="14503" y="15633"/>
                    <a:pt x="14980" y="15292"/>
                    <a:pt x="16234" y="15406"/>
                  </a:cubicBezTo>
                  <a:cubicBezTo>
                    <a:pt x="17487" y="15520"/>
                    <a:pt x="19515" y="16088"/>
                    <a:pt x="21544" y="16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2" name="Line"/>
            <p:cNvSpPr/>
            <p:nvPr/>
          </p:nvSpPr>
          <p:spPr>
            <a:xfrm>
              <a:off x="5251449" y="4848484"/>
              <a:ext cx="209551" cy="16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2" extrusionOk="0">
                  <a:moveTo>
                    <a:pt x="0" y="14588"/>
                  </a:moveTo>
                  <a:cubicBezTo>
                    <a:pt x="1527" y="12480"/>
                    <a:pt x="3055" y="10373"/>
                    <a:pt x="3927" y="8661"/>
                  </a:cubicBezTo>
                  <a:cubicBezTo>
                    <a:pt x="4800" y="6949"/>
                    <a:pt x="5018" y="5632"/>
                    <a:pt x="5236" y="4183"/>
                  </a:cubicBezTo>
                  <a:cubicBezTo>
                    <a:pt x="5455" y="2734"/>
                    <a:pt x="5673" y="1153"/>
                    <a:pt x="5236" y="627"/>
                  </a:cubicBezTo>
                  <a:cubicBezTo>
                    <a:pt x="4800" y="100"/>
                    <a:pt x="3709" y="627"/>
                    <a:pt x="2836" y="3393"/>
                  </a:cubicBezTo>
                  <a:cubicBezTo>
                    <a:pt x="1964" y="6158"/>
                    <a:pt x="1309" y="11163"/>
                    <a:pt x="1091" y="14324"/>
                  </a:cubicBezTo>
                  <a:cubicBezTo>
                    <a:pt x="873" y="17485"/>
                    <a:pt x="1091" y="18802"/>
                    <a:pt x="2182" y="19724"/>
                  </a:cubicBezTo>
                  <a:cubicBezTo>
                    <a:pt x="3273" y="20646"/>
                    <a:pt x="5236" y="21173"/>
                    <a:pt x="6873" y="19461"/>
                  </a:cubicBezTo>
                  <a:cubicBezTo>
                    <a:pt x="8509" y="17749"/>
                    <a:pt x="9818" y="13797"/>
                    <a:pt x="10473" y="12217"/>
                  </a:cubicBezTo>
                  <a:cubicBezTo>
                    <a:pt x="11127" y="10636"/>
                    <a:pt x="11127" y="11427"/>
                    <a:pt x="11127" y="12744"/>
                  </a:cubicBezTo>
                  <a:cubicBezTo>
                    <a:pt x="11127" y="14061"/>
                    <a:pt x="11127" y="15905"/>
                    <a:pt x="11236" y="15378"/>
                  </a:cubicBezTo>
                  <a:cubicBezTo>
                    <a:pt x="11345" y="14851"/>
                    <a:pt x="11564" y="11953"/>
                    <a:pt x="12000" y="9188"/>
                  </a:cubicBezTo>
                  <a:cubicBezTo>
                    <a:pt x="12436" y="6422"/>
                    <a:pt x="13091" y="3788"/>
                    <a:pt x="13855" y="2075"/>
                  </a:cubicBezTo>
                  <a:cubicBezTo>
                    <a:pt x="14618" y="363"/>
                    <a:pt x="15491" y="-427"/>
                    <a:pt x="16364" y="232"/>
                  </a:cubicBezTo>
                  <a:cubicBezTo>
                    <a:pt x="17236" y="890"/>
                    <a:pt x="18109" y="2997"/>
                    <a:pt x="18982" y="6027"/>
                  </a:cubicBezTo>
                  <a:cubicBezTo>
                    <a:pt x="19855" y="9056"/>
                    <a:pt x="20727" y="13007"/>
                    <a:pt x="21600" y="1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3" name="Line"/>
            <p:cNvSpPr/>
            <p:nvPr/>
          </p:nvSpPr>
          <p:spPr>
            <a:xfrm>
              <a:off x="5511799" y="500380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4" name="Line"/>
            <p:cNvSpPr/>
            <p:nvPr/>
          </p:nvSpPr>
          <p:spPr>
            <a:xfrm>
              <a:off x="5937249" y="4728633"/>
              <a:ext cx="215901" cy="3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extrusionOk="0">
                  <a:moveTo>
                    <a:pt x="4447" y="8908"/>
                  </a:moveTo>
                  <a:cubicBezTo>
                    <a:pt x="4024" y="11593"/>
                    <a:pt x="3600" y="14278"/>
                    <a:pt x="3388" y="15986"/>
                  </a:cubicBezTo>
                  <a:cubicBezTo>
                    <a:pt x="3176" y="17695"/>
                    <a:pt x="3176" y="18427"/>
                    <a:pt x="2859" y="19037"/>
                  </a:cubicBezTo>
                  <a:cubicBezTo>
                    <a:pt x="2541" y="19647"/>
                    <a:pt x="1906" y="20136"/>
                    <a:pt x="1376" y="19953"/>
                  </a:cubicBezTo>
                  <a:cubicBezTo>
                    <a:pt x="847" y="19769"/>
                    <a:pt x="424" y="18915"/>
                    <a:pt x="212" y="15986"/>
                  </a:cubicBezTo>
                  <a:cubicBezTo>
                    <a:pt x="0" y="13058"/>
                    <a:pt x="0" y="8054"/>
                    <a:pt x="0" y="5247"/>
                  </a:cubicBezTo>
                  <a:cubicBezTo>
                    <a:pt x="0" y="2441"/>
                    <a:pt x="0" y="1831"/>
                    <a:pt x="212" y="1220"/>
                  </a:cubicBezTo>
                  <a:cubicBezTo>
                    <a:pt x="424" y="610"/>
                    <a:pt x="847" y="0"/>
                    <a:pt x="1376" y="0"/>
                  </a:cubicBezTo>
                  <a:cubicBezTo>
                    <a:pt x="1906" y="0"/>
                    <a:pt x="2541" y="610"/>
                    <a:pt x="4024" y="2868"/>
                  </a:cubicBezTo>
                  <a:cubicBezTo>
                    <a:pt x="5506" y="5125"/>
                    <a:pt x="7835" y="9031"/>
                    <a:pt x="9635" y="12264"/>
                  </a:cubicBezTo>
                  <a:cubicBezTo>
                    <a:pt x="11435" y="15498"/>
                    <a:pt x="12706" y="18061"/>
                    <a:pt x="13765" y="19586"/>
                  </a:cubicBezTo>
                  <a:cubicBezTo>
                    <a:pt x="14824" y="21112"/>
                    <a:pt x="15671" y="21600"/>
                    <a:pt x="16412" y="21478"/>
                  </a:cubicBezTo>
                  <a:cubicBezTo>
                    <a:pt x="17153" y="21356"/>
                    <a:pt x="17788" y="20624"/>
                    <a:pt x="18635" y="18305"/>
                  </a:cubicBezTo>
                  <a:cubicBezTo>
                    <a:pt x="19482" y="15986"/>
                    <a:pt x="20541" y="12081"/>
                    <a:pt x="21071" y="9153"/>
                  </a:cubicBezTo>
                  <a:cubicBezTo>
                    <a:pt x="21600" y="6224"/>
                    <a:pt x="21600" y="4271"/>
                    <a:pt x="21600" y="2868"/>
                  </a:cubicBezTo>
                  <a:cubicBezTo>
                    <a:pt x="21600" y="1464"/>
                    <a:pt x="21600" y="610"/>
                    <a:pt x="21388" y="488"/>
                  </a:cubicBezTo>
                  <a:cubicBezTo>
                    <a:pt x="21176" y="366"/>
                    <a:pt x="20753" y="976"/>
                    <a:pt x="20753" y="1708"/>
                  </a:cubicBezTo>
                  <a:cubicBezTo>
                    <a:pt x="20753" y="2441"/>
                    <a:pt x="21176" y="3295"/>
                    <a:pt x="21600" y="4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5" name="Line"/>
            <p:cNvSpPr/>
            <p:nvPr/>
          </p:nvSpPr>
          <p:spPr>
            <a:xfrm>
              <a:off x="6268458" y="4959350"/>
              <a:ext cx="3074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extrusionOk="0">
                  <a:moveTo>
                    <a:pt x="12274" y="0"/>
                  </a:moveTo>
                  <a:cubicBezTo>
                    <a:pt x="7954" y="4320"/>
                    <a:pt x="3634" y="8640"/>
                    <a:pt x="1474" y="11700"/>
                  </a:cubicBezTo>
                  <a:cubicBezTo>
                    <a:pt x="-686" y="14760"/>
                    <a:pt x="-686" y="16560"/>
                    <a:pt x="2914" y="18000"/>
                  </a:cubicBezTo>
                  <a:cubicBezTo>
                    <a:pt x="6514" y="19440"/>
                    <a:pt x="13714" y="2052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6" name="Line"/>
            <p:cNvSpPr/>
            <p:nvPr/>
          </p:nvSpPr>
          <p:spPr>
            <a:xfrm>
              <a:off x="6375399" y="49149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97" y="15840"/>
                    <a:pt x="1394" y="10080"/>
                    <a:pt x="4413" y="7200"/>
                  </a:cubicBezTo>
                  <a:cubicBezTo>
                    <a:pt x="7432" y="4320"/>
                    <a:pt x="12774" y="4320"/>
                    <a:pt x="16026" y="360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7" name="Line"/>
            <p:cNvSpPr/>
            <p:nvPr/>
          </p:nvSpPr>
          <p:spPr>
            <a:xfrm>
              <a:off x="6476999" y="4813300"/>
              <a:ext cx="31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40" y="6200"/>
                    <a:pt x="2880" y="12400"/>
                    <a:pt x="5040" y="16000"/>
                  </a:cubicBezTo>
                  <a:cubicBezTo>
                    <a:pt x="7200" y="19600"/>
                    <a:pt x="10080" y="20600"/>
                    <a:pt x="12960" y="21100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8" name="Line"/>
            <p:cNvSpPr/>
            <p:nvPr/>
          </p:nvSpPr>
          <p:spPr>
            <a:xfrm>
              <a:off x="6642099" y="4730664"/>
              <a:ext cx="202290" cy="30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78" extrusionOk="0">
                  <a:moveTo>
                    <a:pt x="0" y="3557"/>
                  </a:moveTo>
                  <a:cubicBezTo>
                    <a:pt x="225" y="9178"/>
                    <a:pt x="450" y="14800"/>
                    <a:pt x="450" y="15836"/>
                  </a:cubicBezTo>
                  <a:cubicBezTo>
                    <a:pt x="450" y="16872"/>
                    <a:pt x="225" y="13321"/>
                    <a:pt x="113" y="10510"/>
                  </a:cubicBezTo>
                  <a:cubicBezTo>
                    <a:pt x="0" y="7699"/>
                    <a:pt x="0" y="5628"/>
                    <a:pt x="113" y="4074"/>
                  </a:cubicBezTo>
                  <a:cubicBezTo>
                    <a:pt x="225" y="2521"/>
                    <a:pt x="450" y="1485"/>
                    <a:pt x="787" y="1337"/>
                  </a:cubicBezTo>
                  <a:cubicBezTo>
                    <a:pt x="1125" y="1189"/>
                    <a:pt x="1575" y="1929"/>
                    <a:pt x="2812" y="4592"/>
                  </a:cubicBezTo>
                  <a:cubicBezTo>
                    <a:pt x="4050" y="7255"/>
                    <a:pt x="6075" y="11842"/>
                    <a:pt x="7425" y="14578"/>
                  </a:cubicBezTo>
                  <a:cubicBezTo>
                    <a:pt x="8775" y="17315"/>
                    <a:pt x="9450" y="18203"/>
                    <a:pt x="10125" y="19017"/>
                  </a:cubicBezTo>
                  <a:cubicBezTo>
                    <a:pt x="10800" y="19831"/>
                    <a:pt x="11475" y="20570"/>
                    <a:pt x="12375" y="20940"/>
                  </a:cubicBezTo>
                  <a:cubicBezTo>
                    <a:pt x="13275" y="21310"/>
                    <a:pt x="14400" y="21310"/>
                    <a:pt x="15525" y="20496"/>
                  </a:cubicBezTo>
                  <a:cubicBezTo>
                    <a:pt x="16650" y="19683"/>
                    <a:pt x="17775" y="18055"/>
                    <a:pt x="18788" y="15022"/>
                  </a:cubicBezTo>
                  <a:cubicBezTo>
                    <a:pt x="19800" y="11989"/>
                    <a:pt x="20700" y="7551"/>
                    <a:pt x="21150" y="4962"/>
                  </a:cubicBezTo>
                  <a:cubicBezTo>
                    <a:pt x="21600" y="2373"/>
                    <a:pt x="21600" y="1633"/>
                    <a:pt x="21262" y="968"/>
                  </a:cubicBezTo>
                  <a:cubicBezTo>
                    <a:pt x="20925" y="302"/>
                    <a:pt x="20250" y="-290"/>
                    <a:pt x="19687" y="154"/>
                  </a:cubicBezTo>
                  <a:cubicBezTo>
                    <a:pt x="19125" y="598"/>
                    <a:pt x="18675" y="2077"/>
                    <a:pt x="18225" y="3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09" name="Line"/>
            <p:cNvSpPr/>
            <p:nvPr/>
          </p:nvSpPr>
          <p:spPr>
            <a:xfrm>
              <a:off x="6883399" y="4959350"/>
              <a:ext cx="222251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extrusionOk="0">
                  <a:moveTo>
                    <a:pt x="0" y="8452"/>
                  </a:moveTo>
                  <a:cubicBezTo>
                    <a:pt x="0" y="6104"/>
                    <a:pt x="0" y="3757"/>
                    <a:pt x="411" y="2230"/>
                  </a:cubicBezTo>
                  <a:cubicBezTo>
                    <a:pt x="823" y="704"/>
                    <a:pt x="1646" y="0"/>
                    <a:pt x="2983" y="0"/>
                  </a:cubicBezTo>
                  <a:cubicBezTo>
                    <a:pt x="4320" y="0"/>
                    <a:pt x="6171" y="704"/>
                    <a:pt x="7097" y="2935"/>
                  </a:cubicBezTo>
                  <a:cubicBezTo>
                    <a:pt x="8023" y="5165"/>
                    <a:pt x="8023" y="8922"/>
                    <a:pt x="7611" y="11622"/>
                  </a:cubicBezTo>
                  <a:cubicBezTo>
                    <a:pt x="7200" y="14322"/>
                    <a:pt x="6377" y="15965"/>
                    <a:pt x="5863" y="17374"/>
                  </a:cubicBezTo>
                  <a:cubicBezTo>
                    <a:pt x="5349" y="18783"/>
                    <a:pt x="5143" y="19957"/>
                    <a:pt x="5554" y="20661"/>
                  </a:cubicBezTo>
                  <a:cubicBezTo>
                    <a:pt x="5966" y="21365"/>
                    <a:pt x="6994" y="21600"/>
                    <a:pt x="9771" y="21130"/>
                  </a:cubicBezTo>
                  <a:cubicBezTo>
                    <a:pt x="12549" y="20661"/>
                    <a:pt x="17074" y="19487"/>
                    <a:pt x="21600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0" name="Line"/>
            <p:cNvSpPr/>
            <p:nvPr/>
          </p:nvSpPr>
          <p:spPr>
            <a:xfrm>
              <a:off x="7471629" y="4937528"/>
              <a:ext cx="319821" cy="1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04" extrusionOk="0">
                  <a:moveTo>
                    <a:pt x="3993" y="19029"/>
                  </a:moveTo>
                  <a:cubicBezTo>
                    <a:pt x="3283" y="19029"/>
                    <a:pt x="2572" y="19029"/>
                    <a:pt x="1719" y="17549"/>
                  </a:cubicBezTo>
                  <a:cubicBezTo>
                    <a:pt x="867" y="16070"/>
                    <a:pt x="-128" y="13111"/>
                    <a:pt x="14" y="10004"/>
                  </a:cubicBezTo>
                  <a:cubicBezTo>
                    <a:pt x="156" y="6897"/>
                    <a:pt x="1435" y="3642"/>
                    <a:pt x="2856" y="1719"/>
                  </a:cubicBezTo>
                  <a:cubicBezTo>
                    <a:pt x="4277" y="-204"/>
                    <a:pt x="5840" y="-796"/>
                    <a:pt x="7404" y="1423"/>
                  </a:cubicBezTo>
                  <a:cubicBezTo>
                    <a:pt x="8967" y="3642"/>
                    <a:pt x="10530" y="8672"/>
                    <a:pt x="11525" y="12075"/>
                  </a:cubicBezTo>
                  <a:cubicBezTo>
                    <a:pt x="12519" y="15478"/>
                    <a:pt x="12946" y="17253"/>
                    <a:pt x="13443" y="18585"/>
                  </a:cubicBezTo>
                  <a:cubicBezTo>
                    <a:pt x="13940" y="19916"/>
                    <a:pt x="14509" y="20804"/>
                    <a:pt x="15077" y="20804"/>
                  </a:cubicBezTo>
                  <a:cubicBezTo>
                    <a:pt x="15646" y="20804"/>
                    <a:pt x="16214" y="19916"/>
                    <a:pt x="16925" y="16957"/>
                  </a:cubicBezTo>
                  <a:cubicBezTo>
                    <a:pt x="17635" y="13999"/>
                    <a:pt x="18488" y="8968"/>
                    <a:pt x="19269" y="6009"/>
                  </a:cubicBezTo>
                  <a:cubicBezTo>
                    <a:pt x="20051" y="3051"/>
                    <a:pt x="20761" y="2163"/>
                    <a:pt x="21472" y="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1" name="Line"/>
            <p:cNvSpPr/>
            <p:nvPr/>
          </p:nvSpPr>
          <p:spPr>
            <a:xfrm>
              <a:off x="8071491" y="4742466"/>
              <a:ext cx="252566" cy="39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42" extrusionOk="0">
                  <a:moveTo>
                    <a:pt x="2645" y="5850"/>
                  </a:moveTo>
                  <a:cubicBezTo>
                    <a:pt x="2285" y="9374"/>
                    <a:pt x="1925" y="12899"/>
                    <a:pt x="1745" y="15059"/>
                  </a:cubicBezTo>
                  <a:cubicBezTo>
                    <a:pt x="1565" y="17219"/>
                    <a:pt x="1565" y="18014"/>
                    <a:pt x="1295" y="18810"/>
                  </a:cubicBezTo>
                  <a:cubicBezTo>
                    <a:pt x="1025" y="19606"/>
                    <a:pt x="485" y="20402"/>
                    <a:pt x="215" y="20402"/>
                  </a:cubicBezTo>
                  <a:cubicBezTo>
                    <a:pt x="-55" y="20402"/>
                    <a:pt x="-55" y="19606"/>
                    <a:pt x="125" y="17389"/>
                  </a:cubicBezTo>
                  <a:cubicBezTo>
                    <a:pt x="305" y="15172"/>
                    <a:pt x="665" y="11534"/>
                    <a:pt x="1025" y="8749"/>
                  </a:cubicBezTo>
                  <a:cubicBezTo>
                    <a:pt x="1385" y="5964"/>
                    <a:pt x="1745" y="4031"/>
                    <a:pt x="2195" y="2610"/>
                  </a:cubicBezTo>
                  <a:cubicBezTo>
                    <a:pt x="2645" y="1189"/>
                    <a:pt x="3185" y="280"/>
                    <a:pt x="3725" y="52"/>
                  </a:cubicBezTo>
                  <a:cubicBezTo>
                    <a:pt x="4265" y="-175"/>
                    <a:pt x="4805" y="280"/>
                    <a:pt x="5795" y="2440"/>
                  </a:cubicBezTo>
                  <a:cubicBezTo>
                    <a:pt x="6785" y="4600"/>
                    <a:pt x="8225" y="8465"/>
                    <a:pt x="9305" y="11591"/>
                  </a:cubicBezTo>
                  <a:cubicBezTo>
                    <a:pt x="10385" y="14718"/>
                    <a:pt x="11105" y="17105"/>
                    <a:pt x="11735" y="18583"/>
                  </a:cubicBezTo>
                  <a:cubicBezTo>
                    <a:pt x="12365" y="20061"/>
                    <a:pt x="12905" y="20629"/>
                    <a:pt x="13625" y="20970"/>
                  </a:cubicBezTo>
                  <a:cubicBezTo>
                    <a:pt x="14345" y="21311"/>
                    <a:pt x="15245" y="21425"/>
                    <a:pt x="16325" y="20743"/>
                  </a:cubicBezTo>
                  <a:cubicBezTo>
                    <a:pt x="17405" y="20061"/>
                    <a:pt x="18665" y="18583"/>
                    <a:pt x="19565" y="15741"/>
                  </a:cubicBezTo>
                  <a:cubicBezTo>
                    <a:pt x="20465" y="12899"/>
                    <a:pt x="21005" y="8692"/>
                    <a:pt x="21275" y="6021"/>
                  </a:cubicBezTo>
                  <a:cubicBezTo>
                    <a:pt x="21545" y="3349"/>
                    <a:pt x="21545" y="2212"/>
                    <a:pt x="21275" y="1417"/>
                  </a:cubicBezTo>
                  <a:cubicBezTo>
                    <a:pt x="21005" y="621"/>
                    <a:pt x="20465" y="166"/>
                    <a:pt x="20105" y="280"/>
                  </a:cubicBezTo>
                  <a:cubicBezTo>
                    <a:pt x="19745" y="393"/>
                    <a:pt x="19565" y="1076"/>
                    <a:pt x="19385" y="1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2" name="Line"/>
            <p:cNvSpPr/>
            <p:nvPr/>
          </p:nvSpPr>
          <p:spPr>
            <a:xfrm>
              <a:off x="8356599" y="4978400"/>
              <a:ext cx="93928" cy="12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43" extrusionOk="0">
                  <a:moveTo>
                    <a:pt x="11520" y="1062"/>
                  </a:moveTo>
                  <a:cubicBezTo>
                    <a:pt x="8640" y="708"/>
                    <a:pt x="5760" y="354"/>
                    <a:pt x="3600" y="885"/>
                  </a:cubicBezTo>
                  <a:cubicBezTo>
                    <a:pt x="1440" y="1416"/>
                    <a:pt x="0" y="2833"/>
                    <a:pt x="0" y="5489"/>
                  </a:cubicBezTo>
                  <a:cubicBezTo>
                    <a:pt x="0" y="8144"/>
                    <a:pt x="1440" y="12039"/>
                    <a:pt x="4080" y="15049"/>
                  </a:cubicBezTo>
                  <a:cubicBezTo>
                    <a:pt x="6720" y="18059"/>
                    <a:pt x="10560" y="20184"/>
                    <a:pt x="13680" y="20892"/>
                  </a:cubicBezTo>
                  <a:cubicBezTo>
                    <a:pt x="16800" y="21600"/>
                    <a:pt x="19200" y="20892"/>
                    <a:pt x="20400" y="17705"/>
                  </a:cubicBezTo>
                  <a:cubicBezTo>
                    <a:pt x="21600" y="14518"/>
                    <a:pt x="21600" y="8852"/>
                    <a:pt x="20400" y="5489"/>
                  </a:cubicBezTo>
                  <a:cubicBezTo>
                    <a:pt x="19200" y="2125"/>
                    <a:pt x="16800" y="1062"/>
                    <a:pt x="14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3" name="Line"/>
            <p:cNvSpPr/>
            <p:nvPr/>
          </p:nvSpPr>
          <p:spPr>
            <a:xfrm>
              <a:off x="8451849" y="4895850"/>
              <a:ext cx="209551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0" y="9346"/>
                  </a:moveTo>
                  <a:cubicBezTo>
                    <a:pt x="873" y="8515"/>
                    <a:pt x="1745" y="7685"/>
                    <a:pt x="2727" y="7165"/>
                  </a:cubicBezTo>
                  <a:cubicBezTo>
                    <a:pt x="3709" y="6646"/>
                    <a:pt x="4800" y="6438"/>
                    <a:pt x="6327" y="7892"/>
                  </a:cubicBezTo>
                  <a:cubicBezTo>
                    <a:pt x="7855" y="9346"/>
                    <a:pt x="9818" y="12462"/>
                    <a:pt x="10909" y="14642"/>
                  </a:cubicBezTo>
                  <a:cubicBezTo>
                    <a:pt x="12000" y="16823"/>
                    <a:pt x="12218" y="18069"/>
                    <a:pt x="12109" y="19212"/>
                  </a:cubicBezTo>
                  <a:cubicBezTo>
                    <a:pt x="12000" y="20354"/>
                    <a:pt x="11564" y="21392"/>
                    <a:pt x="10909" y="21496"/>
                  </a:cubicBezTo>
                  <a:cubicBezTo>
                    <a:pt x="10255" y="21600"/>
                    <a:pt x="9382" y="20769"/>
                    <a:pt x="9382" y="18485"/>
                  </a:cubicBezTo>
                  <a:cubicBezTo>
                    <a:pt x="9382" y="16200"/>
                    <a:pt x="10255" y="12462"/>
                    <a:pt x="12436" y="9138"/>
                  </a:cubicBezTo>
                  <a:cubicBezTo>
                    <a:pt x="14618" y="5815"/>
                    <a:pt x="18109" y="29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4" name="Line"/>
            <p:cNvSpPr/>
            <p:nvPr/>
          </p:nvSpPr>
          <p:spPr>
            <a:xfrm>
              <a:off x="8840040" y="4740655"/>
              <a:ext cx="94410" cy="37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82" extrusionOk="0">
                  <a:moveTo>
                    <a:pt x="19535" y="2281"/>
                  </a:moveTo>
                  <a:cubicBezTo>
                    <a:pt x="18127" y="1336"/>
                    <a:pt x="16718" y="392"/>
                    <a:pt x="15074" y="97"/>
                  </a:cubicBezTo>
                  <a:cubicBezTo>
                    <a:pt x="13431" y="-198"/>
                    <a:pt x="11553" y="156"/>
                    <a:pt x="9205" y="1513"/>
                  </a:cubicBezTo>
                  <a:cubicBezTo>
                    <a:pt x="6857" y="2871"/>
                    <a:pt x="4040" y="5232"/>
                    <a:pt x="2161" y="8005"/>
                  </a:cubicBezTo>
                  <a:cubicBezTo>
                    <a:pt x="283" y="10779"/>
                    <a:pt x="-656" y="13966"/>
                    <a:pt x="518" y="16386"/>
                  </a:cubicBezTo>
                  <a:cubicBezTo>
                    <a:pt x="1692" y="18805"/>
                    <a:pt x="4979" y="20458"/>
                    <a:pt x="8735" y="20930"/>
                  </a:cubicBezTo>
                  <a:cubicBezTo>
                    <a:pt x="12492" y="21402"/>
                    <a:pt x="16718" y="20694"/>
                    <a:pt x="20944" y="1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5" name="Line"/>
            <p:cNvSpPr/>
            <p:nvPr/>
          </p:nvSpPr>
          <p:spPr>
            <a:xfrm>
              <a:off x="8966199" y="4813041"/>
              <a:ext cx="190501" cy="26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extrusionOk="0">
                  <a:moveTo>
                    <a:pt x="0" y="21451"/>
                  </a:moveTo>
                  <a:cubicBezTo>
                    <a:pt x="2640" y="17029"/>
                    <a:pt x="5280" y="12607"/>
                    <a:pt x="6600" y="9460"/>
                  </a:cubicBezTo>
                  <a:cubicBezTo>
                    <a:pt x="7920" y="6314"/>
                    <a:pt x="7920" y="4443"/>
                    <a:pt x="7920" y="2912"/>
                  </a:cubicBezTo>
                  <a:cubicBezTo>
                    <a:pt x="7920" y="1382"/>
                    <a:pt x="7920" y="191"/>
                    <a:pt x="7680" y="21"/>
                  </a:cubicBezTo>
                  <a:cubicBezTo>
                    <a:pt x="7440" y="-149"/>
                    <a:pt x="6960" y="701"/>
                    <a:pt x="6720" y="3423"/>
                  </a:cubicBezTo>
                  <a:cubicBezTo>
                    <a:pt x="6480" y="6144"/>
                    <a:pt x="6480" y="10736"/>
                    <a:pt x="6720" y="13627"/>
                  </a:cubicBezTo>
                  <a:cubicBezTo>
                    <a:pt x="6960" y="16519"/>
                    <a:pt x="7440" y="17709"/>
                    <a:pt x="7920" y="18730"/>
                  </a:cubicBezTo>
                  <a:cubicBezTo>
                    <a:pt x="8400" y="19750"/>
                    <a:pt x="8880" y="20601"/>
                    <a:pt x="9720" y="20856"/>
                  </a:cubicBezTo>
                  <a:cubicBezTo>
                    <a:pt x="10560" y="21111"/>
                    <a:pt x="11760" y="20771"/>
                    <a:pt x="13080" y="19240"/>
                  </a:cubicBezTo>
                  <a:cubicBezTo>
                    <a:pt x="14400" y="17709"/>
                    <a:pt x="15840" y="14988"/>
                    <a:pt x="17040" y="12437"/>
                  </a:cubicBezTo>
                  <a:cubicBezTo>
                    <a:pt x="18240" y="9886"/>
                    <a:pt x="19200" y="7505"/>
                    <a:pt x="19800" y="5719"/>
                  </a:cubicBezTo>
                  <a:cubicBezTo>
                    <a:pt x="20400" y="3933"/>
                    <a:pt x="20640" y="2742"/>
                    <a:pt x="20760" y="2572"/>
                  </a:cubicBezTo>
                  <a:cubicBezTo>
                    <a:pt x="20880" y="2402"/>
                    <a:pt x="20880" y="3253"/>
                    <a:pt x="20880" y="6059"/>
                  </a:cubicBezTo>
                  <a:cubicBezTo>
                    <a:pt x="20880" y="8865"/>
                    <a:pt x="20880" y="13627"/>
                    <a:pt x="21000" y="16264"/>
                  </a:cubicBezTo>
                  <a:cubicBezTo>
                    <a:pt x="21120" y="18900"/>
                    <a:pt x="21360" y="19410"/>
                    <a:pt x="21600" y="1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6" name="Line"/>
            <p:cNvSpPr/>
            <p:nvPr/>
          </p:nvSpPr>
          <p:spPr>
            <a:xfrm>
              <a:off x="9245599" y="50038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7" name="Line"/>
            <p:cNvSpPr/>
            <p:nvPr/>
          </p:nvSpPr>
          <p:spPr>
            <a:xfrm>
              <a:off x="9359899" y="49593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8" name="Line"/>
            <p:cNvSpPr/>
            <p:nvPr/>
          </p:nvSpPr>
          <p:spPr>
            <a:xfrm>
              <a:off x="9448799" y="4870450"/>
              <a:ext cx="6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718"/>
                    <a:pt x="0" y="11435"/>
                    <a:pt x="3600" y="15035"/>
                  </a:cubicBezTo>
                  <a:cubicBezTo>
                    <a:pt x="7200" y="18635"/>
                    <a:pt x="14400" y="201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9" name="Line"/>
            <p:cNvSpPr/>
            <p:nvPr/>
          </p:nvSpPr>
          <p:spPr>
            <a:xfrm>
              <a:off x="9563099" y="4858746"/>
              <a:ext cx="203201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extrusionOk="0">
                  <a:moveTo>
                    <a:pt x="0" y="21508"/>
                  </a:moveTo>
                  <a:cubicBezTo>
                    <a:pt x="2475" y="18394"/>
                    <a:pt x="4950" y="15281"/>
                    <a:pt x="6637" y="12557"/>
                  </a:cubicBezTo>
                  <a:cubicBezTo>
                    <a:pt x="8325" y="9832"/>
                    <a:pt x="9225" y="7497"/>
                    <a:pt x="9675" y="5843"/>
                  </a:cubicBezTo>
                  <a:cubicBezTo>
                    <a:pt x="10125" y="4189"/>
                    <a:pt x="10125" y="3216"/>
                    <a:pt x="10125" y="2146"/>
                  </a:cubicBezTo>
                  <a:cubicBezTo>
                    <a:pt x="10125" y="1076"/>
                    <a:pt x="10125" y="-92"/>
                    <a:pt x="9788" y="5"/>
                  </a:cubicBezTo>
                  <a:cubicBezTo>
                    <a:pt x="9450" y="103"/>
                    <a:pt x="8775" y="1465"/>
                    <a:pt x="8213" y="4481"/>
                  </a:cubicBezTo>
                  <a:cubicBezTo>
                    <a:pt x="7650" y="7497"/>
                    <a:pt x="7200" y="12167"/>
                    <a:pt x="7088" y="14989"/>
                  </a:cubicBezTo>
                  <a:cubicBezTo>
                    <a:pt x="6975" y="17811"/>
                    <a:pt x="7200" y="18784"/>
                    <a:pt x="7762" y="19562"/>
                  </a:cubicBezTo>
                  <a:cubicBezTo>
                    <a:pt x="8325" y="20340"/>
                    <a:pt x="9225" y="20924"/>
                    <a:pt x="10125" y="20827"/>
                  </a:cubicBezTo>
                  <a:cubicBezTo>
                    <a:pt x="11025" y="20730"/>
                    <a:pt x="11925" y="19951"/>
                    <a:pt x="13725" y="17227"/>
                  </a:cubicBezTo>
                  <a:cubicBezTo>
                    <a:pt x="15525" y="14503"/>
                    <a:pt x="18225" y="9832"/>
                    <a:pt x="19687" y="6816"/>
                  </a:cubicBezTo>
                  <a:cubicBezTo>
                    <a:pt x="21150" y="3800"/>
                    <a:pt x="21375" y="2438"/>
                    <a:pt x="21488" y="2340"/>
                  </a:cubicBezTo>
                  <a:cubicBezTo>
                    <a:pt x="21600" y="2243"/>
                    <a:pt x="21600" y="3411"/>
                    <a:pt x="21375" y="6232"/>
                  </a:cubicBezTo>
                  <a:cubicBezTo>
                    <a:pt x="21150" y="9054"/>
                    <a:pt x="20700" y="13530"/>
                    <a:pt x="20700" y="16254"/>
                  </a:cubicBezTo>
                  <a:cubicBezTo>
                    <a:pt x="20700" y="18978"/>
                    <a:pt x="21150" y="19951"/>
                    <a:pt x="21600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0" name="Line"/>
            <p:cNvSpPr/>
            <p:nvPr/>
          </p:nvSpPr>
          <p:spPr>
            <a:xfrm>
              <a:off x="9810749" y="5041891"/>
              <a:ext cx="146051" cy="14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extrusionOk="0">
                  <a:moveTo>
                    <a:pt x="0" y="5556"/>
                  </a:moveTo>
                  <a:cubicBezTo>
                    <a:pt x="626" y="4013"/>
                    <a:pt x="1252" y="2470"/>
                    <a:pt x="2348" y="1390"/>
                  </a:cubicBezTo>
                  <a:cubicBezTo>
                    <a:pt x="3443" y="310"/>
                    <a:pt x="5009" y="-307"/>
                    <a:pt x="6104" y="156"/>
                  </a:cubicBezTo>
                  <a:cubicBezTo>
                    <a:pt x="7200" y="619"/>
                    <a:pt x="7826" y="2162"/>
                    <a:pt x="7670" y="4939"/>
                  </a:cubicBezTo>
                  <a:cubicBezTo>
                    <a:pt x="7513" y="7716"/>
                    <a:pt x="6574" y="11727"/>
                    <a:pt x="5791" y="14659"/>
                  </a:cubicBezTo>
                  <a:cubicBezTo>
                    <a:pt x="5009" y="17590"/>
                    <a:pt x="4383" y="19442"/>
                    <a:pt x="5009" y="20367"/>
                  </a:cubicBezTo>
                  <a:cubicBezTo>
                    <a:pt x="5635" y="21293"/>
                    <a:pt x="7513" y="21293"/>
                    <a:pt x="10487" y="20367"/>
                  </a:cubicBezTo>
                  <a:cubicBezTo>
                    <a:pt x="13461" y="19442"/>
                    <a:pt x="17530" y="17590"/>
                    <a:pt x="21600" y="15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1" name="Line"/>
            <p:cNvSpPr/>
            <p:nvPr/>
          </p:nvSpPr>
          <p:spPr>
            <a:xfrm>
              <a:off x="10013949" y="513080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2" name="Line"/>
            <p:cNvSpPr/>
            <p:nvPr/>
          </p:nvSpPr>
          <p:spPr>
            <a:xfrm>
              <a:off x="10296472" y="4944447"/>
              <a:ext cx="365178" cy="17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04" extrusionOk="0">
                  <a:moveTo>
                    <a:pt x="5435" y="2493"/>
                  </a:moveTo>
                  <a:cubicBezTo>
                    <a:pt x="5934" y="4976"/>
                    <a:pt x="6433" y="7459"/>
                    <a:pt x="6184" y="10438"/>
                  </a:cubicBezTo>
                  <a:cubicBezTo>
                    <a:pt x="5934" y="13417"/>
                    <a:pt x="4935" y="16893"/>
                    <a:pt x="4124" y="18879"/>
                  </a:cubicBezTo>
                  <a:cubicBezTo>
                    <a:pt x="3312" y="20865"/>
                    <a:pt x="2688" y="21362"/>
                    <a:pt x="1876" y="20493"/>
                  </a:cubicBezTo>
                  <a:cubicBezTo>
                    <a:pt x="1065" y="19624"/>
                    <a:pt x="66" y="17390"/>
                    <a:pt x="3" y="14410"/>
                  </a:cubicBezTo>
                  <a:cubicBezTo>
                    <a:pt x="-59" y="11431"/>
                    <a:pt x="815" y="7707"/>
                    <a:pt x="3062" y="5224"/>
                  </a:cubicBezTo>
                  <a:cubicBezTo>
                    <a:pt x="5310" y="2741"/>
                    <a:pt x="8931" y="1500"/>
                    <a:pt x="11927" y="755"/>
                  </a:cubicBezTo>
                  <a:cubicBezTo>
                    <a:pt x="14924" y="10"/>
                    <a:pt x="17296" y="-238"/>
                    <a:pt x="18794" y="259"/>
                  </a:cubicBezTo>
                  <a:cubicBezTo>
                    <a:pt x="20292" y="755"/>
                    <a:pt x="20917" y="1996"/>
                    <a:pt x="21541" y="3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3" name="Line"/>
            <p:cNvSpPr/>
            <p:nvPr/>
          </p:nvSpPr>
          <p:spPr>
            <a:xfrm>
              <a:off x="10585449" y="51244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4" name="Line"/>
            <p:cNvSpPr/>
            <p:nvPr/>
          </p:nvSpPr>
          <p:spPr>
            <a:xfrm>
              <a:off x="10591799" y="4790762"/>
              <a:ext cx="184151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extrusionOk="0">
                  <a:moveTo>
                    <a:pt x="0" y="1593"/>
                  </a:moveTo>
                  <a:cubicBezTo>
                    <a:pt x="2979" y="565"/>
                    <a:pt x="5959" y="-464"/>
                    <a:pt x="8566" y="222"/>
                  </a:cubicBezTo>
                  <a:cubicBezTo>
                    <a:pt x="11172" y="907"/>
                    <a:pt x="13407" y="3307"/>
                    <a:pt x="14400" y="5365"/>
                  </a:cubicBezTo>
                  <a:cubicBezTo>
                    <a:pt x="15393" y="7422"/>
                    <a:pt x="15145" y="9136"/>
                    <a:pt x="13903" y="10850"/>
                  </a:cubicBezTo>
                  <a:cubicBezTo>
                    <a:pt x="12662" y="12565"/>
                    <a:pt x="10428" y="14279"/>
                    <a:pt x="8690" y="15479"/>
                  </a:cubicBezTo>
                  <a:cubicBezTo>
                    <a:pt x="6952" y="16679"/>
                    <a:pt x="5710" y="17365"/>
                    <a:pt x="5834" y="17707"/>
                  </a:cubicBezTo>
                  <a:cubicBezTo>
                    <a:pt x="5959" y="18050"/>
                    <a:pt x="7448" y="18050"/>
                    <a:pt x="10303" y="18565"/>
                  </a:cubicBezTo>
                  <a:cubicBezTo>
                    <a:pt x="13159" y="19079"/>
                    <a:pt x="17379" y="20107"/>
                    <a:pt x="21600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5" name="Line"/>
            <p:cNvSpPr/>
            <p:nvPr/>
          </p:nvSpPr>
          <p:spPr>
            <a:xfrm>
              <a:off x="10833099" y="511175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00" y="17486"/>
                    <a:pt x="6000" y="13371"/>
                    <a:pt x="9600" y="9771"/>
                  </a:cubicBezTo>
                  <a:cubicBezTo>
                    <a:pt x="13200" y="6171"/>
                    <a:pt x="174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6" name="Line"/>
            <p:cNvSpPr/>
            <p:nvPr/>
          </p:nvSpPr>
          <p:spPr>
            <a:xfrm>
              <a:off x="10947399" y="5029200"/>
              <a:ext cx="31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7" name="Line"/>
            <p:cNvSpPr/>
            <p:nvPr/>
          </p:nvSpPr>
          <p:spPr>
            <a:xfrm>
              <a:off x="11233513" y="5020733"/>
              <a:ext cx="36158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8594" y="2769"/>
                  </a:moveTo>
                  <a:cubicBezTo>
                    <a:pt x="7345" y="8308"/>
                    <a:pt x="6097" y="13846"/>
                    <a:pt x="5223" y="17169"/>
                  </a:cubicBezTo>
                  <a:cubicBezTo>
                    <a:pt x="4349" y="20492"/>
                    <a:pt x="3849" y="21600"/>
                    <a:pt x="3038" y="21600"/>
                  </a:cubicBezTo>
                  <a:cubicBezTo>
                    <a:pt x="2226" y="21600"/>
                    <a:pt x="1102" y="20492"/>
                    <a:pt x="478" y="18277"/>
                  </a:cubicBezTo>
                  <a:cubicBezTo>
                    <a:pt x="-146" y="16062"/>
                    <a:pt x="-271" y="12738"/>
                    <a:pt x="790" y="9969"/>
                  </a:cubicBezTo>
                  <a:cubicBezTo>
                    <a:pt x="1852" y="7200"/>
                    <a:pt x="4099" y="4985"/>
                    <a:pt x="6908" y="3185"/>
                  </a:cubicBezTo>
                  <a:cubicBezTo>
                    <a:pt x="9717" y="1385"/>
                    <a:pt x="13089" y="0"/>
                    <a:pt x="15586" y="0"/>
                  </a:cubicBezTo>
                  <a:cubicBezTo>
                    <a:pt x="18083" y="0"/>
                    <a:pt x="19706" y="1385"/>
                    <a:pt x="21329" y="2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8" name="Line"/>
            <p:cNvSpPr/>
            <p:nvPr/>
          </p:nvSpPr>
          <p:spPr>
            <a:xfrm>
              <a:off x="11493499" y="5176258"/>
              <a:ext cx="146051" cy="12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extrusionOk="0">
                  <a:moveTo>
                    <a:pt x="0" y="5229"/>
                  </a:moveTo>
                  <a:cubicBezTo>
                    <a:pt x="626" y="3429"/>
                    <a:pt x="1252" y="1629"/>
                    <a:pt x="2817" y="729"/>
                  </a:cubicBezTo>
                  <a:cubicBezTo>
                    <a:pt x="4383" y="-171"/>
                    <a:pt x="6887" y="-171"/>
                    <a:pt x="8765" y="369"/>
                  </a:cubicBezTo>
                  <a:cubicBezTo>
                    <a:pt x="10643" y="909"/>
                    <a:pt x="11896" y="1989"/>
                    <a:pt x="12678" y="3429"/>
                  </a:cubicBezTo>
                  <a:cubicBezTo>
                    <a:pt x="13461" y="4869"/>
                    <a:pt x="13774" y="6669"/>
                    <a:pt x="12678" y="8829"/>
                  </a:cubicBezTo>
                  <a:cubicBezTo>
                    <a:pt x="11583" y="10989"/>
                    <a:pt x="9078" y="13509"/>
                    <a:pt x="7200" y="15669"/>
                  </a:cubicBezTo>
                  <a:cubicBezTo>
                    <a:pt x="5322" y="17829"/>
                    <a:pt x="4070" y="19629"/>
                    <a:pt x="4383" y="20529"/>
                  </a:cubicBezTo>
                  <a:cubicBezTo>
                    <a:pt x="4696" y="21429"/>
                    <a:pt x="6574" y="21429"/>
                    <a:pt x="9704" y="20889"/>
                  </a:cubicBezTo>
                  <a:cubicBezTo>
                    <a:pt x="12835" y="20349"/>
                    <a:pt x="17217" y="19269"/>
                    <a:pt x="2160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29" name="Line"/>
            <p:cNvSpPr/>
            <p:nvPr/>
          </p:nvSpPr>
          <p:spPr>
            <a:xfrm>
              <a:off x="11664949" y="4859123"/>
              <a:ext cx="171451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extrusionOk="0">
                  <a:moveTo>
                    <a:pt x="0" y="3715"/>
                  </a:moveTo>
                  <a:cubicBezTo>
                    <a:pt x="800" y="2406"/>
                    <a:pt x="1600" y="1097"/>
                    <a:pt x="2667" y="443"/>
                  </a:cubicBezTo>
                  <a:cubicBezTo>
                    <a:pt x="3733" y="-212"/>
                    <a:pt x="5067" y="-212"/>
                    <a:pt x="6667" y="933"/>
                  </a:cubicBezTo>
                  <a:cubicBezTo>
                    <a:pt x="8267" y="2079"/>
                    <a:pt x="10133" y="4370"/>
                    <a:pt x="10933" y="6497"/>
                  </a:cubicBezTo>
                  <a:cubicBezTo>
                    <a:pt x="11733" y="8624"/>
                    <a:pt x="11467" y="10588"/>
                    <a:pt x="10667" y="12061"/>
                  </a:cubicBezTo>
                  <a:cubicBezTo>
                    <a:pt x="9867" y="13533"/>
                    <a:pt x="8533" y="14515"/>
                    <a:pt x="7200" y="15661"/>
                  </a:cubicBezTo>
                  <a:cubicBezTo>
                    <a:pt x="5867" y="16806"/>
                    <a:pt x="4533" y="18115"/>
                    <a:pt x="5067" y="18933"/>
                  </a:cubicBezTo>
                  <a:cubicBezTo>
                    <a:pt x="5600" y="19752"/>
                    <a:pt x="8000" y="20079"/>
                    <a:pt x="11067" y="20406"/>
                  </a:cubicBezTo>
                  <a:cubicBezTo>
                    <a:pt x="14133" y="20733"/>
                    <a:pt x="17867" y="21061"/>
                    <a:pt x="2160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0" name="Line"/>
            <p:cNvSpPr/>
            <p:nvPr/>
          </p:nvSpPr>
          <p:spPr>
            <a:xfrm>
              <a:off x="11760199" y="4826000"/>
              <a:ext cx="166608" cy="55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83" extrusionOk="0">
                  <a:moveTo>
                    <a:pt x="17010" y="0"/>
                  </a:moveTo>
                  <a:cubicBezTo>
                    <a:pt x="18630" y="2792"/>
                    <a:pt x="20250" y="5585"/>
                    <a:pt x="20925" y="8254"/>
                  </a:cubicBezTo>
                  <a:cubicBezTo>
                    <a:pt x="21600" y="10923"/>
                    <a:pt x="21330" y="13469"/>
                    <a:pt x="19170" y="15687"/>
                  </a:cubicBezTo>
                  <a:cubicBezTo>
                    <a:pt x="17010" y="17904"/>
                    <a:pt x="12960" y="19793"/>
                    <a:pt x="9450" y="20697"/>
                  </a:cubicBezTo>
                  <a:cubicBezTo>
                    <a:pt x="5940" y="21600"/>
                    <a:pt x="2970" y="21518"/>
                    <a:pt x="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1" name="Line"/>
            <p:cNvSpPr/>
            <p:nvPr/>
          </p:nvSpPr>
          <p:spPr>
            <a:xfrm>
              <a:off x="4616449" y="5473700"/>
              <a:ext cx="5861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429"/>
                  </a:moveTo>
                  <a:cubicBezTo>
                    <a:pt x="250" y="14743"/>
                    <a:pt x="499" y="14057"/>
                    <a:pt x="761" y="13200"/>
                  </a:cubicBezTo>
                  <a:cubicBezTo>
                    <a:pt x="1022" y="12343"/>
                    <a:pt x="1295" y="11314"/>
                    <a:pt x="1591" y="10286"/>
                  </a:cubicBezTo>
                  <a:cubicBezTo>
                    <a:pt x="1888" y="9257"/>
                    <a:pt x="2208" y="8229"/>
                    <a:pt x="2492" y="7371"/>
                  </a:cubicBezTo>
                  <a:cubicBezTo>
                    <a:pt x="2777" y="6514"/>
                    <a:pt x="3027" y="5829"/>
                    <a:pt x="3311" y="4971"/>
                  </a:cubicBezTo>
                  <a:cubicBezTo>
                    <a:pt x="3596" y="4114"/>
                    <a:pt x="3916" y="3086"/>
                    <a:pt x="4205" y="2400"/>
                  </a:cubicBezTo>
                  <a:cubicBezTo>
                    <a:pt x="4493" y="1714"/>
                    <a:pt x="4751" y="1371"/>
                    <a:pt x="5024" y="1029"/>
                  </a:cubicBezTo>
                  <a:cubicBezTo>
                    <a:pt x="5297" y="686"/>
                    <a:pt x="5585" y="343"/>
                    <a:pt x="5886" y="171"/>
                  </a:cubicBezTo>
                  <a:cubicBezTo>
                    <a:pt x="6186" y="0"/>
                    <a:pt x="6498" y="0"/>
                    <a:pt x="6818" y="0"/>
                  </a:cubicBezTo>
                  <a:cubicBezTo>
                    <a:pt x="7138" y="0"/>
                    <a:pt x="7465" y="0"/>
                    <a:pt x="7805" y="0"/>
                  </a:cubicBezTo>
                  <a:cubicBezTo>
                    <a:pt x="8144" y="0"/>
                    <a:pt x="8495" y="0"/>
                    <a:pt x="8764" y="0"/>
                  </a:cubicBezTo>
                  <a:cubicBezTo>
                    <a:pt x="9033" y="0"/>
                    <a:pt x="9220" y="0"/>
                    <a:pt x="9396" y="0"/>
                  </a:cubicBezTo>
                  <a:cubicBezTo>
                    <a:pt x="9571" y="0"/>
                    <a:pt x="9735" y="0"/>
                    <a:pt x="9926" y="0"/>
                  </a:cubicBezTo>
                  <a:cubicBezTo>
                    <a:pt x="10117" y="0"/>
                    <a:pt x="10336" y="0"/>
                    <a:pt x="10527" y="0"/>
                  </a:cubicBezTo>
                  <a:cubicBezTo>
                    <a:pt x="10718" y="0"/>
                    <a:pt x="10882" y="0"/>
                    <a:pt x="11065" y="0"/>
                  </a:cubicBezTo>
                  <a:cubicBezTo>
                    <a:pt x="11249" y="0"/>
                    <a:pt x="11451" y="0"/>
                    <a:pt x="11650" y="0"/>
                  </a:cubicBezTo>
                  <a:cubicBezTo>
                    <a:pt x="11849" y="0"/>
                    <a:pt x="12044" y="0"/>
                    <a:pt x="12235" y="0"/>
                  </a:cubicBezTo>
                  <a:cubicBezTo>
                    <a:pt x="12426" y="0"/>
                    <a:pt x="12614" y="0"/>
                    <a:pt x="12801" y="171"/>
                  </a:cubicBezTo>
                  <a:cubicBezTo>
                    <a:pt x="12988" y="343"/>
                    <a:pt x="13175" y="686"/>
                    <a:pt x="13374" y="1029"/>
                  </a:cubicBezTo>
                  <a:cubicBezTo>
                    <a:pt x="13573" y="1371"/>
                    <a:pt x="13784" y="1714"/>
                    <a:pt x="13967" y="2057"/>
                  </a:cubicBezTo>
                  <a:cubicBezTo>
                    <a:pt x="14150" y="2400"/>
                    <a:pt x="14306" y="2743"/>
                    <a:pt x="14486" y="3086"/>
                  </a:cubicBezTo>
                  <a:cubicBezTo>
                    <a:pt x="14665" y="3429"/>
                    <a:pt x="14868" y="3771"/>
                    <a:pt x="15059" y="4114"/>
                  </a:cubicBezTo>
                  <a:cubicBezTo>
                    <a:pt x="15250" y="4457"/>
                    <a:pt x="15430" y="4800"/>
                    <a:pt x="15613" y="5143"/>
                  </a:cubicBezTo>
                  <a:cubicBezTo>
                    <a:pt x="15796" y="5486"/>
                    <a:pt x="15984" y="5829"/>
                    <a:pt x="16249" y="6343"/>
                  </a:cubicBezTo>
                  <a:cubicBezTo>
                    <a:pt x="16514" y="6857"/>
                    <a:pt x="16857" y="7543"/>
                    <a:pt x="17200" y="8229"/>
                  </a:cubicBezTo>
                  <a:cubicBezTo>
                    <a:pt x="17544" y="8914"/>
                    <a:pt x="17887" y="9600"/>
                    <a:pt x="18211" y="10286"/>
                  </a:cubicBezTo>
                  <a:cubicBezTo>
                    <a:pt x="18534" y="10971"/>
                    <a:pt x="18839" y="11657"/>
                    <a:pt x="19190" y="12514"/>
                  </a:cubicBezTo>
                  <a:cubicBezTo>
                    <a:pt x="19541" y="13371"/>
                    <a:pt x="19938" y="14400"/>
                    <a:pt x="20309" y="15600"/>
                  </a:cubicBezTo>
                  <a:cubicBezTo>
                    <a:pt x="20680" y="16800"/>
                    <a:pt x="21023" y="18171"/>
                    <a:pt x="21233" y="19200"/>
                  </a:cubicBezTo>
                  <a:cubicBezTo>
                    <a:pt x="21444" y="20229"/>
                    <a:pt x="21522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2" name="Line"/>
            <p:cNvSpPr/>
            <p:nvPr/>
          </p:nvSpPr>
          <p:spPr>
            <a:xfrm>
              <a:off x="381000" y="5562600"/>
              <a:ext cx="4375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08" y="20700"/>
                    <a:pt x="815" y="19800"/>
                    <a:pt x="1223" y="19350"/>
                  </a:cubicBezTo>
                  <a:cubicBezTo>
                    <a:pt x="1630" y="18900"/>
                    <a:pt x="2038" y="18900"/>
                    <a:pt x="2466" y="18750"/>
                  </a:cubicBezTo>
                  <a:cubicBezTo>
                    <a:pt x="2895" y="18600"/>
                    <a:pt x="3344" y="18300"/>
                    <a:pt x="3741" y="17850"/>
                  </a:cubicBezTo>
                  <a:cubicBezTo>
                    <a:pt x="4138" y="17400"/>
                    <a:pt x="4483" y="16800"/>
                    <a:pt x="4849" y="16350"/>
                  </a:cubicBezTo>
                  <a:cubicBezTo>
                    <a:pt x="5215" y="15900"/>
                    <a:pt x="5601" y="15600"/>
                    <a:pt x="5998" y="15150"/>
                  </a:cubicBezTo>
                  <a:cubicBezTo>
                    <a:pt x="6395" y="14700"/>
                    <a:pt x="6803" y="14100"/>
                    <a:pt x="7158" y="13650"/>
                  </a:cubicBezTo>
                  <a:cubicBezTo>
                    <a:pt x="7513" y="13200"/>
                    <a:pt x="7817" y="12900"/>
                    <a:pt x="8125" y="12750"/>
                  </a:cubicBezTo>
                  <a:cubicBezTo>
                    <a:pt x="8433" y="12600"/>
                    <a:pt x="8747" y="12600"/>
                    <a:pt x="9076" y="12450"/>
                  </a:cubicBezTo>
                  <a:cubicBezTo>
                    <a:pt x="9405" y="12300"/>
                    <a:pt x="9750" y="12000"/>
                    <a:pt x="10089" y="11700"/>
                  </a:cubicBezTo>
                  <a:cubicBezTo>
                    <a:pt x="10429" y="11400"/>
                    <a:pt x="10763" y="11100"/>
                    <a:pt x="11103" y="10650"/>
                  </a:cubicBezTo>
                  <a:cubicBezTo>
                    <a:pt x="11443" y="10200"/>
                    <a:pt x="11788" y="9600"/>
                    <a:pt x="12138" y="9150"/>
                  </a:cubicBezTo>
                  <a:cubicBezTo>
                    <a:pt x="12488" y="8700"/>
                    <a:pt x="12843" y="8400"/>
                    <a:pt x="13188" y="8100"/>
                  </a:cubicBezTo>
                  <a:cubicBezTo>
                    <a:pt x="13533" y="7800"/>
                    <a:pt x="13867" y="7500"/>
                    <a:pt x="14201" y="7200"/>
                  </a:cubicBezTo>
                  <a:cubicBezTo>
                    <a:pt x="14536" y="6900"/>
                    <a:pt x="14870" y="6600"/>
                    <a:pt x="15199" y="6300"/>
                  </a:cubicBezTo>
                  <a:cubicBezTo>
                    <a:pt x="15529" y="6000"/>
                    <a:pt x="15853" y="5700"/>
                    <a:pt x="16244" y="5250"/>
                  </a:cubicBezTo>
                  <a:cubicBezTo>
                    <a:pt x="16636" y="4800"/>
                    <a:pt x="17096" y="4200"/>
                    <a:pt x="17535" y="3600"/>
                  </a:cubicBezTo>
                  <a:cubicBezTo>
                    <a:pt x="17974" y="3000"/>
                    <a:pt x="18392" y="2400"/>
                    <a:pt x="18836" y="1950"/>
                  </a:cubicBezTo>
                  <a:cubicBezTo>
                    <a:pt x="19280" y="1500"/>
                    <a:pt x="19750" y="1200"/>
                    <a:pt x="20215" y="900"/>
                  </a:cubicBezTo>
                  <a:cubicBezTo>
                    <a:pt x="20680" y="600"/>
                    <a:pt x="21140" y="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3" name="Line"/>
            <p:cNvSpPr/>
            <p:nvPr/>
          </p:nvSpPr>
          <p:spPr>
            <a:xfrm>
              <a:off x="1419136" y="5795871"/>
              <a:ext cx="396965" cy="45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68" extrusionOk="0">
                  <a:moveTo>
                    <a:pt x="4658" y="6051"/>
                  </a:moveTo>
                  <a:cubicBezTo>
                    <a:pt x="3509" y="6251"/>
                    <a:pt x="2360" y="6450"/>
                    <a:pt x="1498" y="6450"/>
                  </a:cubicBezTo>
                  <a:cubicBezTo>
                    <a:pt x="636" y="6450"/>
                    <a:pt x="62" y="6251"/>
                    <a:pt x="4" y="5604"/>
                  </a:cubicBezTo>
                  <a:cubicBezTo>
                    <a:pt x="-53" y="4956"/>
                    <a:pt x="407" y="3862"/>
                    <a:pt x="1153" y="2966"/>
                  </a:cubicBezTo>
                  <a:cubicBezTo>
                    <a:pt x="1900" y="2070"/>
                    <a:pt x="2934" y="1373"/>
                    <a:pt x="3853" y="975"/>
                  </a:cubicBezTo>
                  <a:cubicBezTo>
                    <a:pt x="4773" y="577"/>
                    <a:pt x="5577" y="477"/>
                    <a:pt x="6209" y="925"/>
                  </a:cubicBezTo>
                  <a:cubicBezTo>
                    <a:pt x="6841" y="1373"/>
                    <a:pt x="7300" y="2368"/>
                    <a:pt x="6956" y="4110"/>
                  </a:cubicBezTo>
                  <a:cubicBezTo>
                    <a:pt x="6611" y="5852"/>
                    <a:pt x="5462" y="8341"/>
                    <a:pt x="4485" y="9834"/>
                  </a:cubicBezTo>
                  <a:cubicBezTo>
                    <a:pt x="3509" y="11327"/>
                    <a:pt x="2704" y="11825"/>
                    <a:pt x="2475" y="11825"/>
                  </a:cubicBezTo>
                  <a:cubicBezTo>
                    <a:pt x="2245" y="11825"/>
                    <a:pt x="2590" y="11327"/>
                    <a:pt x="3968" y="10083"/>
                  </a:cubicBezTo>
                  <a:cubicBezTo>
                    <a:pt x="5347" y="8839"/>
                    <a:pt x="7760" y="6848"/>
                    <a:pt x="9713" y="5305"/>
                  </a:cubicBezTo>
                  <a:cubicBezTo>
                    <a:pt x="11666" y="3762"/>
                    <a:pt x="13160" y="2667"/>
                    <a:pt x="14194" y="1771"/>
                  </a:cubicBezTo>
                  <a:cubicBezTo>
                    <a:pt x="15228" y="875"/>
                    <a:pt x="15802" y="179"/>
                    <a:pt x="15860" y="29"/>
                  </a:cubicBezTo>
                  <a:cubicBezTo>
                    <a:pt x="15917" y="-120"/>
                    <a:pt x="15458" y="278"/>
                    <a:pt x="14309" y="1821"/>
                  </a:cubicBezTo>
                  <a:cubicBezTo>
                    <a:pt x="13160" y="3364"/>
                    <a:pt x="11321" y="6051"/>
                    <a:pt x="9828" y="8938"/>
                  </a:cubicBezTo>
                  <a:cubicBezTo>
                    <a:pt x="8334" y="11825"/>
                    <a:pt x="7185" y="14910"/>
                    <a:pt x="6496" y="16802"/>
                  </a:cubicBezTo>
                  <a:cubicBezTo>
                    <a:pt x="5807" y="18693"/>
                    <a:pt x="5577" y="19390"/>
                    <a:pt x="5519" y="19987"/>
                  </a:cubicBezTo>
                  <a:cubicBezTo>
                    <a:pt x="5462" y="20584"/>
                    <a:pt x="5577" y="21082"/>
                    <a:pt x="5979" y="21281"/>
                  </a:cubicBezTo>
                  <a:cubicBezTo>
                    <a:pt x="6381" y="21480"/>
                    <a:pt x="7070" y="21380"/>
                    <a:pt x="8219" y="20534"/>
                  </a:cubicBezTo>
                  <a:cubicBezTo>
                    <a:pt x="9368" y="19688"/>
                    <a:pt x="10977" y="18096"/>
                    <a:pt x="12068" y="16851"/>
                  </a:cubicBezTo>
                  <a:cubicBezTo>
                    <a:pt x="13160" y="15607"/>
                    <a:pt x="13734" y="14711"/>
                    <a:pt x="13907" y="13815"/>
                  </a:cubicBezTo>
                  <a:cubicBezTo>
                    <a:pt x="14079" y="12920"/>
                    <a:pt x="13849" y="12024"/>
                    <a:pt x="15056" y="11277"/>
                  </a:cubicBezTo>
                  <a:cubicBezTo>
                    <a:pt x="16262" y="10531"/>
                    <a:pt x="18904" y="9933"/>
                    <a:pt x="21547" y="9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4" name="Line"/>
            <p:cNvSpPr/>
            <p:nvPr/>
          </p:nvSpPr>
          <p:spPr>
            <a:xfrm>
              <a:off x="2364316" y="5746750"/>
              <a:ext cx="194734" cy="30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extrusionOk="0">
                  <a:moveTo>
                    <a:pt x="1878" y="4500"/>
                  </a:moveTo>
                  <a:cubicBezTo>
                    <a:pt x="2113" y="8850"/>
                    <a:pt x="2348" y="13200"/>
                    <a:pt x="2348" y="15750"/>
                  </a:cubicBezTo>
                  <a:cubicBezTo>
                    <a:pt x="2348" y="18300"/>
                    <a:pt x="2113" y="19050"/>
                    <a:pt x="1761" y="18900"/>
                  </a:cubicBezTo>
                  <a:cubicBezTo>
                    <a:pt x="1409" y="18750"/>
                    <a:pt x="939" y="17700"/>
                    <a:pt x="587" y="14925"/>
                  </a:cubicBezTo>
                  <a:cubicBezTo>
                    <a:pt x="235" y="12150"/>
                    <a:pt x="0" y="7650"/>
                    <a:pt x="0" y="5025"/>
                  </a:cubicBezTo>
                  <a:cubicBezTo>
                    <a:pt x="0" y="2400"/>
                    <a:pt x="235" y="1650"/>
                    <a:pt x="939" y="1350"/>
                  </a:cubicBezTo>
                  <a:cubicBezTo>
                    <a:pt x="1643" y="1050"/>
                    <a:pt x="2817" y="1200"/>
                    <a:pt x="4461" y="3000"/>
                  </a:cubicBezTo>
                  <a:cubicBezTo>
                    <a:pt x="6104" y="4800"/>
                    <a:pt x="8217" y="8250"/>
                    <a:pt x="9978" y="11325"/>
                  </a:cubicBezTo>
                  <a:cubicBezTo>
                    <a:pt x="11739" y="14400"/>
                    <a:pt x="13148" y="17100"/>
                    <a:pt x="14204" y="18825"/>
                  </a:cubicBezTo>
                  <a:cubicBezTo>
                    <a:pt x="15261" y="20550"/>
                    <a:pt x="15965" y="21300"/>
                    <a:pt x="16787" y="21450"/>
                  </a:cubicBezTo>
                  <a:cubicBezTo>
                    <a:pt x="17609" y="21600"/>
                    <a:pt x="18548" y="21150"/>
                    <a:pt x="19370" y="19350"/>
                  </a:cubicBezTo>
                  <a:cubicBezTo>
                    <a:pt x="20191" y="17550"/>
                    <a:pt x="20896" y="14400"/>
                    <a:pt x="21248" y="10950"/>
                  </a:cubicBezTo>
                  <a:cubicBezTo>
                    <a:pt x="21600" y="7500"/>
                    <a:pt x="21600" y="37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5" name="Line"/>
            <p:cNvSpPr/>
            <p:nvPr/>
          </p:nvSpPr>
          <p:spPr>
            <a:xfrm>
              <a:off x="2667000" y="59499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6" name="Line"/>
            <p:cNvSpPr/>
            <p:nvPr/>
          </p:nvSpPr>
          <p:spPr>
            <a:xfrm>
              <a:off x="2616200" y="5833162"/>
              <a:ext cx="65617" cy="3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19466" extrusionOk="0">
                  <a:moveTo>
                    <a:pt x="18225" y="4746"/>
                  </a:moveTo>
                  <a:cubicBezTo>
                    <a:pt x="16200" y="9294"/>
                    <a:pt x="14175" y="13841"/>
                    <a:pt x="14850" y="16683"/>
                  </a:cubicBezTo>
                  <a:cubicBezTo>
                    <a:pt x="15525" y="19525"/>
                    <a:pt x="18900" y="20662"/>
                    <a:pt x="20250" y="17820"/>
                  </a:cubicBezTo>
                  <a:cubicBezTo>
                    <a:pt x="21600" y="14978"/>
                    <a:pt x="20925" y="8157"/>
                    <a:pt x="18225" y="4178"/>
                  </a:cubicBezTo>
                  <a:cubicBezTo>
                    <a:pt x="15525" y="199"/>
                    <a:pt x="10800" y="-938"/>
                    <a:pt x="7425" y="767"/>
                  </a:cubicBezTo>
                  <a:cubicBezTo>
                    <a:pt x="4050" y="2473"/>
                    <a:pt x="2025" y="7020"/>
                    <a:pt x="0" y="1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7" name="Line"/>
            <p:cNvSpPr/>
            <p:nvPr/>
          </p:nvSpPr>
          <p:spPr>
            <a:xfrm>
              <a:off x="2873639" y="5911850"/>
              <a:ext cx="21881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20" extrusionOk="0">
                  <a:moveTo>
                    <a:pt x="3401" y="20463"/>
                  </a:moveTo>
                  <a:cubicBezTo>
                    <a:pt x="2362" y="21032"/>
                    <a:pt x="1324" y="21600"/>
                    <a:pt x="701" y="20463"/>
                  </a:cubicBezTo>
                  <a:cubicBezTo>
                    <a:pt x="78" y="19326"/>
                    <a:pt x="-130" y="16484"/>
                    <a:pt x="78" y="13926"/>
                  </a:cubicBezTo>
                  <a:cubicBezTo>
                    <a:pt x="285" y="11368"/>
                    <a:pt x="908" y="9095"/>
                    <a:pt x="2258" y="6821"/>
                  </a:cubicBezTo>
                  <a:cubicBezTo>
                    <a:pt x="3608" y="4547"/>
                    <a:pt x="5685" y="2274"/>
                    <a:pt x="7451" y="3126"/>
                  </a:cubicBezTo>
                  <a:cubicBezTo>
                    <a:pt x="9216" y="3979"/>
                    <a:pt x="10670" y="7958"/>
                    <a:pt x="12124" y="10516"/>
                  </a:cubicBezTo>
                  <a:cubicBezTo>
                    <a:pt x="13578" y="13074"/>
                    <a:pt x="15032" y="14211"/>
                    <a:pt x="15966" y="13358"/>
                  </a:cubicBezTo>
                  <a:cubicBezTo>
                    <a:pt x="16901" y="12505"/>
                    <a:pt x="17316" y="9663"/>
                    <a:pt x="18147" y="7105"/>
                  </a:cubicBezTo>
                  <a:cubicBezTo>
                    <a:pt x="18978" y="4547"/>
                    <a:pt x="20224" y="2274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8" name="Line"/>
            <p:cNvSpPr/>
            <p:nvPr/>
          </p:nvSpPr>
          <p:spPr>
            <a:xfrm>
              <a:off x="3323949" y="5755351"/>
              <a:ext cx="213001" cy="32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5" extrusionOk="0">
                  <a:moveTo>
                    <a:pt x="1632" y="4059"/>
                  </a:moveTo>
                  <a:cubicBezTo>
                    <a:pt x="2060" y="8407"/>
                    <a:pt x="2487" y="12755"/>
                    <a:pt x="2701" y="15350"/>
                  </a:cubicBezTo>
                  <a:cubicBezTo>
                    <a:pt x="2915" y="17945"/>
                    <a:pt x="2915" y="18786"/>
                    <a:pt x="2808" y="19628"/>
                  </a:cubicBezTo>
                  <a:cubicBezTo>
                    <a:pt x="2701" y="20469"/>
                    <a:pt x="2487" y="21311"/>
                    <a:pt x="2167" y="21381"/>
                  </a:cubicBezTo>
                  <a:cubicBezTo>
                    <a:pt x="1846" y="21451"/>
                    <a:pt x="1418" y="20750"/>
                    <a:pt x="990" y="18155"/>
                  </a:cubicBezTo>
                  <a:cubicBezTo>
                    <a:pt x="563" y="15560"/>
                    <a:pt x="135" y="11072"/>
                    <a:pt x="28" y="8126"/>
                  </a:cubicBezTo>
                  <a:cubicBezTo>
                    <a:pt x="-79" y="5181"/>
                    <a:pt x="135" y="3778"/>
                    <a:pt x="456" y="2656"/>
                  </a:cubicBezTo>
                  <a:cubicBezTo>
                    <a:pt x="776" y="1534"/>
                    <a:pt x="1204" y="693"/>
                    <a:pt x="1953" y="272"/>
                  </a:cubicBezTo>
                  <a:cubicBezTo>
                    <a:pt x="2701" y="-149"/>
                    <a:pt x="3771" y="-149"/>
                    <a:pt x="4840" y="763"/>
                  </a:cubicBezTo>
                  <a:cubicBezTo>
                    <a:pt x="5909" y="1674"/>
                    <a:pt x="6978" y="3498"/>
                    <a:pt x="8475" y="6163"/>
                  </a:cubicBezTo>
                  <a:cubicBezTo>
                    <a:pt x="9972" y="8828"/>
                    <a:pt x="11897" y="12334"/>
                    <a:pt x="13073" y="14719"/>
                  </a:cubicBezTo>
                  <a:cubicBezTo>
                    <a:pt x="14250" y="17103"/>
                    <a:pt x="14677" y="18365"/>
                    <a:pt x="15212" y="19347"/>
                  </a:cubicBezTo>
                  <a:cubicBezTo>
                    <a:pt x="15747" y="20329"/>
                    <a:pt x="16388" y="21030"/>
                    <a:pt x="17030" y="20890"/>
                  </a:cubicBezTo>
                  <a:cubicBezTo>
                    <a:pt x="17671" y="20750"/>
                    <a:pt x="18313" y="19768"/>
                    <a:pt x="18955" y="16752"/>
                  </a:cubicBezTo>
                  <a:cubicBezTo>
                    <a:pt x="19596" y="13737"/>
                    <a:pt x="20238" y="8687"/>
                    <a:pt x="20559" y="5812"/>
                  </a:cubicBezTo>
                  <a:cubicBezTo>
                    <a:pt x="20879" y="2937"/>
                    <a:pt x="20879" y="2235"/>
                    <a:pt x="20986" y="2235"/>
                  </a:cubicBezTo>
                  <a:cubicBezTo>
                    <a:pt x="21093" y="2235"/>
                    <a:pt x="21307" y="2937"/>
                    <a:pt x="21521" y="3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39" name="Line"/>
            <p:cNvSpPr/>
            <p:nvPr/>
          </p:nvSpPr>
          <p:spPr>
            <a:xfrm>
              <a:off x="3594894" y="5911850"/>
              <a:ext cx="64057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extrusionOk="0">
                  <a:moveTo>
                    <a:pt x="19997" y="1620"/>
                  </a:moveTo>
                  <a:cubicBezTo>
                    <a:pt x="16622" y="1080"/>
                    <a:pt x="13247" y="540"/>
                    <a:pt x="9872" y="1080"/>
                  </a:cubicBezTo>
                  <a:cubicBezTo>
                    <a:pt x="6497" y="1620"/>
                    <a:pt x="3122" y="3240"/>
                    <a:pt x="1434" y="5940"/>
                  </a:cubicBezTo>
                  <a:cubicBezTo>
                    <a:pt x="-253" y="8640"/>
                    <a:pt x="-253" y="12420"/>
                    <a:pt x="422" y="15660"/>
                  </a:cubicBezTo>
                  <a:cubicBezTo>
                    <a:pt x="1097" y="18900"/>
                    <a:pt x="2447" y="21600"/>
                    <a:pt x="6159" y="21600"/>
                  </a:cubicBezTo>
                  <a:cubicBezTo>
                    <a:pt x="9872" y="21600"/>
                    <a:pt x="15947" y="18900"/>
                    <a:pt x="18647" y="15120"/>
                  </a:cubicBezTo>
                  <a:cubicBezTo>
                    <a:pt x="21347" y="11340"/>
                    <a:pt x="20672" y="6480"/>
                    <a:pt x="18647" y="3780"/>
                  </a:cubicBezTo>
                  <a:cubicBezTo>
                    <a:pt x="16622" y="1080"/>
                    <a:pt x="13247" y="540"/>
                    <a:pt x="98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0" name="Line"/>
            <p:cNvSpPr/>
            <p:nvPr/>
          </p:nvSpPr>
          <p:spPr>
            <a:xfrm>
              <a:off x="3689350" y="5861050"/>
              <a:ext cx="133351" cy="16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extrusionOk="0">
                  <a:moveTo>
                    <a:pt x="0" y="7200"/>
                  </a:moveTo>
                  <a:cubicBezTo>
                    <a:pt x="3429" y="8000"/>
                    <a:pt x="6857" y="8800"/>
                    <a:pt x="9257" y="10667"/>
                  </a:cubicBezTo>
                  <a:cubicBezTo>
                    <a:pt x="11657" y="12533"/>
                    <a:pt x="13029" y="15467"/>
                    <a:pt x="13543" y="17600"/>
                  </a:cubicBezTo>
                  <a:cubicBezTo>
                    <a:pt x="14057" y="19733"/>
                    <a:pt x="13714" y="21067"/>
                    <a:pt x="12857" y="21333"/>
                  </a:cubicBezTo>
                  <a:cubicBezTo>
                    <a:pt x="12000" y="21600"/>
                    <a:pt x="10629" y="20800"/>
                    <a:pt x="9600" y="18267"/>
                  </a:cubicBezTo>
                  <a:cubicBezTo>
                    <a:pt x="8571" y="15733"/>
                    <a:pt x="7886" y="11467"/>
                    <a:pt x="9086" y="8133"/>
                  </a:cubicBezTo>
                  <a:cubicBezTo>
                    <a:pt x="10286" y="4800"/>
                    <a:pt x="13371" y="2400"/>
                    <a:pt x="15771" y="12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1" name="Line"/>
            <p:cNvSpPr/>
            <p:nvPr/>
          </p:nvSpPr>
          <p:spPr>
            <a:xfrm>
              <a:off x="3998761" y="5727700"/>
              <a:ext cx="9699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extrusionOk="0">
                  <a:moveTo>
                    <a:pt x="20620" y="0"/>
                  </a:moveTo>
                  <a:cubicBezTo>
                    <a:pt x="18370" y="0"/>
                    <a:pt x="16120" y="0"/>
                    <a:pt x="12970" y="1117"/>
                  </a:cubicBezTo>
                  <a:cubicBezTo>
                    <a:pt x="9820" y="2234"/>
                    <a:pt x="5770" y="4469"/>
                    <a:pt x="3070" y="7076"/>
                  </a:cubicBezTo>
                  <a:cubicBezTo>
                    <a:pt x="370" y="9683"/>
                    <a:pt x="-980" y="12662"/>
                    <a:pt x="820" y="15145"/>
                  </a:cubicBezTo>
                  <a:cubicBezTo>
                    <a:pt x="2620" y="17628"/>
                    <a:pt x="7570" y="19614"/>
                    <a:pt x="12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2" name="Line"/>
            <p:cNvSpPr/>
            <p:nvPr/>
          </p:nvSpPr>
          <p:spPr>
            <a:xfrm>
              <a:off x="4114799" y="5834520"/>
              <a:ext cx="273051" cy="23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extrusionOk="0">
                  <a:moveTo>
                    <a:pt x="0" y="19196"/>
                  </a:moveTo>
                  <a:cubicBezTo>
                    <a:pt x="1507" y="16110"/>
                    <a:pt x="3014" y="13024"/>
                    <a:pt x="3935" y="10228"/>
                  </a:cubicBezTo>
                  <a:cubicBezTo>
                    <a:pt x="4856" y="7431"/>
                    <a:pt x="5191" y="4924"/>
                    <a:pt x="5358" y="3092"/>
                  </a:cubicBezTo>
                  <a:cubicBezTo>
                    <a:pt x="5526" y="1260"/>
                    <a:pt x="5526" y="103"/>
                    <a:pt x="5358" y="6"/>
                  </a:cubicBezTo>
                  <a:cubicBezTo>
                    <a:pt x="5191" y="-90"/>
                    <a:pt x="4856" y="874"/>
                    <a:pt x="4856" y="3767"/>
                  </a:cubicBezTo>
                  <a:cubicBezTo>
                    <a:pt x="4856" y="6660"/>
                    <a:pt x="5191" y="11481"/>
                    <a:pt x="5609" y="14567"/>
                  </a:cubicBezTo>
                  <a:cubicBezTo>
                    <a:pt x="6028" y="17653"/>
                    <a:pt x="6530" y="19003"/>
                    <a:pt x="7116" y="19967"/>
                  </a:cubicBezTo>
                  <a:cubicBezTo>
                    <a:pt x="7702" y="20931"/>
                    <a:pt x="8372" y="21510"/>
                    <a:pt x="8958" y="21317"/>
                  </a:cubicBezTo>
                  <a:cubicBezTo>
                    <a:pt x="9544" y="21124"/>
                    <a:pt x="10047" y="20160"/>
                    <a:pt x="11135" y="17460"/>
                  </a:cubicBezTo>
                  <a:cubicBezTo>
                    <a:pt x="12223" y="14760"/>
                    <a:pt x="13898" y="10324"/>
                    <a:pt x="14819" y="7528"/>
                  </a:cubicBezTo>
                  <a:cubicBezTo>
                    <a:pt x="15740" y="4731"/>
                    <a:pt x="15907" y="3574"/>
                    <a:pt x="15991" y="3478"/>
                  </a:cubicBezTo>
                  <a:cubicBezTo>
                    <a:pt x="16074" y="3381"/>
                    <a:pt x="16074" y="4346"/>
                    <a:pt x="16242" y="5889"/>
                  </a:cubicBezTo>
                  <a:cubicBezTo>
                    <a:pt x="16409" y="7431"/>
                    <a:pt x="16744" y="9553"/>
                    <a:pt x="17665" y="11289"/>
                  </a:cubicBezTo>
                  <a:cubicBezTo>
                    <a:pt x="18586" y="13024"/>
                    <a:pt x="20093" y="14374"/>
                    <a:pt x="21600" y="15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3" name="Line"/>
            <p:cNvSpPr/>
            <p:nvPr/>
          </p:nvSpPr>
          <p:spPr>
            <a:xfrm>
              <a:off x="4489449" y="6007100"/>
              <a:ext cx="1" cy="952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4" name="Line"/>
            <p:cNvSpPr/>
            <p:nvPr/>
          </p:nvSpPr>
          <p:spPr>
            <a:xfrm>
              <a:off x="4465139" y="5886450"/>
              <a:ext cx="39169" cy="5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013" extrusionOk="0">
                  <a:moveTo>
                    <a:pt x="9164" y="0"/>
                  </a:moveTo>
                  <a:cubicBezTo>
                    <a:pt x="5924" y="3200"/>
                    <a:pt x="2684" y="6400"/>
                    <a:pt x="1064" y="10000"/>
                  </a:cubicBezTo>
                  <a:cubicBezTo>
                    <a:pt x="-556" y="13600"/>
                    <a:pt x="-556" y="17600"/>
                    <a:pt x="2684" y="19600"/>
                  </a:cubicBezTo>
                  <a:cubicBezTo>
                    <a:pt x="5924" y="21600"/>
                    <a:pt x="12404" y="21600"/>
                    <a:pt x="16184" y="18800"/>
                  </a:cubicBezTo>
                  <a:cubicBezTo>
                    <a:pt x="19964" y="16000"/>
                    <a:pt x="21044" y="10400"/>
                    <a:pt x="18884" y="8000"/>
                  </a:cubicBezTo>
                  <a:cubicBezTo>
                    <a:pt x="16724" y="5600"/>
                    <a:pt x="11324" y="6400"/>
                    <a:pt x="5924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5" name="Line"/>
            <p:cNvSpPr/>
            <p:nvPr/>
          </p:nvSpPr>
          <p:spPr>
            <a:xfrm>
              <a:off x="4603749" y="61087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6" name="Line"/>
            <p:cNvSpPr/>
            <p:nvPr/>
          </p:nvSpPr>
          <p:spPr>
            <a:xfrm>
              <a:off x="4844184" y="5911850"/>
              <a:ext cx="375517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6" extrusionOk="0">
                  <a:moveTo>
                    <a:pt x="4393" y="5574"/>
                  </a:moveTo>
                  <a:cubicBezTo>
                    <a:pt x="4755" y="6503"/>
                    <a:pt x="5117" y="7432"/>
                    <a:pt x="4936" y="9871"/>
                  </a:cubicBezTo>
                  <a:cubicBezTo>
                    <a:pt x="4755" y="12310"/>
                    <a:pt x="4031" y="16258"/>
                    <a:pt x="3307" y="18581"/>
                  </a:cubicBezTo>
                  <a:cubicBezTo>
                    <a:pt x="2583" y="20903"/>
                    <a:pt x="1859" y="21600"/>
                    <a:pt x="1316" y="21484"/>
                  </a:cubicBezTo>
                  <a:cubicBezTo>
                    <a:pt x="773" y="21368"/>
                    <a:pt x="411" y="20439"/>
                    <a:pt x="170" y="18581"/>
                  </a:cubicBezTo>
                  <a:cubicBezTo>
                    <a:pt x="-71" y="16723"/>
                    <a:pt x="-192" y="13935"/>
                    <a:pt x="773" y="11381"/>
                  </a:cubicBezTo>
                  <a:cubicBezTo>
                    <a:pt x="1739" y="8826"/>
                    <a:pt x="3790" y="6503"/>
                    <a:pt x="6264" y="4877"/>
                  </a:cubicBezTo>
                  <a:cubicBezTo>
                    <a:pt x="8738" y="3252"/>
                    <a:pt x="11634" y="2323"/>
                    <a:pt x="14228" y="1626"/>
                  </a:cubicBezTo>
                  <a:cubicBezTo>
                    <a:pt x="16823" y="929"/>
                    <a:pt x="19115" y="465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7" name="Line"/>
            <p:cNvSpPr/>
            <p:nvPr/>
          </p:nvSpPr>
          <p:spPr>
            <a:xfrm>
              <a:off x="5168899" y="61531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8" name="Line"/>
            <p:cNvSpPr/>
            <p:nvPr/>
          </p:nvSpPr>
          <p:spPr>
            <a:xfrm>
              <a:off x="5175249" y="60579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9" name="Line"/>
            <p:cNvSpPr/>
            <p:nvPr/>
          </p:nvSpPr>
          <p:spPr>
            <a:xfrm>
              <a:off x="5232399" y="5798276"/>
              <a:ext cx="190501" cy="10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extrusionOk="0">
                  <a:moveTo>
                    <a:pt x="0" y="2396"/>
                  </a:moveTo>
                  <a:cubicBezTo>
                    <a:pt x="2400" y="1549"/>
                    <a:pt x="4800" y="702"/>
                    <a:pt x="6600" y="279"/>
                  </a:cubicBezTo>
                  <a:cubicBezTo>
                    <a:pt x="8400" y="-145"/>
                    <a:pt x="9600" y="-145"/>
                    <a:pt x="10560" y="702"/>
                  </a:cubicBezTo>
                  <a:cubicBezTo>
                    <a:pt x="11520" y="1549"/>
                    <a:pt x="12240" y="3243"/>
                    <a:pt x="12360" y="5149"/>
                  </a:cubicBezTo>
                  <a:cubicBezTo>
                    <a:pt x="12480" y="7055"/>
                    <a:pt x="12000" y="9173"/>
                    <a:pt x="11520" y="11290"/>
                  </a:cubicBezTo>
                  <a:cubicBezTo>
                    <a:pt x="11040" y="13408"/>
                    <a:pt x="10560" y="15526"/>
                    <a:pt x="11040" y="17008"/>
                  </a:cubicBezTo>
                  <a:cubicBezTo>
                    <a:pt x="11520" y="18490"/>
                    <a:pt x="12960" y="19337"/>
                    <a:pt x="14880" y="19973"/>
                  </a:cubicBezTo>
                  <a:cubicBezTo>
                    <a:pt x="16800" y="20608"/>
                    <a:pt x="19200" y="21031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0" name="Line"/>
            <p:cNvSpPr/>
            <p:nvPr/>
          </p:nvSpPr>
          <p:spPr>
            <a:xfrm>
              <a:off x="5429249" y="5734050"/>
              <a:ext cx="17594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extrusionOk="0">
                  <a:moveTo>
                    <a:pt x="9683" y="0"/>
                  </a:moveTo>
                  <a:cubicBezTo>
                    <a:pt x="13159" y="2769"/>
                    <a:pt x="16634" y="5538"/>
                    <a:pt x="18745" y="8142"/>
                  </a:cubicBezTo>
                  <a:cubicBezTo>
                    <a:pt x="20855" y="10745"/>
                    <a:pt x="21600" y="13182"/>
                    <a:pt x="18869" y="15397"/>
                  </a:cubicBezTo>
                  <a:cubicBezTo>
                    <a:pt x="16138" y="17612"/>
                    <a:pt x="9931" y="19606"/>
                    <a:pt x="6207" y="20603"/>
                  </a:cubicBezTo>
                  <a:cubicBezTo>
                    <a:pt x="2483" y="21600"/>
                    <a:pt x="124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1" name="Line"/>
            <p:cNvSpPr/>
            <p:nvPr/>
          </p:nvSpPr>
          <p:spPr>
            <a:xfrm>
              <a:off x="5683249" y="6140450"/>
              <a:ext cx="101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2" name="Line"/>
            <p:cNvSpPr/>
            <p:nvPr/>
          </p:nvSpPr>
          <p:spPr>
            <a:xfrm>
              <a:off x="6287124" y="5736517"/>
              <a:ext cx="128181" cy="40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48" extrusionOk="0">
                  <a:moveTo>
                    <a:pt x="20800" y="3211"/>
                  </a:moveTo>
                  <a:cubicBezTo>
                    <a:pt x="21149" y="2320"/>
                    <a:pt x="21497" y="1429"/>
                    <a:pt x="19929" y="761"/>
                  </a:cubicBezTo>
                  <a:cubicBezTo>
                    <a:pt x="18362" y="93"/>
                    <a:pt x="14878" y="-352"/>
                    <a:pt x="11220" y="372"/>
                  </a:cubicBezTo>
                  <a:cubicBezTo>
                    <a:pt x="7562" y="1095"/>
                    <a:pt x="3729" y="2988"/>
                    <a:pt x="1813" y="5772"/>
                  </a:cubicBezTo>
                  <a:cubicBezTo>
                    <a:pt x="-103" y="8555"/>
                    <a:pt x="-103" y="12229"/>
                    <a:pt x="71" y="14957"/>
                  </a:cubicBezTo>
                  <a:cubicBezTo>
                    <a:pt x="245" y="17685"/>
                    <a:pt x="594" y="19467"/>
                    <a:pt x="942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3" name="Line"/>
            <p:cNvSpPr/>
            <p:nvPr/>
          </p:nvSpPr>
          <p:spPr>
            <a:xfrm>
              <a:off x="6178549" y="5982341"/>
              <a:ext cx="315615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2" extrusionOk="0">
                  <a:moveTo>
                    <a:pt x="0" y="21432"/>
                  </a:moveTo>
                  <a:cubicBezTo>
                    <a:pt x="144" y="18663"/>
                    <a:pt x="288" y="15894"/>
                    <a:pt x="1224" y="13124"/>
                  </a:cubicBezTo>
                  <a:cubicBezTo>
                    <a:pt x="2160" y="10355"/>
                    <a:pt x="3888" y="7586"/>
                    <a:pt x="6984" y="6201"/>
                  </a:cubicBezTo>
                  <a:cubicBezTo>
                    <a:pt x="10080" y="4817"/>
                    <a:pt x="14544" y="4817"/>
                    <a:pt x="17352" y="4540"/>
                  </a:cubicBezTo>
                  <a:cubicBezTo>
                    <a:pt x="20160" y="4263"/>
                    <a:pt x="21312" y="3709"/>
                    <a:pt x="21456" y="2878"/>
                  </a:cubicBezTo>
                  <a:cubicBezTo>
                    <a:pt x="21600" y="2047"/>
                    <a:pt x="20736" y="940"/>
                    <a:pt x="19584" y="386"/>
                  </a:cubicBezTo>
                  <a:cubicBezTo>
                    <a:pt x="18432" y="-168"/>
                    <a:pt x="16992" y="-168"/>
                    <a:pt x="15984" y="663"/>
                  </a:cubicBezTo>
                  <a:cubicBezTo>
                    <a:pt x="14976" y="1494"/>
                    <a:pt x="14400" y="3155"/>
                    <a:pt x="14040" y="5647"/>
                  </a:cubicBezTo>
                  <a:cubicBezTo>
                    <a:pt x="13680" y="8140"/>
                    <a:pt x="13536" y="11463"/>
                    <a:pt x="14040" y="14232"/>
                  </a:cubicBezTo>
                  <a:cubicBezTo>
                    <a:pt x="14544" y="17001"/>
                    <a:pt x="15696" y="19217"/>
                    <a:pt x="16848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4" name="Line"/>
            <p:cNvSpPr/>
            <p:nvPr/>
          </p:nvSpPr>
          <p:spPr>
            <a:xfrm>
              <a:off x="6451599" y="5937250"/>
              <a:ext cx="158751" cy="16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extrusionOk="0">
                  <a:moveTo>
                    <a:pt x="0" y="4800"/>
                  </a:moveTo>
                  <a:cubicBezTo>
                    <a:pt x="1440" y="4267"/>
                    <a:pt x="2880" y="3733"/>
                    <a:pt x="4176" y="4133"/>
                  </a:cubicBezTo>
                  <a:cubicBezTo>
                    <a:pt x="5472" y="4533"/>
                    <a:pt x="6624" y="5867"/>
                    <a:pt x="7920" y="8000"/>
                  </a:cubicBezTo>
                  <a:cubicBezTo>
                    <a:pt x="9216" y="10133"/>
                    <a:pt x="10656" y="13067"/>
                    <a:pt x="11376" y="15600"/>
                  </a:cubicBezTo>
                  <a:cubicBezTo>
                    <a:pt x="12096" y="18133"/>
                    <a:pt x="12096" y="20267"/>
                    <a:pt x="11520" y="20933"/>
                  </a:cubicBezTo>
                  <a:cubicBezTo>
                    <a:pt x="10944" y="21600"/>
                    <a:pt x="9792" y="20800"/>
                    <a:pt x="9216" y="18800"/>
                  </a:cubicBezTo>
                  <a:cubicBezTo>
                    <a:pt x="8640" y="16800"/>
                    <a:pt x="8640" y="13600"/>
                    <a:pt x="10800" y="10267"/>
                  </a:cubicBezTo>
                  <a:cubicBezTo>
                    <a:pt x="12960" y="6933"/>
                    <a:pt x="17280" y="34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5" name="Line"/>
            <p:cNvSpPr/>
            <p:nvPr/>
          </p:nvSpPr>
          <p:spPr>
            <a:xfrm>
              <a:off x="7023099" y="5949950"/>
              <a:ext cx="1693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800" y="1029"/>
                    <a:pt x="21600" y="2057"/>
                    <a:pt x="21600" y="5657"/>
                  </a:cubicBezTo>
                  <a:cubicBezTo>
                    <a:pt x="21600" y="9257"/>
                    <a:pt x="1080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6" name="Line"/>
            <p:cNvSpPr/>
            <p:nvPr/>
          </p:nvSpPr>
          <p:spPr>
            <a:xfrm>
              <a:off x="7035799" y="5807572"/>
              <a:ext cx="50801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extrusionOk="0">
                  <a:moveTo>
                    <a:pt x="0" y="20989"/>
                  </a:moveTo>
                  <a:cubicBezTo>
                    <a:pt x="0" y="16835"/>
                    <a:pt x="0" y="12681"/>
                    <a:pt x="1350" y="8943"/>
                  </a:cubicBezTo>
                  <a:cubicBezTo>
                    <a:pt x="2700" y="5204"/>
                    <a:pt x="5400" y="1881"/>
                    <a:pt x="9000" y="635"/>
                  </a:cubicBezTo>
                  <a:cubicBezTo>
                    <a:pt x="12600" y="-611"/>
                    <a:pt x="17100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7" name="Line"/>
            <p:cNvSpPr/>
            <p:nvPr/>
          </p:nvSpPr>
          <p:spPr>
            <a:xfrm>
              <a:off x="7175449" y="5985892"/>
              <a:ext cx="127051" cy="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41" extrusionOk="0">
                  <a:moveTo>
                    <a:pt x="1070" y="20541"/>
                  </a:moveTo>
                  <a:cubicBezTo>
                    <a:pt x="362" y="14061"/>
                    <a:pt x="-346" y="7581"/>
                    <a:pt x="185" y="3801"/>
                  </a:cubicBezTo>
                  <a:cubicBezTo>
                    <a:pt x="716" y="21"/>
                    <a:pt x="2487" y="-1059"/>
                    <a:pt x="6205" y="1101"/>
                  </a:cubicBezTo>
                  <a:cubicBezTo>
                    <a:pt x="9923" y="3261"/>
                    <a:pt x="15588" y="8661"/>
                    <a:pt x="21254" y="14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8" name="Line"/>
            <p:cNvSpPr/>
            <p:nvPr/>
          </p:nvSpPr>
          <p:spPr>
            <a:xfrm>
              <a:off x="7194549" y="60388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40" y="18720"/>
                    <a:pt x="7680" y="15840"/>
                    <a:pt x="11280" y="12240"/>
                  </a:cubicBezTo>
                  <a:cubicBezTo>
                    <a:pt x="14880" y="8640"/>
                    <a:pt x="1824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59" name="Line"/>
            <p:cNvSpPr/>
            <p:nvPr/>
          </p:nvSpPr>
          <p:spPr>
            <a:xfrm>
              <a:off x="7461249" y="5861050"/>
              <a:ext cx="381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0" name="Line"/>
            <p:cNvSpPr/>
            <p:nvPr/>
          </p:nvSpPr>
          <p:spPr>
            <a:xfrm>
              <a:off x="7664449" y="60706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1" name="Line"/>
            <p:cNvSpPr/>
            <p:nvPr/>
          </p:nvSpPr>
          <p:spPr>
            <a:xfrm>
              <a:off x="7816849" y="60833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2" name="Line"/>
            <p:cNvSpPr/>
            <p:nvPr/>
          </p:nvSpPr>
          <p:spPr>
            <a:xfrm>
              <a:off x="7956549" y="60769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3" name="Line"/>
            <p:cNvSpPr/>
            <p:nvPr/>
          </p:nvSpPr>
          <p:spPr>
            <a:xfrm>
              <a:off x="8117097" y="5879351"/>
              <a:ext cx="155247" cy="21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48" extrusionOk="0">
                  <a:moveTo>
                    <a:pt x="3211" y="3925"/>
                  </a:moveTo>
                  <a:cubicBezTo>
                    <a:pt x="3499" y="7347"/>
                    <a:pt x="3787" y="10769"/>
                    <a:pt x="3787" y="13014"/>
                  </a:cubicBezTo>
                  <a:cubicBezTo>
                    <a:pt x="3787" y="15260"/>
                    <a:pt x="3499" y="16329"/>
                    <a:pt x="2779" y="17398"/>
                  </a:cubicBezTo>
                  <a:cubicBezTo>
                    <a:pt x="2059" y="18468"/>
                    <a:pt x="907" y="19537"/>
                    <a:pt x="331" y="19430"/>
                  </a:cubicBezTo>
                  <a:cubicBezTo>
                    <a:pt x="-245" y="19323"/>
                    <a:pt x="-245" y="18040"/>
                    <a:pt x="1771" y="14939"/>
                  </a:cubicBezTo>
                  <a:cubicBezTo>
                    <a:pt x="3787" y="11838"/>
                    <a:pt x="7819" y="6919"/>
                    <a:pt x="10411" y="4139"/>
                  </a:cubicBezTo>
                  <a:cubicBezTo>
                    <a:pt x="13003" y="1359"/>
                    <a:pt x="14155" y="717"/>
                    <a:pt x="15451" y="290"/>
                  </a:cubicBezTo>
                  <a:cubicBezTo>
                    <a:pt x="16747" y="-138"/>
                    <a:pt x="18187" y="-352"/>
                    <a:pt x="19339" y="1573"/>
                  </a:cubicBezTo>
                  <a:cubicBezTo>
                    <a:pt x="20491" y="3498"/>
                    <a:pt x="21355" y="7561"/>
                    <a:pt x="21067" y="11197"/>
                  </a:cubicBezTo>
                  <a:cubicBezTo>
                    <a:pt x="20779" y="14832"/>
                    <a:pt x="19339" y="18040"/>
                    <a:pt x="17899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4" name="Line"/>
            <p:cNvSpPr/>
            <p:nvPr/>
          </p:nvSpPr>
          <p:spPr>
            <a:xfrm>
              <a:off x="8362949" y="60833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5" name="Line"/>
            <p:cNvSpPr/>
            <p:nvPr/>
          </p:nvSpPr>
          <p:spPr>
            <a:xfrm>
              <a:off x="8631574" y="5945481"/>
              <a:ext cx="163177" cy="15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63" extrusionOk="0">
                  <a:moveTo>
                    <a:pt x="13871" y="10831"/>
                  </a:moveTo>
                  <a:cubicBezTo>
                    <a:pt x="14148" y="9410"/>
                    <a:pt x="14425" y="7989"/>
                    <a:pt x="14702" y="6000"/>
                  </a:cubicBezTo>
                  <a:cubicBezTo>
                    <a:pt x="14979" y="4010"/>
                    <a:pt x="15256" y="1452"/>
                    <a:pt x="14010" y="458"/>
                  </a:cubicBezTo>
                  <a:cubicBezTo>
                    <a:pt x="12763" y="-537"/>
                    <a:pt x="9994" y="31"/>
                    <a:pt x="7363" y="2731"/>
                  </a:cubicBezTo>
                  <a:cubicBezTo>
                    <a:pt x="4733" y="5431"/>
                    <a:pt x="2240" y="10263"/>
                    <a:pt x="994" y="13389"/>
                  </a:cubicBezTo>
                  <a:cubicBezTo>
                    <a:pt x="-252" y="16516"/>
                    <a:pt x="-252" y="17937"/>
                    <a:pt x="579" y="18647"/>
                  </a:cubicBezTo>
                  <a:cubicBezTo>
                    <a:pt x="1410" y="19358"/>
                    <a:pt x="3071" y="19358"/>
                    <a:pt x="5148" y="18079"/>
                  </a:cubicBezTo>
                  <a:cubicBezTo>
                    <a:pt x="7225" y="16800"/>
                    <a:pt x="9717" y="14242"/>
                    <a:pt x="11656" y="12679"/>
                  </a:cubicBezTo>
                  <a:cubicBezTo>
                    <a:pt x="13594" y="11116"/>
                    <a:pt x="14979" y="10547"/>
                    <a:pt x="15810" y="10974"/>
                  </a:cubicBezTo>
                  <a:cubicBezTo>
                    <a:pt x="16640" y="11400"/>
                    <a:pt x="16917" y="12821"/>
                    <a:pt x="17194" y="14242"/>
                  </a:cubicBezTo>
                  <a:cubicBezTo>
                    <a:pt x="17471" y="15663"/>
                    <a:pt x="17748" y="17084"/>
                    <a:pt x="18440" y="18221"/>
                  </a:cubicBezTo>
                  <a:cubicBezTo>
                    <a:pt x="19133" y="19358"/>
                    <a:pt x="20240" y="20210"/>
                    <a:pt x="21348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6" name="Line"/>
            <p:cNvSpPr/>
            <p:nvPr/>
          </p:nvSpPr>
          <p:spPr>
            <a:xfrm>
              <a:off x="8833790" y="5951673"/>
              <a:ext cx="132411" cy="16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4" extrusionOk="0">
                  <a:moveTo>
                    <a:pt x="3962" y="9743"/>
                  </a:moveTo>
                  <a:cubicBezTo>
                    <a:pt x="3277" y="11128"/>
                    <a:pt x="2591" y="12512"/>
                    <a:pt x="1905" y="14174"/>
                  </a:cubicBezTo>
                  <a:cubicBezTo>
                    <a:pt x="1219" y="15836"/>
                    <a:pt x="534" y="17774"/>
                    <a:pt x="191" y="17497"/>
                  </a:cubicBezTo>
                  <a:cubicBezTo>
                    <a:pt x="-152" y="17220"/>
                    <a:pt x="-152" y="14728"/>
                    <a:pt x="1219" y="11682"/>
                  </a:cubicBezTo>
                  <a:cubicBezTo>
                    <a:pt x="2591" y="8636"/>
                    <a:pt x="5334" y="5036"/>
                    <a:pt x="7562" y="2820"/>
                  </a:cubicBezTo>
                  <a:cubicBezTo>
                    <a:pt x="9791" y="605"/>
                    <a:pt x="11505" y="-226"/>
                    <a:pt x="12877" y="51"/>
                  </a:cubicBezTo>
                  <a:cubicBezTo>
                    <a:pt x="14248" y="328"/>
                    <a:pt x="15277" y="1712"/>
                    <a:pt x="16648" y="5451"/>
                  </a:cubicBezTo>
                  <a:cubicBezTo>
                    <a:pt x="18019" y="9189"/>
                    <a:pt x="19734" y="15282"/>
                    <a:pt x="21448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7" name="Line"/>
            <p:cNvSpPr/>
            <p:nvPr/>
          </p:nvSpPr>
          <p:spPr>
            <a:xfrm>
              <a:off x="9015099" y="5756190"/>
              <a:ext cx="167001" cy="3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92" extrusionOk="0">
                  <a:moveTo>
                    <a:pt x="20492" y="13692"/>
                  </a:moveTo>
                  <a:cubicBezTo>
                    <a:pt x="17522" y="13461"/>
                    <a:pt x="14552" y="13230"/>
                    <a:pt x="11177" y="14212"/>
                  </a:cubicBezTo>
                  <a:cubicBezTo>
                    <a:pt x="7802" y="15194"/>
                    <a:pt x="4022" y="17389"/>
                    <a:pt x="1997" y="18833"/>
                  </a:cubicBezTo>
                  <a:cubicBezTo>
                    <a:pt x="-28" y="20276"/>
                    <a:pt x="-298" y="20969"/>
                    <a:pt x="242" y="21258"/>
                  </a:cubicBezTo>
                  <a:cubicBezTo>
                    <a:pt x="782" y="21547"/>
                    <a:pt x="2132" y="21431"/>
                    <a:pt x="4292" y="20276"/>
                  </a:cubicBezTo>
                  <a:cubicBezTo>
                    <a:pt x="6452" y="19121"/>
                    <a:pt x="9422" y="16927"/>
                    <a:pt x="12392" y="13866"/>
                  </a:cubicBezTo>
                  <a:cubicBezTo>
                    <a:pt x="15362" y="10805"/>
                    <a:pt x="18332" y="6877"/>
                    <a:pt x="19817" y="4625"/>
                  </a:cubicBezTo>
                  <a:cubicBezTo>
                    <a:pt x="21302" y="2373"/>
                    <a:pt x="21302" y="1795"/>
                    <a:pt x="21302" y="1218"/>
                  </a:cubicBezTo>
                  <a:cubicBezTo>
                    <a:pt x="21302" y="640"/>
                    <a:pt x="21302" y="63"/>
                    <a:pt x="20897" y="5"/>
                  </a:cubicBezTo>
                  <a:cubicBezTo>
                    <a:pt x="20492" y="-53"/>
                    <a:pt x="19682" y="409"/>
                    <a:pt x="18332" y="2546"/>
                  </a:cubicBezTo>
                  <a:cubicBezTo>
                    <a:pt x="16982" y="4683"/>
                    <a:pt x="15092" y="8495"/>
                    <a:pt x="14552" y="11382"/>
                  </a:cubicBezTo>
                  <a:cubicBezTo>
                    <a:pt x="14012" y="14270"/>
                    <a:pt x="14822" y="16234"/>
                    <a:pt x="15632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8" name="Line"/>
            <p:cNvSpPr/>
            <p:nvPr/>
          </p:nvSpPr>
          <p:spPr>
            <a:xfrm>
              <a:off x="9386150" y="5763377"/>
              <a:ext cx="457857" cy="39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8" extrusionOk="0">
                  <a:moveTo>
                    <a:pt x="7094" y="16160"/>
                  </a:moveTo>
                  <a:cubicBezTo>
                    <a:pt x="7094" y="15591"/>
                    <a:pt x="7094" y="15023"/>
                    <a:pt x="7143" y="14341"/>
                  </a:cubicBezTo>
                  <a:cubicBezTo>
                    <a:pt x="7193" y="13659"/>
                    <a:pt x="7292" y="12863"/>
                    <a:pt x="6846" y="12351"/>
                  </a:cubicBezTo>
                  <a:cubicBezTo>
                    <a:pt x="6400" y="11840"/>
                    <a:pt x="5410" y="11612"/>
                    <a:pt x="4270" y="12351"/>
                  </a:cubicBezTo>
                  <a:cubicBezTo>
                    <a:pt x="3131" y="13090"/>
                    <a:pt x="1843" y="14796"/>
                    <a:pt x="1099" y="15932"/>
                  </a:cubicBezTo>
                  <a:cubicBezTo>
                    <a:pt x="356" y="17069"/>
                    <a:pt x="158" y="17638"/>
                    <a:pt x="59" y="18206"/>
                  </a:cubicBezTo>
                  <a:cubicBezTo>
                    <a:pt x="-40" y="18775"/>
                    <a:pt x="-40" y="19343"/>
                    <a:pt x="257" y="19684"/>
                  </a:cubicBezTo>
                  <a:cubicBezTo>
                    <a:pt x="554" y="20025"/>
                    <a:pt x="1149" y="20139"/>
                    <a:pt x="2041" y="19514"/>
                  </a:cubicBezTo>
                  <a:cubicBezTo>
                    <a:pt x="2932" y="18888"/>
                    <a:pt x="4121" y="17524"/>
                    <a:pt x="4865" y="16615"/>
                  </a:cubicBezTo>
                  <a:cubicBezTo>
                    <a:pt x="5608" y="15705"/>
                    <a:pt x="5905" y="15250"/>
                    <a:pt x="5905" y="15250"/>
                  </a:cubicBezTo>
                  <a:cubicBezTo>
                    <a:pt x="5905" y="15250"/>
                    <a:pt x="5608" y="15705"/>
                    <a:pt x="5459" y="16274"/>
                  </a:cubicBezTo>
                  <a:cubicBezTo>
                    <a:pt x="5310" y="16842"/>
                    <a:pt x="5310" y="17524"/>
                    <a:pt x="5608" y="17808"/>
                  </a:cubicBezTo>
                  <a:cubicBezTo>
                    <a:pt x="5905" y="18092"/>
                    <a:pt x="6499" y="17979"/>
                    <a:pt x="7391" y="16956"/>
                  </a:cubicBezTo>
                  <a:cubicBezTo>
                    <a:pt x="8283" y="15932"/>
                    <a:pt x="9472" y="14000"/>
                    <a:pt x="10611" y="11271"/>
                  </a:cubicBezTo>
                  <a:cubicBezTo>
                    <a:pt x="11751" y="8543"/>
                    <a:pt x="12841" y="5019"/>
                    <a:pt x="13336" y="2916"/>
                  </a:cubicBezTo>
                  <a:cubicBezTo>
                    <a:pt x="13832" y="812"/>
                    <a:pt x="13732" y="130"/>
                    <a:pt x="13485" y="17"/>
                  </a:cubicBezTo>
                  <a:cubicBezTo>
                    <a:pt x="13237" y="-97"/>
                    <a:pt x="12841" y="358"/>
                    <a:pt x="12197" y="2063"/>
                  </a:cubicBezTo>
                  <a:cubicBezTo>
                    <a:pt x="11553" y="3768"/>
                    <a:pt x="10661" y="6724"/>
                    <a:pt x="10166" y="9794"/>
                  </a:cubicBezTo>
                  <a:cubicBezTo>
                    <a:pt x="9670" y="12863"/>
                    <a:pt x="9571" y="16046"/>
                    <a:pt x="9621" y="17979"/>
                  </a:cubicBezTo>
                  <a:cubicBezTo>
                    <a:pt x="9670" y="19911"/>
                    <a:pt x="9868" y="20594"/>
                    <a:pt x="10215" y="20991"/>
                  </a:cubicBezTo>
                  <a:cubicBezTo>
                    <a:pt x="10562" y="21389"/>
                    <a:pt x="11057" y="21503"/>
                    <a:pt x="12197" y="20594"/>
                  </a:cubicBezTo>
                  <a:cubicBezTo>
                    <a:pt x="13336" y="19684"/>
                    <a:pt x="15120" y="17751"/>
                    <a:pt x="16754" y="14852"/>
                  </a:cubicBezTo>
                  <a:cubicBezTo>
                    <a:pt x="18389" y="11954"/>
                    <a:pt x="19876" y="8088"/>
                    <a:pt x="20668" y="5587"/>
                  </a:cubicBezTo>
                  <a:cubicBezTo>
                    <a:pt x="21461" y="3086"/>
                    <a:pt x="21560" y="1949"/>
                    <a:pt x="21312" y="1608"/>
                  </a:cubicBezTo>
                  <a:cubicBezTo>
                    <a:pt x="21065" y="1267"/>
                    <a:pt x="20470" y="1722"/>
                    <a:pt x="19777" y="3655"/>
                  </a:cubicBezTo>
                  <a:cubicBezTo>
                    <a:pt x="19083" y="5587"/>
                    <a:pt x="18290" y="8998"/>
                    <a:pt x="18191" y="11669"/>
                  </a:cubicBezTo>
                  <a:cubicBezTo>
                    <a:pt x="18092" y="14341"/>
                    <a:pt x="18687" y="16274"/>
                    <a:pt x="19281" y="17410"/>
                  </a:cubicBezTo>
                  <a:cubicBezTo>
                    <a:pt x="19876" y="18547"/>
                    <a:pt x="20470" y="18888"/>
                    <a:pt x="21065" y="19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69" name="Line"/>
            <p:cNvSpPr/>
            <p:nvPr/>
          </p:nvSpPr>
          <p:spPr>
            <a:xfrm>
              <a:off x="10154376" y="5834520"/>
              <a:ext cx="234224" cy="30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27" extrusionOk="0">
                  <a:moveTo>
                    <a:pt x="5187" y="6337"/>
                  </a:moveTo>
                  <a:cubicBezTo>
                    <a:pt x="4409" y="10210"/>
                    <a:pt x="3630" y="14083"/>
                    <a:pt x="3144" y="16466"/>
                  </a:cubicBezTo>
                  <a:cubicBezTo>
                    <a:pt x="2657" y="18850"/>
                    <a:pt x="2463" y="19743"/>
                    <a:pt x="1976" y="20414"/>
                  </a:cubicBezTo>
                  <a:cubicBezTo>
                    <a:pt x="1490" y="21084"/>
                    <a:pt x="711" y="21531"/>
                    <a:pt x="322" y="21233"/>
                  </a:cubicBezTo>
                  <a:cubicBezTo>
                    <a:pt x="-67" y="20935"/>
                    <a:pt x="-67" y="19892"/>
                    <a:pt x="128" y="17137"/>
                  </a:cubicBezTo>
                  <a:cubicBezTo>
                    <a:pt x="322" y="14381"/>
                    <a:pt x="711" y="9912"/>
                    <a:pt x="1003" y="7156"/>
                  </a:cubicBezTo>
                  <a:cubicBezTo>
                    <a:pt x="1295" y="4400"/>
                    <a:pt x="1490" y="3357"/>
                    <a:pt x="1879" y="2463"/>
                  </a:cubicBezTo>
                  <a:cubicBezTo>
                    <a:pt x="2268" y="1570"/>
                    <a:pt x="2852" y="825"/>
                    <a:pt x="3436" y="750"/>
                  </a:cubicBezTo>
                  <a:cubicBezTo>
                    <a:pt x="4019" y="676"/>
                    <a:pt x="4603" y="1272"/>
                    <a:pt x="5674" y="3804"/>
                  </a:cubicBezTo>
                  <a:cubicBezTo>
                    <a:pt x="6744" y="6337"/>
                    <a:pt x="8301" y="10805"/>
                    <a:pt x="9468" y="13934"/>
                  </a:cubicBezTo>
                  <a:cubicBezTo>
                    <a:pt x="10636" y="17062"/>
                    <a:pt x="11414" y="18850"/>
                    <a:pt x="12290" y="19594"/>
                  </a:cubicBezTo>
                  <a:cubicBezTo>
                    <a:pt x="13165" y="20339"/>
                    <a:pt x="14138" y="20041"/>
                    <a:pt x="15014" y="18999"/>
                  </a:cubicBezTo>
                  <a:cubicBezTo>
                    <a:pt x="15890" y="17956"/>
                    <a:pt x="16668" y="16168"/>
                    <a:pt x="17447" y="13114"/>
                  </a:cubicBezTo>
                  <a:cubicBezTo>
                    <a:pt x="18225" y="10061"/>
                    <a:pt x="19003" y="5741"/>
                    <a:pt x="19587" y="3208"/>
                  </a:cubicBezTo>
                  <a:cubicBezTo>
                    <a:pt x="20171" y="676"/>
                    <a:pt x="20560" y="-69"/>
                    <a:pt x="20852" y="5"/>
                  </a:cubicBezTo>
                  <a:cubicBezTo>
                    <a:pt x="21144" y="80"/>
                    <a:pt x="21338" y="974"/>
                    <a:pt x="21533" y="1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0" name="Line"/>
            <p:cNvSpPr/>
            <p:nvPr/>
          </p:nvSpPr>
          <p:spPr>
            <a:xfrm>
              <a:off x="10433049" y="60515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1" name="Line"/>
            <p:cNvSpPr/>
            <p:nvPr/>
          </p:nvSpPr>
          <p:spPr>
            <a:xfrm>
              <a:off x="10445749" y="5916980"/>
              <a:ext cx="55828" cy="3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077" extrusionOk="0">
                  <a:moveTo>
                    <a:pt x="9600" y="18691"/>
                  </a:moveTo>
                  <a:cubicBezTo>
                    <a:pt x="13600" y="19891"/>
                    <a:pt x="17600" y="21091"/>
                    <a:pt x="19600" y="18691"/>
                  </a:cubicBezTo>
                  <a:cubicBezTo>
                    <a:pt x="21600" y="16291"/>
                    <a:pt x="21600" y="10291"/>
                    <a:pt x="19600" y="6091"/>
                  </a:cubicBezTo>
                  <a:cubicBezTo>
                    <a:pt x="17600" y="1891"/>
                    <a:pt x="13600" y="-509"/>
                    <a:pt x="10000" y="91"/>
                  </a:cubicBezTo>
                  <a:cubicBezTo>
                    <a:pt x="6400" y="691"/>
                    <a:pt x="3200" y="4291"/>
                    <a:pt x="0" y="7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2" name="Line"/>
            <p:cNvSpPr/>
            <p:nvPr/>
          </p:nvSpPr>
          <p:spPr>
            <a:xfrm>
              <a:off x="10752286" y="5867437"/>
              <a:ext cx="400754" cy="22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8" extrusionOk="0">
                  <a:moveTo>
                    <a:pt x="4996" y="16642"/>
                  </a:moveTo>
                  <a:cubicBezTo>
                    <a:pt x="4996" y="15453"/>
                    <a:pt x="4996" y="14264"/>
                    <a:pt x="4939" y="13174"/>
                  </a:cubicBezTo>
                  <a:cubicBezTo>
                    <a:pt x="4883" y="12084"/>
                    <a:pt x="4770" y="11093"/>
                    <a:pt x="4431" y="10400"/>
                  </a:cubicBezTo>
                  <a:cubicBezTo>
                    <a:pt x="4091" y="9706"/>
                    <a:pt x="3526" y="9310"/>
                    <a:pt x="2734" y="10499"/>
                  </a:cubicBezTo>
                  <a:cubicBezTo>
                    <a:pt x="1943" y="11688"/>
                    <a:pt x="925" y="14462"/>
                    <a:pt x="416" y="16345"/>
                  </a:cubicBezTo>
                  <a:cubicBezTo>
                    <a:pt x="-93" y="18227"/>
                    <a:pt x="-93" y="19218"/>
                    <a:pt x="190" y="19615"/>
                  </a:cubicBezTo>
                  <a:cubicBezTo>
                    <a:pt x="472" y="20011"/>
                    <a:pt x="1038" y="19813"/>
                    <a:pt x="1547" y="19416"/>
                  </a:cubicBezTo>
                  <a:cubicBezTo>
                    <a:pt x="2056" y="19020"/>
                    <a:pt x="2508" y="18426"/>
                    <a:pt x="3413" y="17633"/>
                  </a:cubicBezTo>
                  <a:cubicBezTo>
                    <a:pt x="4317" y="16840"/>
                    <a:pt x="5675" y="15849"/>
                    <a:pt x="6749" y="13273"/>
                  </a:cubicBezTo>
                  <a:cubicBezTo>
                    <a:pt x="7823" y="10697"/>
                    <a:pt x="8615" y="6536"/>
                    <a:pt x="9011" y="3959"/>
                  </a:cubicBezTo>
                  <a:cubicBezTo>
                    <a:pt x="9406" y="1383"/>
                    <a:pt x="9406" y="392"/>
                    <a:pt x="9689" y="95"/>
                  </a:cubicBezTo>
                  <a:cubicBezTo>
                    <a:pt x="9972" y="-202"/>
                    <a:pt x="10537" y="194"/>
                    <a:pt x="11103" y="1284"/>
                  </a:cubicBezTo>
                  <a:cubicBezTo>
                    <a:pt x="11668" y="2374"/>
                    <a:pt x="12234" y="4158"/>
                    <a:pt x="12516" y="5545"/>
                  </a:cubicBezTo>
                  <a:cubicBezTo>
                    <a:pt x="12799" y="6932"/>
                    <a:pt x="12799" y="7923"/>
                    <a:pt x="12573" y="8815"/>
                  </a:cubicBezTo>
                  <a:cubicBezTo>
                    <a:pt x="12347" y="9706"/>
                    <a:pt x="11894" y="10499"/>
                    <a:pt x="11499" y="11391"/>
                  </a:cubicBezTo>
                  <a:cubicBezTo>
                    <a:pt x="11103" y="12282"/>
                    <a:pt x="10764" y="13273"/>
                    <a:pt x="10537" y="14462"/>
                  </a:cubicBezTo>
                  <a:cubicBezTo>
                    <a:pt x="10311" y="15651"/>
                    <a:pt x="10198" y="17038"/>
                    <a:pt x="10481" y="17732"/>
                  </a:cubicBezTo>
                  <a:cubicBezTo>
                    <a:pt x="10764" y="18426"/>
                    <a:pt x="11442" y="18426"/>
                    <a:pt x="12686" y="17831"/>
                  </a:cubicBezTo>
                  <a:cubicBezTo>
                    <a:pt x="13930" y="17237"/>
                    <a:pt x="15739" y="16048"/>
                    <a:pt x="17153" y="14759"/>
                  </a:cubicBezTo>
                  <a:cubicBezTo>
                    <a:pt x="18567" y="13471"/>
                    <a:pt x="19584" y="12084"/>
                    <a:pt x="20320" y="10598"/>
                  </a:cubicBezTo>
                  <a:cubicBezTo>
                    <a:pt x="21055" y="9112"/>
                    <a:pt x="21507" y="7526"/>
                    <a:pt x="21394" y="6734"/>
                  </a:cubicBezTo>
                  <a:cubicBezTo>
                    <a:pt x="21281" y="5941"/>
                    <a:pt x="20602" y="5941"/>
                    <a:pt x="19867" y="6833"/>
                  </a:cubicBezTo>
                  <a:cubicBezTo>
                    <a:pt x="19132" y="7725"/>
                    <a:pt x="18341" y="9508"/>
                    <a:pt x="17945" y="11391"/>
                  </a:cubicBezTo>
                  <a:cubicBezTo>
                    <a:pt x="17549" y="13273"/>
                    <a:pt x="17549" y="15255"/>
                    <a:pt x="18171" y="16939"/>
                  </a:cubicBezTo>
                  <a:cubicBezTo>
                    <a:pt x="18793" y="18624"/>
                    <a:pt x="20037" y="20011"/>
                    <a:pt x="21281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3" name="Line"/>
            <p:cNvSpPr/>
            <p:nvPr/>
          </p:nvSpPr>
          <p:spPr>
            <a:xfrm>
              <a:off x="11531599" y="5793092"/>
              <a:ext cx="116393" cy="35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5" extrusionOk="0">
                  <a:moveTo>
                    <a:pt x="20829" y="2199"/>
                  </a:moveTo>
                  <a:cubicBezTo>
                    <a:pt x="20829" y="1171"/>
                    <a:pt x="20829" y="142"/>
                    <a:pt x="21021" y="14"/>
                  </a:cubicBezTo>
                  <a:cubicBezTo>
                    <a:pt x="21214" y="-115"/>
                    <a:pt x="21600" y="656"/>
                    <a:pt x="20057" y="2842"/>
                  </a:cubicBezTo>
                  <a:cubicBezTo>
                    <a:pt x="18514" y="5028"/>
                    <a:pt x="15043" y="8628"/>
                    <a:pt x="11379" y="11971"/>
                  </a:cubicBezTo>
                  <a:cubicBezTo>
                    <a:pt x="7714" y="15314"/>
                    <a:pt x="3857" y="18399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4" name="Line"/>
            <p:cNvSpPr/>
            <p:nvPr/>
          </p:nvSpPr>
          <p:spPr>
            <a:xfrm>
              <a:off x="11398249" y="6131654"/>
              <a:ext cx="3619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2147" y="4868"/>
                    <a:pt x="4295" y="-1303"/>
                    <a:pt x="7895" y="240"/>
                  </a:cubicBezTo>
                  <a:cubicBezTo>
                    <a:pt x="11495" y="1783"/>
                    <a:pt x="16547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5" name="Line"/>
            <p:cNvSpPr/>
            <p:nvPr/>
          </p:nvSpPr>
          <p:spPr>
            <a:xfrm>
              <a:off x="1314450" y="6661150"/>
              <a:ext cx="317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760" y="3916"/>
                    <a:pt x="11520" y="7832"/>
                    <a:pt x="15120" y="11432"/>
                  </a:cubicBezTo>
                  <a:cubicBezTo>
                    <a:pt x="18720" y="15032"/>
                    <a:pt x="20160" y="183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6" name="Line"/>
            <p:cNvSpPr/>
            <p:nvPr/>
          </p:nvSpPr>
          <p:spPr>
            <a:xfrm>
              <a:off x="1159605" y="6604992"/>
              <a:ext cx="529496" cy="41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43" extrusionOk="0">
                  <a:moveTo>
                    <a:pt x="99" y="12777"/>
                  </a:moveTo>
                  <a:cubicBezTo>
                    <a:pt x="13" y="12229"/>
                    <a:pt x="-73" y="11681"/>
                    <a:pt x="99" y="11242"/>
                  </a:cubicBezTo>
                  <a:cubicBezTo>
                    <a:pt x="271" y="10803"/>
                    <a:pt x="702" y="10475"/>
                    <a:pt x="2121" y="9323"/>
                  </a:cubicBezTo>
                  <a:cubicBezTo>
                    <a:pt x="3541" y="8172"/>
                    <a:pt x="5951" y="6198"/>
                    <a:pt x="8059" y="4554"/>
                  </a:cubicBezTo>
                  <a:cubicBezTo>
                    <a:pt x="10168" y="2909"/>
                    <a:pt x="11975" y="1593"/>
                    <a:pt x="13094" y="826"/>
                  </a:cubicBezTo>
                  <a:cubicBezTo>
                    <a:pt x="14212" y="58"/>
                    <a:pt x="14643" y="-161"/>
                    <a:pt x="14858" y="113"/>
                  </a:cubicBezTo>
                  <a:cubicBezTo>
                    <a:pt x="15073" y="387"/>
                    <a:pt x="15073" y="1155"/>
                    <a:pt x="14901" y="3238"/>
                  </a:cubicBezTo>
                  <a:cubicBezTo>
                    <a:pt x="14729" y="5321"/>
                    <a:pt x="14384" y="8720"/>
                    <a:pt x="14126" y="11681"/>
                  </a:cubicBezTo>
                  <a:cubicBezTo>
                    <a:pt x="13868" y="14641"/>
                    <a:pt x="13696" y="17163"/>
                    <a:pt x="13610" y="18808"/>
                  </a:cubicBezTo>
                  <a:cubicBezTo>
                    <a:pt x="13524" y="20452"/>
                    <a:pt x="13524" y="21220"/>
                    <a:pt x="13567" y="21329"/>
                  </a:cubicBezTo>
                  <a:cubicBezTo>
                    <a:pt x="13610" y="21439"/>
                    <a:pt x="13696" y="20891"/>
                    <a:pt x="14126" y="19959"/>
                  </a:cubicBezTo>
                  <a:cubicBezTo>
                    <a:pt x="14556" y="19027"/>
                    <a:pt x="15331" y="17711"/>
                    <a:pt x="16235" y="17382"/>
                  </a:cubicBezTo>
                  <a:cubicBezTo>
                    <a:pt x="17138" y="17053"/>
                    <a:pt x="18171" y="17711"/>
                    <a:pt x="19074" y="18259"/>
                  </a:cubicBezTo>
                  <a:cubicBezTo>
                    <a:pt x="19978" y="18808"/>
                    <a:pt x="20752" y="19246"/>
                    <a:pt x="21527" y="19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7" name="Line"/>
            <p:cNvSpPr/>
            <p:nvPr/>
          </p:nvSpPr>
          <p:spPr>
            <a:xfrm>
              <a:off x="1713149" y="6834487"/>
              <a:ext cx="229952" cy="16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23" extrusionOk="0">
                  <a:moveTo>
                    <a:pt x="1304" y="10162"/>
                  </a:moveTo>
                  <a:cubicBezTo>
                    <a:pt x="1893" y="8829"/>
                    <a:pt x="2482" y="7495"/>
                    <a:pt x="2286" y="7229"/>
                  </a:cubicBezTo>
                  <a:cubicBezTo>
                    <a:pt x="2089" y="6962"/>
                    <a:pt x="1108" y="7762"/>
                    <a:pt x="518" y="9362"/>
                  </a:cubicBezTo>
                  <a:cubicBezTo>
                    <a:pt x="-71" y="10962"/>
                    <a:pt x="-267" y="13362"/>
                    <a:pt x="518" y="15229"/>
                  </a:cubicBezTo>
                  <a:cubicBezTo>
                    <a:pt x="1304" y="17095"/>
                    <a:pt x="3071" y="18429"/>
                    <a:pt x="4740" y="18295"/>
                  </a:cubicBezTo>
                  <a:cubicBezTo>
                    <a:pt x="6409" y="18162"/>
                    <a:pt x="7980" y="16562"/>
                    <a:pt x="8864" y="15095"/>
                  </a:cubicBezTo>
                  <a:cubicBezTo>
                    <a:pt x="9748" y="13629"/>
                    <a:pt x="9944" y="12295"/>
                    <a:pt x="10042" y="12429"/>
                  </a:cubicBezTo>
                  <a:cubicBezTo>
                    <a:pt x="10140" y="12562"/>
                    <a:pt x="10140" y="14162"/>
                    <a:pt x="10042" y="16162"/>
                  </a:cubicBezTo>
                  <a:cubicBezTo>
                    <a:pt x="9944" y="18162"/>
                    <a:pt x="9748" y="20562"/>
                    <a:pt x="9649" y="20962"/>
                  </a:cubicBezTo>
                  <a:cubicBezTo>
                    <a:pt x="9551" y="21362"/>
                    <a:pt x="9551" y="19762"/>
                    <a:pt x="9944" y="16695"/>
                  </a:cubicBezTo>
                  <a:cubicBezTo>
                    <a:pt x="10337" y="13629"/>
                    <a:pt x="11122" y="9095"/>
                    <a:pt x="12693" y="5762"/>
                  </a:cubicBezTo>
                  <a:cubicBezTo>
                    <a:pt x="14264" y="2429"/>
                    <a:pt x="16620" y="295"/>
                    <a:pt x="18191" y="29"/>
                  </a:cubicBezTo>
                  <a:cubicBezTo>
                    <a:pt x="19762" y="-238"/>
                    <a:pt x="20548" y="1362"/>
                    <a:pt x="20940" y="4162"/>
                  </a:cubicBezTo>
                  <a:cubicBezTo>
                    <a:pt x="21333" y="6962"/>
                    <a:pt x="21333" y="10962"/>
                    <a:pt x="21333" y="14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8" name="Line"/>
            <p:cNvSpPr/>
            <p:nvPr/>
          </p:nvSpPr>
          <p:spPr>
            <a:xfrm>
              <a:off x="1968500" y="7010400"/>
              <a:ext cx="1016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550" y="4582"/>
                    <a:pt x="13500" y="9164"/>
                    <a:pt x="9900" y="12764"/>
                  </a:cubicBezTo>
                  <a:cubicBezTo>
                    <a:pt x="6300" y="16364"/>
                    <a:pt x="315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9" name="Line"/>
            <p:cNvSpPr/>
            <p:nvPr/>
          </p:nvSpPr>
          <p:spPr>
            <a:xfrm>
              <a:off x="2895600" y="6601588"/>
              <a:ext cx="387351" cy="39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19121" y="1177"/>
                  </a:moveTo>
                  <a:cubicBezTo>
                    <a:pt x="19593" y="713"/>
                    <a:pt x="20066" y="248"/>
                    <a:pt x="20007" y="74"/>
                  </a:cubicBezTo>
                  <a:cubicBezTo>
                    <a:pt x="19948" y="-100"/>
                    <a:pt x="19357" y="16"/>
                    <a:pt x="17587" y="597"/>
                  </a:cubicBezTo>
                  <a:cubicBezTo>
                    <a:pt x="15816" y="1177"/>
                    <a:pt x="12866" y="2223"/>
                    <a:pt x="10210" y="3268"/>
                  </a:cubicBezTo>
                  <a:cubicBezTo>
                    <a:pt x="7554" y="4313"/>
                    <a:pt x="5193" y="5358"/>
                    <a:pt x="3659" y="6055"/>
                  </a:cubicBezTo>
                  <a:cubicBezTo>
                    <a:pt x="2125" y="6752"/>
                    <a:pt x="1416" y="7100"/>
                    <a:pt x="885" y="7506"/>
                  </a:cubicBezTo>
                  <a:cubicBezTo>
                    <a:pt x="354" y="7913"/>
                    <a:pt x="0" y="8377"/>
                    <a:pt x="0" y="8842"/>
                  </a:cubicBezTo>
                  <a:cubicBezTo>
                    <a:pt x="0" y="9306"/>
                    <a:pt x="354" y="9771"/>
                    <a:pt x="1475" y="10119"/>
                  </a:cubicBezTo>
                  <a:cubicBezTo>
                    <a:pt x="2597" y="10468"/>
                    <a:pt x="4485" y="10700"/>
                    <a:pt x="6197" y="10874"/>
                  </a:cubicBezTo>
                  <a:cubicBezTo>
                    <a:pt x="7908" y="11048"/>
                    <a:pt x="9443" y="11165"/>
                    <a:pt x="10623" y="11281"/>
                  </a:cubicBezTo>
                  <a:cubicBezTo>
                    <a:pt x="11803" y="11397"/>
                    <a:pt x="12630" y="11513"/>
                    <a:pt x="13043" y="11861"/>
                  </a:cubicBezTo>
                  <a:cubicBezTo>
                    <a:pt x="13456" y="12210"/>
                    <a:pt x="13456" y="12790"/>
                    <a:pt x="13220" y="13255"/>
                  </a:cubicBezTo>
                  <a:cubicBezTo>
                    <a:pt x="12984" y="13719"/>
                    <a:pt x="12511" y="14068"/>
                    <a:pt x="10859" y="14939"/>
                  </a:cubicBezTo>
                  <a:cubicBezTo>
                    <a:pt x="9207" y="15810"/>
                    <a:pt x="6374" y="17203"/>
                    <a:pt x="4721" y="18074"/>
                  </a:cubicBezTo>
                  <a:cubicBezTo>
                    <a:pt x="3069" y="18945"/>
                    <a:pt x="2597" y="19294"/>
                    <a:pt x="2184" y="19700"/>
                  </a:cubicBezTo>
                  <a:cubicBezTo>
                    <a:pt x="1770" y="20106"/>
                    <a:pt x="1416" y="20571"/>
                    <a:pt x="1711" y="20919"/>
                  </a:cubicBezTo>
                  <a:cubicBezTo>
                    <a:pt x="2007" y="21268"/>
                    <a:pt x="2951" y="21500"/>
                    <a:pt x="5252" y="21500"/>
                  </a:cubicBezTo>
                  <a:cubicBezTo>
                    <a:pt x="7554" y="21500"/>
                    <a:pt x="11213" y="21268"/>
                    <a:pt x="14164" y="20977"/>
                  </a:cubicBezTo>
                  <a:cubicBezTo>
                    <a:pt x="17115" y="20687"/>
                    <a:pt x="19357" y="20339"/>
                    <a:pt x="21600" y="19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0" name="Line"/>
            <p:cNvSpPr/>
            <p:nvPr/>
          </p:nvSpPr>
          <p:spPr>
            <a:xfrm>
              <a:off x="3370933" y="6709792"/>
              <a:ext cx="223167" cy="21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735" extrusionOk="0">
                  <a:moveTo>
                    <a:pt x="9777" y="8311"/>
                  </a:moveTo>
                  <a:cubicBezTo>
                    <a:pt x="11191" y="6858"/>
                    <a:pt x="12604" y="5404"/>
                    <a:pt x="13411" y="4054"/>
                  </a:cubicBezTo>
                  <a:cubicBezTo>
                    <a:pt x="14219" y="2704"/>
                    <a:pt x="14420" y="1458"/>
                    <a:pt x="14017" y="731"/>
                  </a:cubicBezTo>
                  <a:cubicBezTo>
                    <a:pt x="13613" y="4"/>
                    <a:pt x="12604" y="-204"/>
                    <a:pt x="10989" y="211"/>
                  </a:cubicBezTo>
                  <a:cubicBezTo>
                    <a:pt x="9374" y="627"/>
                    <a:pt x="7153" y="1665"/>
                    <a:pt x="5134" y="4573"/>
                  </a:cubicBezTo>
                  <a:cubicBezTo>
                    <a:pt x="3116" y="7481"/>
                    <a:pt x="1299" y="12258"/>
                    <a:pt x="491" y="15165"/>
                  </a:cubicBezTo>
                  <a:cubicBezTo>
                    <a:pt x="-316" y="18073"/>
                    <a:pt x="-114" y="19111"/>
                    <a:pt x="996" y="19942"/>
                  </a:cubicBezTo>
                  <a:cubicBezTo>
                    <a:pt x="2106" y="20773"/>
                    <a:pt x="4125" y="21396"/>
                    <a:pt x="6447" y="19423"/>
                  </a:cubicBezTo>
                  <a:cubicBezTo>
                    <a:pt x="8768" y="17450"/>
                    <a:pt x="11392" y="12881"/>
                    <a:pt x="12805" y="9869"/>
                  </a:cubicBezTo>
                  <a:cubicBezTo>
                    <a:pt x="14219" y="6858"/>
                    <a:pt x="14420" y="5404"/>
                    <a:pt x="14521" y="5196"/>
                  </a:cubicBezTo>
                  <a:cubicBezTo>
                    <a:pt x="14622" y="4988"/>
                    <a:pt x="14622" y="6027"/>
                    <a:pt x="14824" y="8104"/>
                  </a:cubicBezTo>
                  <a:cubicBezTo>
                    <a:pt x="15026" y="10181"/>
                    <a:pt x="15430" y="13296"/>
                    <a:pt x="16540" y="15165"/>
                  </a:cubicBezTo>
                  <a:cubicBezTo>
                    <a:pt x="17650" y="17034"/>
                    <a:pt x="19467" y="17658"/>
                    <a:pt x="21284" y="18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1" name="Line"/>
            <p:cNvSpPr/>
            <p:nvPr/>
          </p:nvSpPr>
          <p:spPr>
            <a:xfrm>
              <a:off x="3683000" y="6934200"/>
              <a:ext cx="1" cy="952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2" name="Line"/>
            <p:cNvSpPr/>
            <p:nvPr/>
          </p:nvSpPr>
          <p:spPr>
            <a:xfrm>
              <a:off x="3632200" y="6806655"/>
              <a:ext cx="46653" cy="3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19407" extrusionOk="0">
                  <a:moveTo>
                    <a:pt x="16904" y="4138"/>
                  </a:moveTo>
                  <a:cubicBezTo>
                    <a:pt x="13148" y="7950"/>
                    <a:pt x="9391" y="11762"/>
                    <a:pt x="9861" y="14938"/>
                  </a:cubicBezTo>
                  <a:cubicBezTo>
                    <a:pt x="10330" y="18115"/>
                    <a:pt x="15026" y="20656"/>
                    <a:pt x="17843" y="18750"/>
                  </a:cubicBezTo>
                  <a:cubicBezTo>
                    <a:pt x="20661" y="16844"/>
                    <a:pt x="21600" y="10491"/>
                    <a:pt x="19722" y="6044"/>
                  </a:cubicBezTo>
                  <a:cubicBezTo>
                    <a:pt x="17843" y="1597"/>
                    <a:pt x="13148" y="-944"/>
                    <a:pt x="9391" y="327"/>
                  </a:cubicBezTo>
                  <a:cubicBezTo>
                    <a:pt x="5635" y="1597"/>
                    <a:pt x="2817" y="6680"/>
                    <a:pt x="0" y="11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3" name="Line"/>
            <p:cNvSpPr/>
            <p:nvPr/>
          </p:nvSpPr>
          <p:spPr>
            <a:xfrm>
              <a:off x="3903133" y="6635750"/>
              <a:ext cx="256117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92" y="3767"/>
                  </a:moveTo>
                  <a:cubicBezTo>
                    <a:pt x="3213" y="7786"/>
                    <a:pt x="3035" y="11805"/>
                    <a:pt x="2767" y="14567"/>
                  </a:cubicBezTo>
                  <a:cubicBezTo>
                    <a:pt x="2499" y="17330"/>
                    <a:pt x="2142" y="18837"/>
                    <a:pt x="1874" y="19905"/>
                  </a:cubicBezTo>
                  <a:cubicBezTo>
                    <a:pt x="1607" y="20972"/>
                    <a:pt x="1428" y="21600"/>
                    <a:pt x="1250" y="21600"/>
                  </a:cubicBezTo>
                  <a:cubicBezTo>
                    <a:pt x="1071" y="21600"/>
                    <a:pt x="893" y="20972"/>
                    <a:pt x="625" y="18837"/>
                  </a:cubicBezTo>
                  <a:cubicBezTo>
                    <a:pt x="357" y="16702"/>
                    <a:pt x="0" y="13060"/>
                    <a:pt x="0" y="10235"/>
                  </a:cubicBezTo>
                  <a:cubicBezTo>
                    <a:pt x="0" y="7409"/>
                    <a:pt x="357" y="5400"/>
                    <a:pt x="714" y="4019"/>
                  </a:cubicBezTo>
                  <a:cubicBezTo>
                    <a:pt x="1071" y="2637"/>
                    <a:pt x="1428" y="1884"/>
                    <a:pt x="1964" y="1319"/>
                  </a:cubicBezTo>
                  <a:cubicBezTo>
                    <a:pt x="2499" y="753"/>
                    <a:pt x="3213" y="377"/>
                    <a:pt x="3838" y="628"/>
                  </a:cubicBezTo>
                  <a:cubicBezTo>
                    <a:pt x="4463" y="879"/>
                    <a:pt x="4998" y="1758"/>
                    <a:pt x="5891" y="3893"/>
                  </a:cubicBezTo>
                  <a:cubicBezTo>
                    <a:pt x="6783" y="6028"/>
                    <a:pt x="8033" y="9419"/>
                    <a:pt x="8926" y="11993"/>
                  </a:cubicBezTo>
                  <a:cubicBezTo>
                    <a:pt x="9818" y="14567"/>
                    <a:pt x="10354" y="16326"/>
                    <a:pt x="10800" y="17519"/>
                  </a:cubicBezTo>
                  <a:cubicBezTo>
                    <a:pt x="11246" y="18712"/>
                    <a:pt x="11603" y="19340"/>
                    <a:pt x="12228" y="19591"/>
                  </a:cubicBezTo>
                  <a:cubicBezTo>
                    <a:pt x="12853" y="19842"/>
                    <a:pt x="13745" y="19716"/>
                    <a:pt x="14906" y="18398"/>
                  </a:cubicBezTo>
                  <a:cubicBezTo>
                    <a:pt x="16066" y="17079"/>
                    <a:pt x="17494" y="14567"/>
                    <a:pt x="18565" y="11679"/>
                  </a:cubicBezTo>
                  <a:cubicBezTo>
                    <a:pt x="19636" y="8791"/>
                    <a:pt x="20350" y="5526"/>
                    <a:pt x="20707" y="3328"/>
                  </a:cubicBezTo>
                  <a:cubicBezTo>
                    <a:pt x="21064" y="1130"/>
                    <a:pt x="21064" y="0"/>
                    <a:pt x="21154" y="0"/>
                  </a:cubicBezTo>
                  <a:cubicBezTo>
                    <a:pt x="21243" y="0"/>
                    <a:pt x="21421" y="1130"/>
                    <a:pt x="21600" y="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4" name="Line"/>
            <p:cNvSpPr/>
            <p:nvPr/>
          </p:nvSpPr>
          <p:spPr>
            <a:xfrm>
              <a:off x="4260849" y="68897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5" name="Line"/>
            <p:cNvSpPr/>
            <p:nvPr/>
          </p:nvSpPr>
          <p:spPr>
            <a:xfrm>
              <a:off x="4229099" y="6745408"/>
              <a:ext cx="69851" cy="6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7" extrusionOk="0">
                  <a:moveTo>
                    <a:pt x="21600" y="5899"/>
                  </a:moveTo>
                  <a:cubicBezTo>
                    <a:pt x="18982" y="8059"/>
                    <a:pt x="16364" y="10219"/>
                    <a:pt x="15055" y="13099"/>
                  </a:cubicBezTo>
                  <a:cubicBezTo>
                    <a:pt x="13745" y="15979"/>
                    <a:pt x="13745" y="19579"/>
                    <a:pt x="15055" y="20299"/>
                  </a:cubicBezTo>
                  <a:cubicBezTo>
                    <a:pt x="16364" y="21019"/>
                    <a:pt x="18982" y="18859"/>
                    <a:pt x="20291" y="15619"/>
                  </a:cubicBezTo>
                  <a:cubicBezTo>
                    <a:pt x="21600" y="12379"/>
                    <a:pt x="21600" y="8059"/>
                    <a:pt x="20291" y="4819"/>
                  </a:cubicBezTo>
                  <a:cubicBezTo>
                    <a:pt x="18982" y="1579"/>
                    <a:pt x="16364" y="-581"/>
                    <a:pt x="12764" y="139"/>
                  </a:cubicBezTo>
                  <a:cubicBezTo>
                    <a:pt x="9164" y="859"/>
                    <a:pt x="4582" y="4459"/>
                    <a:pt x="0" y="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6" name="Line"/>
            <p:cNvSpPr/>
            <p:nvPr/>
          </p:nvSpPr>
          <p:spPr>
            <a:xfrm>
              <a:off x="2819400" y="72009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7" name="Line"/>
            <p:cNvSpPr/>
            <p:nvPr/>
          </p:nvSpPr>
          <p:spPr>
            <a:xfrm>
              <a:off x="2806700" y="7124700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8" name="Line"/>
            <p:cNvSpPr/>
            <p:nvPr/>
          </p:nvSpPr>
          <p:spPr>
            <a:xfrm>
              <a:off x="2940050" y="71310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89" name="Line"/>
            <p:cNvSpPr/>
            <p:nvPr/>
          </p:nvSpPr>
          <p:spPr>
            <a:xfrm>
              <a:off x="2921000" y="72326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0" name="Line"/>
            <p:cNvSpPr/>
            <p:nvPr/>
          </p:nvSpPr>
          <p:spPr>
            <a:xfrm>
              <a:off x="3200400" y="71437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1" name="Line"/>
            <p:cNvSpPr/>
            <p:nvPr/>
          </p:nvSpPr>
          <p:spPr>
            <a:xfrm>
              <a:off x="2971800" y="6391933"/>
              <a:ext cx="135467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17" extrusionOk="0">
                  <a:moveTo>
                    <a:pt x="0" y="4317"/>
                  </a:moveTo>
                  <a:cubicBezTo>
                    <a:pt x="332" y="6450"/>
                    <a:pt x="665" y="8584"/>
                    <a:pt x="1828" y="7784"/>
                  </a:cubicBezTo>
                  <a:cubicBezTo>
                    <a:pt x="2991" y="6984"/>
                    <a:pt x="4985" y="3250"/>
                    <a:pt x="7311" y="1384"/>
                  </a:cubicBezTo>
                  <a:cubicBezTo>
                    <a:pt x="9637" y="-483"/>
                    <a:pt x="12295" y="-483"/>
                    <a:pt x="14788" y="1517"/>
                  </a:cubicBezTo>
                  <a:cubicBezTo>
                    <a:pt x="17280" y="3517"/>
                    <a:pt x="19606" y="7517"/>
                    <a:pt x="20603" y="11117"/>
                  </a:cubicBezTo>
                  <a:cubicBezTo>
                    <a:pt x="21600" y="14717"/>
                    <a:pt x="21268" y="17917"/>
                    <a:pt x="20935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2" name="Line"/>
            <p:cNvSpPr/>
            <p:nvPr/>
          </p:nvSpPr>
          <p:spPr>
            <a:xfrm>
              <a:off x="3384550" y="70866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718" y="2400"/>
                    <a:pt x="11435" y="4800"/>
                    <a:pt x="15035" y="8400"/>
                  </a:cubicBezTo>
                  <a:cubicBezTo>
                    <a:pt x="18635" y="12000"/>
                    <a:pt x="20118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3" name="Line"/>
            <p:cNvSpPr/>
            <p:nvPr/>
          </p:nvSpPr>
          <p:spPr>
            <a:xfrm>
              <a:off x="3467100" y="71374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4" name="Line"/>
            <p:cNvSpPr/>
            <p:nvPr/>
          </p:nvSpPr>
          <p:spPr>
            <a:xfrm>
              <a:off x="2966348" y="6457950"/>
              <a:ext cx="4355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extrusionOk="0">
                  <a:moveTo>
                    <a:pt x="21163" y="0"/>
                  </a:moveTo>
                  <a:cubicBezTo>
                    <a:pt x="13963" y="0"/>
                    <a:pt x="6763" y="0"/>
                    <a:pt x="3163" y="1371"/>
                  </a:cubicBezTo>
                  <a:cubicBezTo>
                    <a:pt x="-437" y="2743"/>
                    <a:pt x="-437" y="5486"/>
                    <a:pt x="592" y="9086"/>
                  </a:cubicBezTo>
                  <a:cubicBezTo>
                    <a:pt x="1620" y="12686"/>
                    <a:pt x="3677" y="17143"/>
                    <a:pt x="57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5" name="Line"/>
            <p:cNvSpPr/>
            <p:nvPr/>
          </p:nvSpPr>
          <p:spPr>
            <a:xfrm>
              <a:off x="4783277" y="6838950"/>
              <a:ext cx="3602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1413" y="21600"/>
                  </a:moveTo>
                  <a:cubicBezTo>
                    <a:pt x="781" y="21000"/>
                    <a:pt x="150" y="20400"/>
                    <a:pt x="23" y="18000"/>
                  </a:cubicBezTo>
                  <a:cubicBezTo>
                    <a:pt x="-103" y="15600"/>
                    <a:pt x="276" y="11400"/>
                    <a:pt x="1413" y="8850"/>
                  </a:cubicBezTo>
                  <a:cubicBezTo>
                    <a:pt x="2550" y="6300"/>
                    <a:pt x="4444" y="5400"/>
                    <a:pt x="6276" y="6300"/>
                  </a:cubicBezTo>
                  <a:cubicBezTo>
                    <a:pt x="8108" y="7200"/>
                    <a:pt x="9876" y="9900"/>
                    <a:pt x="11329" y="12600"/>
                  </a:cubicBezTo>
                  <a:cubicBezTo>
                    <a:pt x="12781" y="15300"/>
                    <a:pt x="13918" y="18000"/>
                    <a:pt x="14929" y="19350"/>
                  </a:cubicBezTo>
                  <a:cubicBezTo>
                    <a:pt x="15939" y="20700"/>
                    <a:pt x="16823" y="20700"/>
                    <a:pt x="17708" y="19350"/>
                  </a:cubicBezTo>
                  <a:cubicBezTo>
                    <a:pt x="18592" y="18000"/>
                    <a:pt x="19476" y="15300"/>
                    <a:pt x="20108" y="11850"/>
                  </a:cubicBezTo>
                  <a:cubicBezTo>
                    <a:pt x="20739" y="8400"/>
                    <a:pt x="21118" y="4200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6" name="Line"/>
            <p:cNvSpPr/>
            <p:nvPr/>
          </p:nvSpPr>
          <p:spPr>
            <a:xfrm>
              <a:off x="5569375" y="6635479"/>
              <a:ext cx="288756" cy="4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27" extrusionOk="0">
                  <a:moveTo>
                    <a:pt x="2806" y="5106"/>
                  </a:moveTo>
                  <a:cubicBezTo>
                    <a:pt x="2648" y="7935"/>
                    <a:pt x="2491" y="10765"/>
                    <a:pt x="2254" y="12887"/>
                  </a:cubicBezTo>
                  <a:cubicBezTo>
                    <a:pt x="2018" y="15010"/>
                    <a:pt x="1702" y="16425"/>
                    <a:pt x="1308" y="17839"/>
                  </a:cubicBezTo>
                  <a:cubicBezTo>
                    <a:pt x="914" y="19254"/>
                    <a:pt x="441" y="20669"/>
                    <a:pt x="204" y="21094"/>
                  </a:cubicBezTo>
                  <a:cubicBezTo>
                    <a:pt x="-32" y="21518"/>
                    <a:pt x="-32" y="20952"/>
                    <a:pt x="47" y="19113"/>
                  </a:cubicBezTo>
                  <a:cubicBezTo>
                    <a:pt x="126" y="17273"/>
                    <a:pt x="283" y="14161"/>
                    <a:pt x="520" y="11048"/>
                  </a:cubicBezTo>
                  <a:cubicBezTo>
                    <a:pt x="756" y="7935"/>
                    <a:pt x="1072" y="4823"/>
                    <a:pt x="1466" y="2984"/>
                  </a:cubicBezTo>
                  <a:cubicBezTo>
                    <a:pt x="1860" y="1144"/>
                    <a:pt x="2333" y="578"/>
                    <a:pt x="2964" y="295"/>
                  </a:cubicBezTo>
                  <a:cubicBezTo>
                    <a:pt x="3594" y="12"/>
                    <a:pt x="4383" y="12"/>
                    <a:pt x="5171" y="625"/>
                  </a:cubicBezTo>
                  <a:cubicBezTo>
                    <a:pt x="5959" y="1239"/>
                    <a:pt x="6748" y="2465"/>
                    <a:pt x="7694" y="4634"/>
                  </a:cubicBezTo>
                  <a:cubicBezTo>
                    <a:pt x="8640" y="6804"/>
                    <a:pt x="9743" y="9916"/>
                    <a:pt x="10453" y="12180"/>
                  </a:cubicBezTo>
                  <a:cubicBezTo>
                    <a:pt x="11162" y="14444"/>
                    <a:pt x="11477" y="15859"/>
                    <a:pt x="11714" y="16802"/>
                  </a:cubicBezTo>
                  <a:cubicBezTo>
                    <a:pt x="11950" y="17745"/>
                    <a:pt x="12108" y="18217"/>
                    <a:pt x="12581" y="18500"/>
                  </a:cubicBezTo>
                  <a:cubicBezTo>
                    <a:pt x="13054" y="18783"/>
                    <a:pt x="13842" y="18877"/>
                    <a:pt x="14867" y="18264"/>
                  </a:cubicBezTo>
                  <a:cubicBezTo>
                    <a:pt x="15892" y="17651"/>
                    <a:pt x="17153" y="16330"/>
                    <a:pt x="18257" y="14302"/>
                  </a:cubicBezTo>
                  <a:cubicBezTo>
                    <a:pt x="19361" y="12274"/>
                    <a:pt x="20307" y="9539"/>
                    <a:pt x="20859" y="7275"/>
                  </a:cubicBezTo>
                  <a:cubicBezTo>
                    <a:pt x="21410" y="5011"/>
                    <a:pt x="21568" y="3219"/>
                    <a:pt x="21489" y="1993"/>
                  </a:cubicBezTo>
                  <a:cubicBezTo>
                    <a:pt x="21410" y="767"/>
                    <a:pt x="21095" y="107"/>
                    <a:pt x="20859" y="12"/>
                  </a:cubicBezTo>
                  <a:cubicBezTo>
                    <a:pt x="20622" y="-82"/>
                    <a:pt x="20464" y="390"/>
                    <a:pt x="20386" y="1003"/>
                  </a:cubicBezTo>
                  <a:cubicBezTo>
                    <a:pt x="20307" y="1616"/>
                    <a:pt x="20307" y="2370"/>
                    <a:pt x="20307" y="3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7" name="Line"/>
            <p:cNvSpPr/>
            <p:nvPr/>
          </p:nvSpPr>
          <p:spPr>
            <a:xfrm>
              <a:off x="5900096" y="6842622"/>
              <a:ext cx="108215" cy="1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54" extrusionOk="0">
                  <a:moveTo>
                    <a:pt x="14768" y="5548"/>
                  </a:moveTo>
                  <a:cubicBezTo>
                    <a:pt x="13106" y="4684"/>
                    <a:pt x="11445" y="3820"/>
                    <a:pt x="9576" y="3532"/>
                  </a:cubicBezTo>
                  <a:cubicBezTo>
                    <a:pt x="7706" y="3244"/>
                    <a:pt x="5629" y="3532"/>
                    <a:pt x="3760" y="6124"/>
                  </a:cubicBezTo>
                  <a:cubicBezTo>
                    <a:pt x="1891" y="8716"/>
                    <a:pt x="229" y="13612"/>
                    <a:pt x="22" y="16780"/>
                  </a:cubicBezTo>
                  <a:cubicBezTo>
                    <a:pt x="-186" y="19948"/>
                    <a:pt x="1060" y="21388"/>
                    <a:pt x="4591" y="21244"/>
                  </a:cubicBezTo>
                  <a:cubicBezTo>
                    <a:pt x="8122" y="21100"/>
                    <a:pt x="13937" y="19372"/>
                    <a:pt x="17260" y="16060"/>
                  </a:cubicBezTo>
                  <a:cubicBezTo>
                    <a:pt x="20583" y="12748"/>
                    <a:pt x="21414" y="7852"/>
                    <a:pt x="21206" y="4828"/>
                  </a:cubicBezTo>
                  <a:cubicBezTo>
                    <a:pt x="20999" y="1804"/>
                    <a:pt x="19752" y="652"/>
                    <a:pt x="18506" y="220"/>
                  </a:cubicBezTo>
                  <a:cubicBezTo>
                    <a:pt x="17260" y="-212"/>
                    <a:pt x="16014" y="76"/>
                    <a:pt x="14768" y="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8" name="Line"/>
            <p:cNvSpPr/>
            <p:nvPr/>
          </p:nvSpPr>
          <p:spPr>
            <a:xfrm>
              <a:off x="6083299" y="6801845"/>
              <a:ext cx="171451" cy="21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0" y="4264"/>
                  </a:moveTo>
                  <a:cubicBezTo>
                    <a:pt x="1333" y="4680"/>
                    <a:pt x="2667" y="5095"/>
                    <a:pt x="4267" y="7172"/>
                  </a:cubicBezTo>
                  <a:cubicBezTo>
                    <a:pt x="5867" y="9249"/>
                    <a:pt x="7733" y="12987"/>
                    <a:pt x="8667" y="15480"/>
                  </a:cubicBezTo>
                  <a:cubicBezTo>
                    <a:pt x="9600" y="17972"/>
                    <a:pt x="9600" y="19218"/>
                    <a:pt x="8933" y="20049"/>
                  </a:cubicBezTo>
                  <a:cubicBezTo>
                    <a:pt x="8267" y="20880"/>
                    <a:pt x="6933" y="21295"/>
                    <a:pt x="6267" y="20360"/>
                  </a:cubicBezTo>
                  <a:cubicBezTo>
                    <a:pt x="5600" y="19426"/>
                    <a:pt x="5600" y="17141"/>
                    <a:pt x="6267" y="14233"/>
                  </a:cubicBezTo>
                  <a:cubicBezTo>
                    <a:pt x="6933" y="11326"/>
                    <a:pt x="8267" y="7795"/>
                    <a:pt x="10267" y="5199"/>
                  </a:cubicBezTo>
                  <a:cubicBezTo>
                    <a:pt x="12267" y="2603"/>
                    <a:pt x="14933" y="941"/>
                    <a:pt x="16933" y="318"/>
                  </a:cubicBezTo>
                  <a:cubicBezTo>
                    <a:pt x="18933" y="-305"/>
                    <a:pt x="20267" y="110"/>
                    <a:pt x="21600" y="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99" name="Line"/>
            <p:cNvSpPr/>
            <p:nvPr/>
          </p:nvSpPr>
          <p:spPr>
            <a:xfrm>
              <a:off x="6470093" y="6532489"/>
              <a:ext cx="197408" cy="6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09" extrusionOk="0">
                  <a:moveTo>
                    <a:pt x="20768" y="60"/>
                  </a:moveTo>
                  <a:cubicBezTo>
                    <a:pt x="19655" y="-16"/>
                    <a:pt x="18541" y="-91"/>
                    <a:pt x="16982" y="323"/>
                  </a:cubicBezTo>
                  <a:cubicBezTo>
                    <a:pt x="15424" y="737"/>
                    <a:pt x="13420" y="1640"/>
                    <a:pt x="10747" y="3371"/>
                  </a:cubicBezTo>
                  <a:cubicBezTo>
                    <a:pt x="8075" y="5102"/>
                    <a:pt x="4735" y="7661"/>
                    <a:pt x="2508" y="10257"/>
                  </a:cubicBezTo>
                  <a:cubicBezTo>
                    <a:pt x="281" y="12854"/>
                    <a:pt x="-832" y="15488"/>
                    <a:pt x="727" y="17370"/>
                  </a:cubicBezTo>
                  <a:cubicBezTo>
                    <a:pt x="2286" y="19251"/>
                    <a:pt x="6516" y="20380"/>
                    <a:pt x="10191" y="20945"/>
                  </a:cubicBezTo>
                  <a:cubicBezTo>
                    <a:pt x="13865" y="21509"/>
                    <a:pt x="16982" y="21509"/>
                    <a:pt x="2010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0" name="Line"/>
            <p:cNvSpPr/>
            <p:nvPr/>
          </p:nvSpPr>
          <p:spPr>
            <a:xfrm>
              <a:off x="6789856" y="6653139"/>
              <a:ext cx="309444" cy="3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8" extrusionOk="0">
                  <a:moveTo>
                    <a:pt x="21482" y="98"/>
                  </a:moveTo>
                  <a:cubicBezTo>
                    <a:pt x="20747" y="-27"/>
                    <a:pt x="20013" y="-152"/>
                    <a:pt x="18323" y="535"/>
                  </a:cubicBezTo>
                  <a:cubicBezTo>
                    <a:pt x="16633" y="1221"/>
                    <a:pt x="13988" y="2720"/>
                    <a:pt x="11049" y="4343"/>
                  </a:cubicBezTo>
                  <a:cubicBezTo>
                    <a:pt x="8111" y="5966"/>
                    <a:pt x="4878" y="7714"/>
                    <a:pt x="3115" y="8962"/>
                  </a:cubicBezTo>
                  <a:cubicBezTo>
                    <a:pt x="1351" y="10211"/>
                    <a:pt x="1058" y="10960"/>
                    <a:pt x="1351" y="11460"/>
                  </a:cubicBezTo>
                  <a:cubicBezTo>
                    <a:pt x="1645" y="11959"/>
                    <a:pt x="2527" y="12209"/>
                    <a:pt x="4217" y="12458"/>
                  </a:cubicBezTo>
                  <a:cubicBezTo>
                    <a:pt x="5906" y="12708"/>
                    <a:pt x="8404" y="12958"/>
                    <a:pt x="9947" y="13270"/>
                  </a:cubicBezTo>
                  <a:cubicBezTo>
                    <a:pt x="11490" y="13582"/>
                    <a:pt x="12078" y="13957"/>
                    <a:pt x="12078" y="14331"/>
                  </a:cubicBezTo>
                  <a:cubicBezTo>
                    <a:pt x="12078" y="14706"/>
                    <a:pt x="11490" y="15080"/>
                    <a:pt x="9874" y="15705"/>
                  </a:cubicBezTo>
                  <a:cubicBezTo>
                    <a:pt x="8258" y="16329"/>
                    <a:pt x="5613" y="17203"/>
                    <a:pt x="3923" y="17765"/>
                  </a:cubicBezTo>
                  <a:cubicBezTo>
                    <a:pt x="2233" y="18327"/>
                    <a:pt x="1498" y="18576"/>
                    <a:pt x="911" y="18951"/>
                  </a:cubicBezTo>
                  <a:cubicBezTo>
                    <a:pt x="323" y="19325"/>
                    <a:pt x="-118" y="19825"/>
                    <a:pt x="29" y="20199"/>
                  </a:cubicBezTo>
                  <a:cubicBezTo>
                    <a:pt x="176" y="20574"/>
                    <a:pt x="911" y="20824"/>
                    <a:pt x="3629" y="21011"/>
                  </a:cubicBezTo>
                  <a:cubicBezTo>
                    <a:pt x="6347" y="21198"/>
                    <a:pt x="11049" y="21323"/>
                    <a:pt x="13841" y="21386"/>
                  </a:cubicBezTo>
                  <a:cubicBezTo>
                    <a:pt x="16633" y="21448"/>
                    <a:pt x="17515" y="21448"/>
                    <a:pt x="18396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1" name="Line"/>
            <p:cNvSpPr/>
            <p:nvPr/>
          </p:nvSpPr>
          <p:spPr>
            <a:xfrm>
              <a:off x="7216284" y="6754608"/>
              <a:ext cx="187817" cy="17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10" extrusionOk="0">
                  <a:moveTo>
                    <a:pt x="20576" y="3226"/>
                  </a:moveTo>
                  <a:cubicBezTo>
                    <a:pt x="19856" y="1970"/>
                    <a:pt x="19136" y="715"/>
                    <a:pt x="17576" y="212"/>
                  </a:cubicBezTo>
                  <a:cubicBezTo>
                    <a:pt x="16016" y="-290"/>
                    <a:pt x="13616" y="-39"/>
                    <a:pt x="10496" y="2473"/>
                  </a:cubicBezTo>
                  <a:cubicBezTo>
                    <a:pt x="7376" y="4984"/>
                    <a:pt x="3536" y="9757"/>
                    <a:pt x="1616" y="13147"/>
                  </a:cubicBezTo>
                  <a:cubicBezTo>
                    <a:pt x="-304" y="16538"/>
                    <a:pt x="-304" y="18547"/>
                    <a:pt x="536" y="19552"/>
                  </a:cubicBezTo>
                  <a:cubicBezTo>
                    <a:pt x="1376" y="20557"/>
                    <a:pt x="3056" y="20557"/>
                    <a:pt x="5336" y="18924"/>
                  </a:cubicBezTo>
                  <a:cubicBezTo>
                    <a:pt x="7616" y="17291"/>
                    <a:pt x="10496" y="14026"/>
                    <a:pt x="12416" y="11891"/>
                  </a:cubicBezTo>
                  <a:cubicBezTo>
                    <a:pt x="14336" y="9757"/>
                    <a:pt x="15296" y="8752"/>
                    <a:pt x="15896" y="8877"/>
                  </a:cubicBezTo>
                  <a:cubicBezTo>
                    <a:pt x="16496" y="9003"/>
                    <a:pt x="16736" y="10259"/>
                    <a:pt x="16856" y="11640"/>
                  </a:cubicBezTo>
                  <a:cubicBezTo>
                    <a:pt x="16976" y="13022"/>
                    <a:pt x="16976" y="14529"/>
                    <a:pt x="17696" y="16161"/>
                  </a:cubicBezTo>
                  <a:cubicBezTo>
                    <a:pt x="18416" y="17794"/>
                    <a:pt x="19856" y="19552"/>
                    <a:pt x="21296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2" name="Line"/>
            <p:cNvSpPr/>
            <p:nvPr/>
          </p:nvSpPr>
          <p:spPr>
            <a:xfrm>
              <a:off x="7492999" y="69024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3" name="Line"/>
            <p:cNvSpPr/>
            <p:nvPr/>
          </p:nvSpPr>
          <p:spPr>
            <a:xfrm>
              <a:off x="7499349" y="681990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4" name="Line"/>
            <p:cNvSpPr/>
            <p:nvPr/>
          </p:nvSpPr>
          <p:spPr>
            <a:xfrm>
              <a:off x="7600949" y="6735233"/>
              <a:ext cx="22860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00" y="20032"/>
                    <a:pt x="1600" y="18465"/>
                    <a:pt x="3000" y="15765"/>
                  </a:cubicBezTo>
                  <a:cubicBezTo>
                    <a:pt x="4400" y="13065"/>
                    <a:pt x="6400" y="9232"/>
                    <a:pt x="7700" y="6706"/>
                  </a:cubicBezTo>
                  <a:cubicBezTo>
                    <a:pt x="9000" y="4181"/>
                    <a:pt x="9600" y="2961"/>
                    <a:pt x="10000" y="1916"/>
                  </a:cubicBezTo>
                  <a:cubicBezTo>
                    <a:pt x="10400" y="871"/>
                    <a:pt x="10600" y="0"/>
                    <a:pt x="10500" y="0"/>
                  </a:cubicBezTo>
                  <a:cubicBezTo>
                    <a:pt x="10400" y="0"/>
                    <a:pt x="10000" y="871"/>
                    <a:pt x="9400" y="3745"/>
                  </a:cubicBezTo>
                  <a:cubicBezTo>
                    <a:pt x="8800" y="6619"/>
                    <a:pt x="8000" y="11497"/>
                    <a:pt x="7600" y="14371"/>
                  </a:cubicBezTo>
                  <a:cubicBezTo>
                    <a:pt x="7200" y="17245"/>
                    <a:pt x="7200" y="18116"/>
                    <a:pt x="7700" y="18726"/>
                  </a:cubicBezTo>
                  <a:cubicBezTo>
                    <a:pt x="8200" y="19335"/>
                    <a:pt x="9200" y="19684"/>
                    <a:pt x="10000" y="19423"/>
                  </a:cubicBezTo>
                  <a:cubicBezTo>
                    <a:pt x="10800" y="19161"/>
                    <a:pt x="11400" y="18290"/>
                    <a:pt x="13000" y="15852"/>
                  </a:cubicBezTo>
                  <a:cubicBezTo>
                    <a:pt x="14600" y="13413"/>
                    <a:pt x="17200" y="9406"/>
                    <a:pt x="18600" y="6968"/>
                  </a:cubicBezTo>
                  <a:cubicBezTo>
                    <a:pt x="20000" y="4529"/>
                    <a:pt x="20200" y="3658"/>
                    <a:pt x="20300" y="3658"/>
                  </a:cubicBezTo>
                  <a:cubicBezTo>
                    <a:pt x="20400" y="3658"/>
                    <a:pt x="20400" y="4529"/>
                    <a:pt x="20400" y="6968"/>
                  </a:cubicBezTo>
                  <a:cubicBezTo>
                    <a:pt x="20400" y="9406"/>
                    <a:pt x="20400" y="13413"/>
                    <a:pt x="20600" y="15852"/>
                  </a:cubicBezTo>
                  <a:cubicBezTo>
                    <a:pt x="20800" y="18290"/>
                    <a:pt x="21200" y="19161"/>
                    <a:pt x="21600" y="2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5" name="Line"/>
            <p:cNvSpPr/>
            <p:nvPr/>
          </p:nvSpPr>
          <p:spPr>
            <a:xfrm>
              <a:off x="7937499" y="69596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6" name="Line"/>
            <p:cNvSpPr/>
            <p:nvPr/>
          </p:nvSpPr>
          <p:spPr>
            <a:xfrm>
              <a:off x="7988299" y="68453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7" name="Line"/>
            <p:cNvSpPr/>
            <p:nvPr/>
          </p:nvSpPr>
          <p:spPr>
            <a:xfrm>
              <a:off x="6762749" y="7175500"/>
              <a:ext cx="1" cy="1016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8" name="Line"/>
            <p:cNvSpPr/>
            <p:nvPr/>
          </p:nvSpPr>
          <p:spPr>
            <a:xfrm>
              <a:off x="6769099" y="71120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09" name="Line"/>
            <p:cNvSpPr/>
            <p:nvPr/>
          </p:nvSpPr>
          <p:spPr>
            <a:xfrm>
              <a:off x="6857999" y="71501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0" name="Line"/>
            <p:cNvSpPr/>
            <p:nvPr/>
          </p:nvSpPr>
          <p:spPr>
            <a:xfrm>
              <a:off x="6832599" y="720725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1" name="Line"/>
            <p:cNvSpPr/>
            <p:nvPr/>
          </p:nvSpPr>
          <p:spPr>
            <a:xfrm>
              <a:off x="6997699" y="71437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2" name="Line"/>
            <p:cNvSpPr/>
            <p:nvPr/>
          </p:nvSpPr>
          <p:spPr>
            <a:xfrm>
              <a:off x="6822016" y="6477000"/>
              <a:ext cx="126545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27" extrusionOk="0">
                  <a:moveTo>
                    <a:pt x="708" y="6703"/>
                  </a:moveTo>
                  <a:cubicBezTo>
                    <a:pt x="1062" y="10428"/>
                    <a:pt x="1416" y="14152"/>
                    <a:pt x="1416" y="16945"/>
                  </a:cubicBezTo>
                  <a:cubicBezTo>
                    <a:pt x="1416" y="19738"/>
                    <a:pt x="1062" y="21600"/>
                    <a:pt x="708" y="21414"/>
                  </a:cubicBezTo>
                  <a:cubicBezTo>
                    <a:pt x="354" y="21228"/>
                    <a:pt x="0" y="18993"/>
                    <a:pt x="0" y="15828"/>
                  </a:cubicBezTo>
                  <a:cubicBezTo>
                    <a:pt x="0" y="12662"/>
                    <a:pt x="354" y="8566"/>
                    <a:pt x="1948" y="5400"/>
                  </a:cubicBezTo>
                  <a:cubicBezTo>
                    <a:pt x="3541" y="2234"/>
                    <a:pt x="6374" y="0"/>
                    <a:pt x="9915" y="0"/>
                  </a:cubicBezTo>
                  <a:cubicBezTo>
                    <a:pt x="13456" y="0"/>
                    <a:pt x="17705" y="2234"/>
                    <a:pt x="19652" y="5959"/>
                  </a:cubicBezTo>
                  <a:cubicBezTo>
                    <a:pt x="21600" y="9683"/>
                    <a:pt x="21246" y="14897"/>
                    <a:pt x="20892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3" name="Line"/>
            <p:cNvSpPr/>
            <p:nvPr/>
          </p:nvSpPr>
          <p:spPr>
            <a:xfrm>
              <a:off x="8140699" y="7048500"/>
              <a:ext cx="7151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extrusionOk="0">
                  <a:moveTo>
                    <a:pt x="20366" y="0"/>
                  </a:moveTo>
                  <a:cubicBezTo>
                    <a:pt x="20983" y="1800"/>
                    <a:pt x="21600" y="3600"/>
                    <a:pt x="18206" y="7200"/>
                  </a:cubicBezTo>
                  <a:cubicBezTo>
                    <a:pt x="14811" y="10800"/>
                    <a:pt x="7406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4" name="Line"/>
            <p:cNvSpPr/>
            <p:nvPr/>
          </p:nvSpPr>
          <p:spPr>
            <a:xfrm>
              <a:off x="8669674" y="6731000"/>
              <a:ext cx="27112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19439" y="0"/>
                  </a:moveTo>
                  <a:cubicBezTo>
                    <a:pt x="16257" y="1262"/>
                    <a:pt x="13076" y="2525"/>
                    <a:pt x="10564" y="3506"/>
                  </a:cubicBezTo>
                  <a:cubicBezTo>
                    <a:pt x="8053" y="4488"/>
                    <a:pt x="6211" y="5190"/>
                    <a:pt x="4955" y="5751"/>
                  </a:cubicBezTo>
                  <a:cubicBezTo>
                    <a:pt x="3699" y="6312"/>
                    <a:pt x="3029" y="6732"/>
                    <a:pt x="2695" y="7294"/>
                  </a:cubicBezTo>
                  <a:cubicBezTo>
                    <a:pt x="2360" y="7855"/>
                    <a:pt x="2360" y="8556"/>
                    <a:pt x="3029" y="9047"/>
                  </a:cubicBezTo>
                  <a:cubicBezTo>
                    <a:pt x="3699" y="9538"/>
                    <a:pt x="5039" y="9818"/>
                    <a:pt x="6797" y="10169"/>
                  </a:cubicBezTo>
                  <a:cubicBezTo>
                    <a:pt x="8555" y="10519"/>
                    <a:pt x="10732" y="10940"/>
                    <a:pt x="11904" y="11501"/>
                  </a:cubicBezTo>
                  <a:cubicBezTo>
                    <a:pt x="13076" y="12062"/>
                    <a:pt x="13243" y="12764"/>
                    <a:pt x="12741" y="13325"/>
                  </a:cubicBezTo>
                  <a:cubicBezTo>
                    <a:pt x="12239" y="13886"/>
                    <a:pt x="11067" y="14306"/>
                    <a:pt x="9560" y="14797"/>
                  </a:cubicBezTo>
                  <a:cubicBezTo>
                    <a:pt x="8053" y="15288"/>
                    <a:pt x="6211" y="15849"/>
                    <a:pt x="4536" y="16551"/>
                  </a:cubicBezTo>
                  <a:cubicBezTo>
                    <a:pt x="2862" y="17252"/>
                    <a:pt x="1355" y="18094"/>
                    <a:pt x="601" y="18865"/>
                  </a:cubicBezTo>
                  <a:cubicBezTo>
                    <a:pt x="-152" y="19636"/>
                    <a:pt x="-152" y="20338"/>
                    <a:pt x="350" y="20829"/>
                  </a:cubicBezTo>
                  <a:cubicBezTo>
                    <a:pt x="853" y="21319"/>
                    <a:pt x="1857" y="21600"/>
                    <a:pt x="4704" y="21600"/>
                  </a:cubicBezTo>
                  <a:cubicBezTo>
                    <a:pt x="7550" y="21600"/>
                    <a:pt x="12239" y="21319"/>
                    <a:pt x="15336" y="21179"/>
                  </a:cubicBezTo>
                  <a:cubicBezTo>
                    <a:pt x="18434" y="21039"/>
                    <a:pt x="19941" y="21039"/>
                    <a:pt x="21448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5" name="Line"/>
            <p:cNvSpPr/>
            <p:nvPr/>
          </p:nvSpPr>
          <p:spPr>
            <a:xfrm>
              <a:off x="9009440" y="6787318"/>
              <a:ext cx="198061" cy="21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64" extrusionOk="0">
                  <a:moveTo>
                    <a:pt x="18745" y="3784"/>
                  </a:moveTo>
                  <a:cubicBezTo>
                    <a:pt x="18515" y="2755"/>
                    <a:pt x="18285" y="1727"/>
                    <a:pt x="16791" y="904"/>
                  </a:cubicBezTo>
                  <a:cubicBezTo>
                    <a:pt x="15298" y="81"/>
                    <a:pt x="12540" y="-536"/>
                    <a:pt x="9783" y="698"/>
                  </a:cubicBezTo>
                  <a:cubicBezTo>
                    <a:pt x="7025" y="1933"/>
                    <a:pt x="4268" y="5018"/>
                    <a:pt x="2545" y="7795"/>
                  </a:cubicBezTo>
                  <a:cubicBezTo>
                    <a:pt x="821" y="10573"/>
                    <a:pt x="132" y="13041"/>
                    <a:pt x="17" y="14893"/>
                  </a:cubicBezTo>
                  <a:cubicBezTo>
                    <a:pt x="-98" y="16744"/>
                    <a:pt x="362" y="17978"/>
                    <a:pt x="2315" y="17875"/>
                  </a:cubicBezTo>
                  <a:cubicBezTo>
                    <a:pt x="4268" y="17773"/>
                    <a:pt x="7715" y="16333"/>
                    <a:pt x="10013" y="14790"/>
                  </a:cubicBezTo>
                  <a:cubicBezTo>
                    <a:pt x="12311" y="13247"/>
                    <a:pt x="13459" y="11601"/>
                    <a:pt x="14493" y="9955"/>
                  </a:cubicBezTo>
                  <a:cubicBezTo>
                    <a:pt x="15528" y="8310"/>
                    <a:pt x="16447" y="6664"/>
                    <a:pt x="17136" y="6973"/>
                  </a:cubicBezTo>
                  <a:cubicBezTo>
                    <a:pt x="17825" y="7281"/>
                    <a:pt x="18285" y="9544"/>
                    <a:pt x="18974" y="12218"/>
                  </a:cubicBezTo>
                  <a:cubicBezTo>
                    <a:pt x="19664" y="14893"/>
                    <a:pt x="20583" y="17978"/>
                    <a:pt x="21502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6" name="Line"/>
            <p:cNvSpPr/>
            <p:nvPr/>
          </p:nvSpPr>
          <p:spPr>
            <a:xfrm>
              <a:off x="9296399" y="69659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7" name="Line"/>
            <p:cNvSpPr/>
            <p:nvPr/>
          </p:nvSpPr>
          <p:spPr>
            <a:xfrm>
              <a:off x="9296399" y="68580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8" name="Line"/>
            <p:cNvSpPr/>
            <p:nvPr/>
          </p:nvSpPr>
          <p:spPr>
            <a:xfrm>
              <a:off x="9270999" y="6642768"/>
              <a:ext cx="152401" cy="15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0" y="5957"/>
                  </a:moveTo>
                  <a:cubicBezTo>
                    <a:pt x="1200" y="4229"/>
                    <a:pt x="2400" y="2501"/>
                    <a:pt x="3900" y="1493"/>
                  </a:cubicBezTo>
                  <a:cubicBezTo>
                    <a:pt x="5400" y="485"/>
                    <a:pt x="7200" y="197"/>
                    <a:pt x="9000" y="53"/>
                  </a:cubicBezTo>
                  <a:cubicBezTo>
                    <a:pt x="10800" y="-91"/>
                    <a:pt x="12600" y="-91"/>
                    <a:pt x="13350" y="2069"/>
                  </a:cubicBezTo>
                  <a:cubicBezTo>
                    <a:pt x="14100" y="4229"/>
                    <a:pt x="13800" y="8549"/>
                    <a:pt x="13200" y="11285"/>
                  </a:cubicBezTo>
                  <a:cubicBezTo>
                    <a:pt x="12600" y="14021"/>
                    <a:pt x="11700" y="15173"/>
                    <a:pt x="10500" y="16613"/>
                  </a:cubicBezTo>
                  <a:cubicBezTo>
                    <a:pt x="9300" y="18053"/>
                    <a:pt x="7800" y="19781"/>
                    <a:pt x="7800" y="20645"/>
                  </a:cubicBezTo>
                  <a:cubicBezTo>
                    <a:pt x="7800" y="21509"/>
                    <a:pt x="9300" y="21509"/>
                    <a:pt x="11850" y="21365"/>
                  </a:cubicBezTo>
                  <a:cubicBezTo>
                    <a:pt x="14400" y="21221"/>
                    <a:pt x="18000" y="20933"/>
                    <a:pt x="21600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19" name="Line"/>
            <p:cNvSpPr/>
            <p:nvPr/>
          </p:nvSpPr>
          <p:spPr>
            <a:xfrm>
              <a:off x="9538708" y="6826250"/>
              <a:ext cx="424443" cy="2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6" extrusionOk="0">
                  <a:moveTo>
                    <a:pt x="5430" y="6612"/>
                  </a:moveTo>
                  <a:cubicBezTo>
                    <a:pt x="4892" y="10580"/>
                    <a:pt x="4355" y="14547"/>
                    <a:pt x="3710" y="17082"/>
                  </a:cubicBezTo>
                  <a:cubicBezTo>
                    <a:pt x="3065" y="19616"/>
                    <a:pt x="2313" y="20718"/>
                    <a:pt x="1668" y="21159"/>
                  </a:cubicBezTo>
                  <a:cubicBezTo>
                    <a:pt x="1024" y="21600"/>
                    <a:pt x="486" y="21380"/>
                    <a:pt x="218" y="20388"/>
                  </a:cubicBezTo>
                  <a:cubicBezTo>
                    <a:pt x="-51" y="19396"/>
                    <a:pt x="-51" y="17633"/>
                    <a:pt x="110" y="15649"/>
                  </a:cubicBezTo>
                  <a:cubicBezTo>
                    <a:pt x="271" y="13665"/>
                    <a:pt x="594" y="11461"/>
                    <a:pt x="1776" y="9478"/>
                  </a:cubicBezTo>
                  <a:cubicBezTo>
                    <a:pt x="2958" y="7494"/>
                    <a:pt x="5000" y="5731"/>
                    <a:pt x="7901" y="4188"/>
                  </a:cubicBezTo>
                  <a:cubicBezTo>
                    <a:pt x="10803" y="2645"/>
                    <a:pt x="14564" y="1322"/>
                    <a:pt x="16982" y="661"/>
                  </a:cubicBezTo>
                  <a:cubicBezTo>
                    <a:pt x="19400" y="0"/>
                    <a:pt x="20474" y="0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0" name="Line"/>
            <p:cNvSpPr/>
            <p:nvPr/>
          </p:nvSpPr>
          <p:spPr>
            <a:xfrm>
              <a:off x="9810749" y="70485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1" name="Line"/>
            <p:cNvSpPr/>
            <p:nvPr/>
          </p:nvSpPr>
          <p:spPr>
            <a:xfrm>
              <a:off x="9829799" y="6991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2" name="Line"/>
            <p:cNvSpPr/>
            <p:nvPr/>
          </p:nvSpPr>
          <p:spPr>
            <a:xfrm>
              <a:off x="10052049" y="6624596"/>
              <a:ext cx="158751" cy="19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extrusionOk="0">
                  <a:moveTo>
                    <a:pt x="0" y="1920"/>
                  </a:moveTo>
                  <a:cubicBezTo>
                    <a:pt x="1152" y="1224"/>
                    <a:pt x="2304" y="527"/>
                    <a:pt x="3600" y="178"/>
                  </a:cubicBezTo>
                  <a:cubicBezTo>
                    <a:pt x="4896" y="-170"/>
                    <a:pt x="6336" y="-170"/>
                    <a:pt x="7344" y="1688"/>
                  </a:cubicBezTo>
                  <a:cubicBezTo>
                    <a:pt x="8352" y="3546"/>
                    <a:pt x="8928" y="7262"/>
                    <a:pt x="8640" y="9585"/>
                  </a:cubicBezTo>
                  <a:cubicBezTo>
                    <a:pt x="8352" y="11907"/>
                    <a:pt x="7200" y="12836"/>
                    <a:pt x="5760" y="14230"/>
                  </a:cubicBezTo>
                  <a:cubicBezTo>
                    <a:pt x="4320" y="15624"/>
                    <a:pt x="2592" y="17482"/>
                    <a:pt x="3168" y="18411"/>
                  </a:cubicBezTo>
                  <a:cubicBezTo>
                    <a:pt x="3744" y="19340"/>
                    <a:pt x="6624" y="19340"/>
                    <a:pt x="10080" y="19688"/>
                  </a:cubicBezTo>
                  <a:cubicBezTo>
                    <a:pt x="13536" y="20036"/>
                    <a:pt x="17568" y="20733"/>
                    <a:pt x="2160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3" name="Line"/>
            <p:cNvSpPr/>
            <p:nvPr/>
          </p:nvSpPr>
          <p:spPr>
            <a:xfrm>
              <a:off x="8616949" y="72517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4" name="Line"/>
            <p:cNvSpPr/>
            <p:nvPr/>
          </p:nvSpPr>
          <p:spPr>
            <a:xfrm>
              <a:off x="8610599" y="7123573"/>
              <a:ext cx="635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5" name="Line"/>
            <p:cNvSpPr/>
            <p:nvPr/>
          </p:nvSpPr>
          <p:spPr>
            <a:xfrm>
              <a:off x="8699499" y="7193326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5082" y="4868"/>
                    <a:pt x="10165" y="-1303"/>
                    <a:pt x="13765" y="240"/>
                  </a:cubicBezTo>
                  <a:cubicBezTo>
                    <a:pt x="17365" y="1783"/>
                    <a:pt x="19482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6" name="Line"/>
            <p:cNvSpPr/>
            <p:nvPr/>
          </p:nvSpPr>
          <p:spPr>
            <a:xfrm>
              <a:off x="8693149" y="729615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7" name="Line"/>
            <p:cNvSpPr/>
            <p:nvPr/>
          </p:nvSpPr>
          <p:spPr>
            <a:xfrm>
              <a:off x="8877299" y="72072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8" name="Line"/>
            <p:cNvSpPr/>
            <p:nvPr/>
          </p:nvSpPr>
          <p:spPr>
            <a:xfrm>
              <a:off x="8693149" y="6550284"/>
              <a:ext cx="133351" cy="10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extrusionOk="0">
                  <a:moveTo>
                    <a:pt x="0" y="10541"/>
                  </a:moveTo>
                  <a:cubicBezTo>
                    <a:pt x="343" y="12618"/>
                    <a:pt x="686" y="14695"/>
                    <a:pt x="686" y="16772"/>
                  </a:cubicBezTo>
                  <a:cubicBezTo>
                    <a:pt x="686" y="18849"/>
                    <a:pt x="343" y="20926"/>
                    <a:pt x="343" y="20511"/>
                  </a:cubicBezTo>
                  <a:cubicBezTo>
                    <a:pt x="343" y="20095"/>
                    <a:pt x="686" y="17188"/>
                    <a:pt x="1543" y="13657"/>
                  </a:cubicBezTo>
                  <a:cubicBezTo>
                    <a:pt x="2400" y="10126"/>
                    <a:pt x="3771" y="5972"/>
                    <a:pt x="5314" y="3272"/>
                  </a:cubicBezTo>
                  <a:cubicBezTo>
                    <a:pt x="6857" y="572"/>
                    <a:pt x="8571" y="-674"/>
                    <a:pt x="11143" y="364"/>
                  </a:cubicBezTo>
                  <a:cubicBezTo>
                    <a:pt x="13714" y="1403"/>
                    <a:pt x="17143" y="4726"/>
                    <a:pt x="19029" y="8464"/>
                  </a:cubicBezTo>
                  <a:cubicBezTo>
                    <a:pt x="20914" y="12203"/>
                    <a:pt x="21257" y="16357"/>
                    <a:pt x="21600" y="20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29" name="Line"/>
            <p:cNvSpPr/>
            <p:nvPr/>
          </p:nvSpPr>
          <p:spPr>
            <a:xfrm>
              <a:off x="10191749" y="6676045"/>
              <a:ext cx="294313" cy="67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0" extrusionOk="0">
                  <a:moveTo>
                    <a:pt x="11949" y="2352"/>
                  </a:moveTo>
                  <a:cubicBezTo>
                    <a:pt x="11796" y="2016"/>
                    <a:pt x="11643" y="1680"/>
                    <a:pt x="12332" y="1276"/>
                  </a:cubicBezTo>
                  <a:cubicBezTo>
                    <a:pt x="13021" y="872"/>
                    <a:pt x="14553" y="401"/>
                    <a:pt x="15702" y="166"/>
                  </a:cubicBezTo>
                  <a:cubicBezTo>
                    <a:pt x="16851" y="-70"/>
                    <a:pt x="17617" y="-70"/>
                    <a:pt x="18383" y="266"/>
                  </a:cubicBezTo>
                  <a:cubicBezTo>
                    <a:pt x="19149" y="603"/>
                    <a:pt x="19915" y="1276"/>
                    <a:pt x="20528" y="2554"/>
                  </a:cubicBezTo>
                  <a:cubicBezTo>
                    <a:pt x="21140" y="3833"/>
                    <a:pt x="21600" y="5717"/>
                    <a:pt x="21064" y="7736"/>
                  </a:cubicBezTo>
                  <a:cubicBezTo>
                    <a:pt x="20528" y="9754"/>
                    <a:pt x="18996" y="11908"/>
                    <a:pt x="16698" y="13859"/>
                  </a:cubicBezTo>
                  <a:cubicBezTo>
                    <a:pt x="14400" y="15810"/>
                    <a:pt x="11336" y="17560"/>
                    <a:pt x="8426" y="18805"/>
                  </a:cubicBezTo>
                  <a:cubicBezTo>
                    <a:pt x="5515" y="20050"/>
                    <a:pt x="2757" y="20790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230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00" y="1084655"/>
              <a:ext cx="1504950" cy="894163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0" y="3860800"/>
              <a:ext cx="1181100" cy="1063961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36159" y="6445224"/>
              <a:ext cx="654055" cy="709780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2776" y="3277326"/>
              <a:ext cx="3474196" cy="22247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8" name="Drawing"/>
          <p:cNvGrpSpPr/>
          <p:nvPr/>
        </p:nvGrpSpPr>
        <p:grpSpPr>
          <a:xfrm>
            <a:off x="1968500" y="1416050"/>
            <a:ext cx="9999496" cy="7321550"/>
            <a:chOff x="0" y="0"/>
            <a:chExt cx="9999496" cy="7321550"/>
          </a:xfrm>
        </p:grpSpPr>
        <p:sp>
          <p:nvSpPr>
            <p:cNvPr id="2240" name="Line"/>
            <p:cNvSpPr/>
            <p:nvPr/>
          </p:nvSpPr>
          <p:spPr>
            <a:xfrm>
              <a:off x="0" y="266700"/>
              <a:ext cx="3302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769" y="1831"/>
                    <a:pt x="5538" y="3661"/>
                    <a:pt x="8308" y="6468"/>
                  </a:cubicBezTo>
                  <a:cubicBezTo>
                    <a:pt x="11077" y="9275"/>
                    <a:pt x="13846" y="13058"/>
                    <a:pt x="15715" y="15681"/>
                  </a:cubicBezTo>
                  <a:cubicBezTo>
                    <a:pt x="17585" y="18305"/>
                    <a:pt x="18554" y="19769"/>
                    <a:pt x="19385" y="20563"/>
                  </a:cubicBezTo>
                  <a:cubicBezTo>
                    <a:pt x="20215" y="21356"/>
                    <a:pt x="20908" y="214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1" name="Line"/>
            <p:cNvSpPr/>
            <p:nvPr/>
          </p:nvSpPr>
          <p:spPr>
            <a:xfrm>
              <a:off x="152400" y="222250"/>
              <a:ext cx="2095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36" y="3103"/>
                    <a:pt x="12873" y="6207"/>
                    <a:pt x="9491" y="9248"/>
                  </a:cubicBezTo>
                  <a:cubicBezTo>
                    <a:pt x="6109" y="12290"/>
                    <a:pt x="3709" y="15269"/>
                    <a:pt x="2182" y="17069"/>
                  </a:cubicBezTo>
                  <a:cubicBezTo>
                    <a:pt x="655" y="18869"/>
                    <a:pt x="0" y="19490"/>
                    <a:pt x="0" y="20048"/>
                  </a:cubicBezTo>
                  <a:cubicBezTo>
                    <a:pt x="0" y="20607"/>
                    <a:pt x="655" y="21103"/>
                    <a:pt x="13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2" name="Line"/>
            <p:cNvSpPr/>
            <p:nvPr/>
          </p:nvSpPr>
          <p:spPr>
            <a:xfrm>
              <a:off x="553176" y="330200"/>
              <a:ext cx="253274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36" extrusionOk="0">
                  <a:moveTo>
                    <a:pt x="4258" y="16457"/>
                  </a:moveTo>
                  <a:cubicBezTo>
                    <a:pt x="3538" y="17486"/>
                    <a:pt x="2818" y="18514"/>
                    <a:pt x="2098" y="19543"/>
                  </a:cubicBezTo>
                  <a:cubicBezTo>
                    <a:pt x="1378" y="20571"/>
                    <a:pt x="658" y="21600"/>
                    <a:pt x="298" y="20914"/>
                  </a:cubicBezTo>
                  <a:cubicBezTo>
                    <a:pt x="-62" y="20229"/>
                    <a:pt x="-62" y="17829"/>
                    <a:pt x="118" y="15771"/>
                  </a:cubicBezTo>
                  <a:cubicBezTo>
                    <a:pt x="298" y="13714"/>
                    <a:pt x="658" y="12000"/>
                    <a:pt x="1288" y="10971"/>
                  </a:cubicBezTo>
                  <a:cubicBezTo>
                    <a:pt x="1918" y="9943"/>
                    <a:pt x="2818" y="9600"/>
                    <a:pt x="4168" y="10971"/>
                  </a:cubicBezTo>
                  <a:cubicBezTo>
                    <a:pt x="5518" y="12343"/>
                    <a:pt x="7318" y="15429"/>
                    <a:pt x="9028" y="17486"/>
                  </a:cubicBezTo>
                  <a:cubicBezTo>
                    <a:pt x="10738" y="19543"/>
                    <a:pt x="12358" y="20571"/>
                    <a:pt x="13888" y="20229"/>
                  </a:cubicBezTo>
                  <a:cubicBezTo>
                    <a:pt x="15418" y="19886"/>
                    <a:pt x="16858" y="18171"/>
                    <a:pt x="18118" y="14571"/>
                  </a:cubicBezTo>
                  <a:cubicBezTo>
                    <a:pt x="19378" y="10971"/>
                    <a:pt x="20458" y="5486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3" name="Line"/>
            <p:cNvSpPr/>
            <p:nvPr/>
          </p:nvSpPr>
          <p:spPr>
            <a:xfrm>
              <a:off x="1137592" y="145785"/>
              <a:ext cx="227659" cy="38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2" extrusionOk="0">
                  <a:moveTo>
                    <a:pt x="3511" y="9272"/>
                  </a:moveTo>
                  <a:cubicBezTo>
                    <a:pt x="3311" y="12239"/>
                    <a:pt x="3111" y="15206"/>
                    <a:pt x="3111" y="16986"/>
                  </a:cubicBezTo>
                  <a:cubicBezTo>
                    <a:pt x="3111" y="18766"/>
                    <a:pt x="3311" y="19360"/>
                    <a:pt x="3411" y="19953"/>
                  </a:cubicBezTo>
                  <a:cubicBezTo>
                    <a:pt x="3511" y="20547"/>
                    <a:pt x="3511" y="21140"/>
                    <a:pt x="3111" y="21199"/>
                  </a:cubicBezTo>
                  <a:cubicBezTo>
                    <a:pt x="2711" y="21259"/>
                    <a:pt x="1911" y="20784"/>
                    <a:pt x="1211" y="18885"/>
                  </a:cubicBezTo>
                  <a:cubicBezTo>
                    <a:pt x="511" y="16986"/>
                    <a:pt x="-89" y="13663"/>
                    <a:pt x="11" y="10755"/>
                  </a:cubicBezTo>
                  <a:cubicBezTo>
                    <a:pt x="111" y="7848"/>
                    <a:pt x="911" y="5355"/>
                    <a:pt x="1911" y="3991"/>
                  </a:cubicBezTo>
                  <a:cubicBezTo>
                    <a:pt x="2911" y="2626"/>
                    <a:pt x="4111" y="2388"/>
                    <a:pt x="5211" y="2744"/>
                  </a:cubicBezTo>
                  <a:cubicBezTo>
                    <a:pt x="6311" y="3100"/>
                    <a:pt x="7311" y="4050"/>
                    <a:pt x="8611" y="6364"/>
                  </a:cubicBezTo>
                  <a:cubicBezTo>
                    <a:pt x="9911" y="8678"/>
                    <a:pt x="11511" y="12358"/>
                    <a:pt x="12611" y="14909"/>
                  </a:cubicBezTo>
                  <a:cubicBezTo>
                    <a:pt x="13711" y="17461"/>
                    <a:pt x="14311" y="18885"/>
                    <a:pt x="15011" y="19894"/>
                  </a:cubicBezTo>
                  <a:cubicBezTo>
                    <a:pt x="15711" y="20903"/>
                    <a:pt x="16511" y="21496"/>
                    <a:pt x="17211" y="21377"/>
                  </a:cubicBezTo>
                  <a:cubicBezTo>
                    <a:pt x="17911" y="21259"/>
                    <a:pt x="18511" y="20428"/>
                    <a:pt x="19211" y="17936"/>
                  </a:cubicBezTo>
                  <a:cubicBezTo>
                    <a:pt x="19911" y="15443"/>
                    <a:pt x="20711" y="11289"/>
                    <a:pt x="21111" y="8204"/>
                  </a:cubicBezTo>
                  <a:cubicBezTo>
                    <a:pt x="21511" y="5118"/>
                    <a:pt x="21511" y="3100"/>
                    <a:pt x="21511" y="1795"/>
                  </a:cubicBezTo>
                  <a:cubicBezTo>
                    <a:pt x="21511" y="489"/>
                    <a:pt x="21511" y="-104"/>
                    <a:pt x="21411" y="15"/>
                  </a:cubicBezTo>
                  <a:cubicBezTo>
                    <a:pt x="21311" y="133"/>
                    <a:pt x="21111" y="964"/>
                    <a:pt x="20811" y="1736"/>
                  </a:cubicBezTo>
                  <a:cubicBezTo>
                    <a:pt x="20511" y="2507"/>
                    <a:pt x="20111" y="3219"/>
                    <a:pt x="19711" y="3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4" name="Line"/>
            <p:cNvSpPr/>
            <p:nvPr/>
          </p:nvSpPr>
          <p:spPr>
            <a:xfrm>
              <a:off x="1424391" y="359504"/>
              <a:ext cx="105959" cy="12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439" extrusionOk="0">
                  <a:moveTo>
                    <a:pt x="20794" y="2493"/>
                  </a:moveTo>
                  <a:cubicBezTo>
                    <a:pt x="18717" y="1100"/>
                    <a:pt x="16640" y="-294"/>
                    <a:pt x="13317" y="54"/>
                  </a:cubicBezTo>
                  <a:cubicBezTo>
                    <a:pt x="9994" y="403"/>
                    <a:pt x="5425" y="2493"/>
                    <a:pt x="2725" y="5629"/>
                  </a:cubicBezTo>
                  <a:cubicBezTo>
                    <a:pt x="25" y="8764"/>
                    <a:pt x="-806" y="12945"/>
                    <a:pt x="856" y="16080"/>
                  </a:cubicBezTo>
                  <a:cubicBezTo>
                    <a:pt x="2517" y="19216"/>
                    <a:pt x="6671" y="21306"/>
                    <a:pt x="10202" y="20087"/>
                  </a:cubicBezTo>
                  <a:cubicBezTo>
                    <a:pt x="13732" y="18867"/>
                    <a:pt x="16640" y="14338"/>
                    <a:pt x="18094" y="10506"/>
                  </a:cubicBezTo>
                  <a:cubicBezTo>
                    <a:pt x="19548" y="6674"/>
                    <a:pt x="19548" y="3538"/>
                    <a:pt x="19548" y="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5" name="Line"/>
            <p:cNvSpPr/>
            <p:nvPr/>
          </p:nvSpPr>
          <p:spPr>
            <a:xfrm>
              <a:off x="1530350" y="279400"/>
              <a:ext cx="1841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0" y="9257"/>
                  </a:moveTo>
                  <a:cubicBezTo>
                    <a:pt x="993" y="8545"/>
                    <a:pt x="1986" y="7833"/>
                    <a:pt x="3848" y="8189"/>
                  </a:cubicBezTo>
                  <a:cubicBezTo>
                    <a:pt x="5710" y="8545"/>
                    <a:pt x="8441" y="9969"/>
                    <a:pt x="10428" y="11987"/>
                  </a:cubicBezTo>
                  <a:cubicBezTo>
                    <a:pt x="12414" y="14004"/>
                    <a:pt x="13655" y="16615"/>
                    <a:pt x="14152" y="18514"/>
                  </a:cubicBezTo>
                  <a:cubicBezTo>
                    <a:pt x="14648" y="20413"/>
                    <a:pt x="14400" y="21600"/>
                    <a:pt x="13779" y="21481"/>
                  </a:cubicBezTo>
                  <a:cubicBezTo>
                    <a:pt x="13159" y="21363"/>
                    <a:pt x="12166" y="19938"/>
                    <a:pt x="11421" y="17446"/>
                  </a:cubicBezTo>
                  <a:cubicBezTo>
                    <a:pt x="10676" y="14954"/>
                    <a:pt x="10179" y="11393"/>
                    <a:pt x="11917" y="8308"/>
                  </a:cubicBezTo>
                  <a:cubicBezTo>
                    <a:pt x="13655" y="5222"/>
                    <a:pt x="17628" y="26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6" name="Line"/>
            <p:cNvSpPr/>
            <p:nvPr/>
          </p:nvSpPr>
          <p:spPr>
            <a:xfrm>
              <a:off x="1977011" y="120394"/>
              <a:ext cx="105790" cy="43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85" extrusionOk="0">
                  <a:moveTo>
                    <a:pt x="18268" y="1578"/>
                  </a:moveTo>
                  <a:cubicBezTo>
                    <a:pt x="17852" y="847"/>
                    <a:pt x="17437" y="117"/>
                    <a:pt x="16398" y="12"/>
                  </a:cubicBezTo>
                  <a:cubicBezTo>
                    <a:pt x="15360" y="-92"/>
                    <a:pt x="13698" y="430"/>
                    <a:pt x="10998" y="2412"/>
                  </a:cubicBezTo>
                  <a:cubicBezTo>
                    <a:pt x="8298" y="4395"/>
                    <a:pt x="4560" y="7838"/>
                    <a:pt x="2275" y="10969"/>
                  </a:cubicBezTo>
                  <a:cubicBezTo>
                    <a:pt x="-9" y="14099"/>
                    <a:pt x="-840" y="16917"/>
                    <a:pt x="1029" y="18691"/>
                  </a:cubicBezTo>
                  <a:cubicBezTo>
                    <a:pt x="2898" y="20465"/>
                    <a:pt x="7468" y="21195"/>
                    <a:pt x="11206" y="21351"/>
                  </a:cubicBezTo>
                  <a:cubicBezTo>
                    <a:pt x="14945" y="21508"/>
                    <a:pt x="17852" y="21091"/>
                    <a:pt x="20760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7" name="Line"/>
            <p:cNvSpPr/>
            <p:nvPr/>
          </p:nvSpPr>
          <p:spPr>
            <a:xfrm>
              <a:off x="2157391" y="181738"/>
              <a:ext cx="122260" cy="33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30" extrusionOk="0">
                  <a:moveTo>
                    <a:pt x="2475" y="3847"/>
                  </a:moveTo>
                  <a:cubicBezTo>
                    <a:pt x="2109" y="2616"/>
                    <a:pt x="1743" y="1386"/>
                    <a:pt x="2658" y="702"/>
                  </a:cubicBezTo>
                  <a:cubicBezTo>
                    <a:pt x="3573" y="19"/>
                    <a:pt x="5770" y="-118"/>
                    <a:pt x="7417" y="87"/>
                  </a:cubicBezTo>
                  <a:cubicBezTo>
                    <a:pt x="9065" y="292"/>
                    <a:pt x="10163" y="839"/>
                    <a:pt x="11078" y="2548"/>
                  </a:cubicBezTo>
                  <a:cubicBezTo>
                    <a:pt x="11993" y="4257"/>
                    <a:pt x="12726" y="7128"/>
                    <a:pt x="10895" y="10135"/>
                  </a:cubicBezTo>
                  <a:cubicBezTo>
                    <a:pt x="9065" y="13143"/>
                    <a:pt x="4671" y="16287"/>
                    <a:pt x="2292" y="18269"/>
                  </a:cubicBezTo>
                  <a:cubicBezTo>
                    <a:pt x="-88" y="20252"/>
                    <a:pt x="-454" y="21072"/>
                    <a:pt x="461" y="21277"/>
                  </a:cubicBezTo>
                  <a:cubicBezTo>
                    <a:pt x="1377" y="21482"/>
                    <a:pt x="3573" y="21072"/>
                    <a:pt x="7234" y="20388"/>
                  </a:cubicBezTo>
                  <a:cubicBezTo>
                    <a:pt x="10895" y="19705"/>
                    <a:pt x="16021" y="18748"/>
                    <a:pt x="21146" y="17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8" name="Line"/>
            <p:cNvSpPr/>
            <p:nvPr/>
          </p:nvSpPr>
          <p:spPr>
            <a:xfrm>
              <a:off x="2406650" y="45085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49" name="Line"/>
            <p:cNvSpPr/>
            <p:nvPr/>
          </p:nvSpPr>
          <p:spPr>
            <a:xfrm>
              <a:off x="2582247" y="139700"/>
              <a:ext cx="17365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3393" y="0"/>
                  </a:moveTo>
                  <a:cubicBezTo>
                    <a:pt x="2092" y="1309"/>
                    <a:pt x="791" y="2618"/>
                    <a:pt x="270" y="4451"/>
                  </a:cubicBezTo>
                  <a:cubicBezTo>
                    <a:pt x="-250" y="6284"/>
                    <a:pt x="10" y="8640"/>
                    <a:pt x="791" y="9884"/>
                  </a:cubicBezTo>
                  <a:cubicBezTo>
                    <a:pt x="1572" y="11127"/>
                    <a:pt x="2873" y="11258"/>
                    <a:pt x="4174" y="11127"/>
                  </a:cubicBezTo>
                  <a:cubicBezTo>
                    <a:pt x="5475" y="10996"/>
                    <a:pt x="6777" y="10604"/>
                    <a:pt x="8468" y="10211"/>
                  </a:cubicBezTo>
                  <a:cubicBezTo>
                    <a:pt x="10160" y="9818"/>
                    <a:pt x="12242" y="9425"/>
                    <a:pt x="13413" y="9556"/>
                  </a:cubicBezTo>
                  <a:cubicBezTo>
                    <a:pt x="14584" y="9687"/>
                    <a:pt x="14844" y="10342"/>
                    <a:pt x="15495" y="11913"/>
                  </a:cubicBezTo>
                  <a:cubicBezTo>
                    <a:pt x="16145" y="13484"/>
                    <a:pt x="17186" y="15971"/>
                    <a:pt x="18227" y="17738"/>
                  </a:cubicBezTo>
                  <a:cubicBezTo>
                    <a:pt x="19268" y="19505"/>
                    <a:pt x="20309" y="20553"/>
                    <a:pt x="2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0" name="Line"/>
            <p:cNvSpPr/>
            <p:nvPr/>
          </p:nvSpPr>
          <p:spPr>
            <a:xfrm>
              <a:off x="2908300" y="127000"/>
              <a:ext cx="9442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extrusionOk="0">
                  <a:moveTo>
                    <a:pt x="0" y="0"/>
                  </a:moveTo>
                  <a:cubicBezTo>
                    <a:pt x="5400" y="1122"/>
                    <a:pt x="10800" y="2244"/>
                    <a:pt x="14850" y="4348"/>
                  </a:cubicBezTo>
                  <a:cubicBezTo>
                    <a:pt x="18900" y="6452"/>
                    <a:pt x="21600" y="9538"/>
                    <a:pt x="19125" y="12577"/>
                  </a:cubicBezTo>
                  <a:cubicBezTo>
                    <a:pt x="16650" y="15616"/>
                    <a:pt x="9000" y="18608"/>
                    <a:pt x="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1" name="Line"/>
            <p:cNvSpPr/>
            <p:nvPr/>
          </p:nvSpPr>
          <p:spPr>
            <a:xfrm>
              <a:off x="4083049" y="17109"/>
              <a:ext cx="102171" cy="53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8" extrusionOk="0">
                  <a:moveTo>
                    <a:pt x="0" y="1354"/>
                  </a:moveTo>
                  <a:cubicBezTo>
                    <a:pt x="1763" y="928"/>
                    <a:pt x="3527" y="503"/>
                    <a:pt x="5731" y="248"/>
                  </a:cubicBezTo>
                  <a:cubicBezTo>
                    <a:pt x="7935" y="-7"/>
                    <a:pt x="10580" y="-92"/>
                    <a:pt x="12563" y="121"/>
                  </a:cubicBezTo>
                  <a:cubicBezTo>
                    <a:pt x="14547" y="333"/>
                    <a:pt x="15869" y="843"/>
                    <a:pt x="17412" y="2459"/>
                  </a:cubicBezTo>
                  <a:cubicBezTo>
                    <a:pt x="18955" y="4075"/>
                    <a:pt x="20718" y="6796"/>
                    <a:pt x="21159" y="9943"/>
                  </a:cubicBezTo>
                  <a:cubicBezTo>
                    <a:pt x="21600" y="13089"/>
                    <a:pt x="20718" y="16661"/>
                    <a:pt x="20057" y="18659"/>
                  </a:cubicBezTo>
                  <a:cubicBezTo>
                    <a:pt x="19396" y="20658"/>
                    <a:pt x="18955" y="21083"/>
                    <a:pt x="18514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2" name="Line"/>
            <p:cNvSpPr/>
            <p:nvPr/>
          </p:nvSpPr>
          <p:spPr>
            <a:xfrm>
              <a:off x="3978222" y="469900"/>
              <a:ext cx="536628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20" extrusionOk="0">
                  <a:moveTo>
                    <a:pt x="1406" y="20618"/>
                  </a:moveTo>
                  <a:cubicBezTo>
                    <a:pt x="725" y="21109"/>
                    <a:pt x="45" y="21600"/>
                    <a:pt x="3" y="21355"/>
                  </a:cubicBezTo>
                  <a:cubicBezTo>
                    <a:pt x="-40" y="21109"/>
                    <a:pt x="555" y="20127"/>
                    <a:pt x="2426" y="17673"/>
                  </a:cubicBezTo>
                  <a:cubicBezTo>
                    <a:pt x="4297" y="15218"/>
                    <a:pt x="7443" y="11291"/>
                    <a:pt x="10632" y="8345"/>
                  </a:cubicBezTo>
                  <a:cubicBezTo>
                    <a:pt x="13821" y="5400"/>
                    <a:pt x="17053" y="3436"/>
                    <a:pt x="18881" y="2209"/>
                  </a:cubicBezTo>
                  <a:cubicBezTo>
                    <a:pt x="20710" y="982"/>
                    <a:pt x="21135" y="491"/>
                    <a:pt x="21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3" name="Line"/>
            <p:cNvSpPr/>
            <p:nvPr/>
          </p:nvSpPr>
          <p:spPr>
            <a:xfrm>
              <a:off x="4984749" y="0"/>
              <a:ext cx="279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418" y="4800"/>
                    <a:pt x="8836" y="9600"/>
                    <a:pt x="12436" y="13200"/>
                  </a:cubicBezTo>
                  <a:cubicBezTo>
                    <a:pt x="16036" y="16800"/>
                    <a:pt x="1881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4" name="Line"/>
            <p:cNvSpPr/>
            <p:nvPr/>
          </p:nvSpPr>
          <p:spPr>
            <a:xfrm>
              <a:off x="5174515" y="31750"/>
              <a:ext cx="153135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extrusionOk="0">
                  <a:moveTo>
                    <a:pt x="21117" y="0"/>
                  </a:moveTo>
                  <a:cubicBezTo>
                    <a:pt x="16447" y="2880"/>
                    <a:pt x="11776" y="5760"/>
                    <a:pt x="7836" y="8592"/>
                  </a:cubicBezTo>
                  <a:cubicBezTo>
                    <a:pt x="3895" y="11424"/>
                    <a:pt x="685" y="14208"/>
                    <a:pt x="101" y="16368"/>
                  </a:cubicBezTo>
                  <a:cubicBezTo>
                    <a:pt x="-483" y="18528"/>
                    <a:pt x="1560" y="20064"/>
                    <a:pt x="36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5" name="Line"/>
            <p:cNvSpPr/>
            <p:nvPr/>
          </p:nvSpPr>
          <p:spPr>
            <a:xfrm>
              <a:off x="5378925" y="332087"/>
              <a:ext cx="3233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714" extrusionOk="0">
                  <a:moveTo>
                    <a:pt x="3334" y="14192"/>
                  </a:moveTo>
                  <a:cubicBezTo>
                    <a:pt x="2353" y="14192"/>
                    <a:pt x="1371" y="14192"/>
                    <a:pt x="740" y="12889"/>
                  </a:cubicBezTo>
                  <a:cubicBezTo>
                    <a:pt x="109" y="11585"/>
                    <a:pt x="-172" y="8978"/>
                    <a:pt x="109" y="6185"/>
                  </a:cubicBezTo>
                  <a:cubicBezTo>
                    <a:pt x="389" y="3392"/>
                    <a:pt x="1231" y="413"/>
                    <a:pt x="3054" y="40"/>
                  </a:cubicBezTo>
                  <a:cubicBezTo>
                    <a:pt x="4877" y="-332"/>
                    <a:pt x="7683" y="1902"/>
                    <a:pt x="9786" y="5627"/>
                  </a:cubicBezTo>
                  <a:cubicBezTo>
                    <a:pt x="11890" y="9351"/>
                    <a:pt x="13293" y="14565"/>
                    <a:pt x="14345" y="17544"/>
                  </a:cubicBezTo>
                  <a:cubicBezTo>
                    <a:pt x="15397" y="20523"/>
                    <a:pt x="16098" y="21268"/>
                    <a:pt x="16589" y="20337"/>
                  </a:cubicBezTo>
                  <a:cubicBezTo>
                    <a:pt x="17080" y="19406"/>
                    <a:pt x="17360" y="16799"/>
                    <a:pt x="18132" y="13820"/>
                  </a:cubicBezTo>
                  <a:cubicBezTo>
                    <a:pt x="18903" y="10840"/>
                    <a:pt x="20166" y="7489"/>
                    <a:pt x="21428" y="4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6" name="Line"/>
            <p:cNvSpPr/>
            <p:nvPr/>
          </p:nvSpPr>
          <p:spPr>
            <a:xfrm>
              <a:off x="5927931" y="91989"/>
              <a:ext cx="263320" cy="45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7" extrusionOk="0">
                  <a:moveTo>
                    <a:pt x="2835" y="8293"/>
                  </a:moveTo>
                  <a:cubicBezTo>
                    <a:pt x="2316" y="11206"/>
                    <a:pt x="1798" y="14120"/>
                    <a:pt x="1539" y="15878"/>
                  </a:cubicBezTo>
                  <a:cubicBezTo>
                    <a:pt x="1279" y="17636"/>
                    <a:pt x="1279" y="18239"/>
                    <a:pt x="1107" y="18992"/>
                  </a:cubicBezTo>
                  <a:cubicBezTo>
                    <a:pt x="934" y="19746"/>
                    <a:pt x="588" y="20650"/>
                    <a:pt x="329" y="20851"/>
                  </a:cubicBezTo>
                  <a:cubicBezTo>
                    <a:pt x="70" y="21052"/>
                    <a:pt x="-103" y="20549"/>
                    <a:pt x="70" y="18540"/>
                  </a:cubicBezTo>
                  <a:cubicBezTo>
                    <a:pt x="243" y="16531"/>
                    <a:pt x="761" y="13014"/>
                    <a:pt x="1625" y="9850"/>
                  </a:cubicBezTo>
                  <a:cubicBezTo>
                    <a:pt x="2489" y="6685"/>
                    <a:pt x="3699" y="3872"/>
                    <a:pt x="4649" y="2214"/>
                  </a:cubicBezTo>
                  <a:cubicBezTo>
                    <a:pt x="5599" y="557"/>
                    <a:pt x="6291" y="54"/>
                    <a:pt x="6895" y="4"/>
                  </a:cubicBezTo>
                  <a:cubicBezTo>
                    <a:pt x="7500" y="-46"/>
                    <a:pt x="8019" y="356"/>
                    <a:pt x="8537" y="2064"/>
                  </a:cubicBezTo>
                  <a:cubicBezTo>
                    <a:pt x="9055" y="3772"/>
                    <a:pt x="9574" y="6786"/>
                    <a:pt x="10179" y="9900"/>
                  </a:cubicBezTo>
                  <a:cubicBezTo>
                    <a:pt x="10783" y="13014"/>
                    <a:pt x="11475" y="16229"/>
                    <a:pt x="11907" y="18088"/>
                  </a:cubicBezTo>
                  <a:cubicBezTo>
                    <a:pt x="12339" y="19947"/>
                    <a:pt x="12511" y="20449"/>
                    <a:pt x="12943" y="20851"/>
                  </a:cubicBezTo>
                  <a:cubicBezTo>
                    <a:pt x="13375" y="21253"/>
                    <a:pt x="14067" y="21554"/>
                    <a:pt x="14671" y="21353"/>
                  </a:cubicBezTo>
                  <a:cubicBezTo>
                    <a:pt x="15276" y="21152"/>
                    <a:pt x="15795" y="20449"/>
                    <a:pt x="16659" y="18289"/>
                  </a:cubicBezTo>
                  <a:cubicBezTo>
                    <a:pt x="17523" y="16129"/>
                    <a:pt x="18732" y="12512"/>
                    <a:pt x="19423" y="9900"/>
                  </a:cubicBezTo>
                  <a:cubicBezTo>
                    <a:pt x="20115" y="7288"/>
                    <a:pt x="20287" y="5681"/>
                    <a:pt x="20547" y="5228"/>
                  </a:cubicBezTo>
                  <a:cubicBezTo>
                    <a:pt x="20806" y="4776"/>
                    <a:pt x="21151" y="5480"/>
                    <a:pt x="21497" y="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7" name="Line"/>
            <p:cNvSpPr/>
            <p:nvPr/>
          </p:nvSpPr>
          <p:spPr>
            <a:xfrm>
              <a:off x="6262044" y="355330"/>
              <a:ext cx="126056" cy="12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627" extrusionOk="0">
                  <a:moveTo>
                    <a:pt x="21439" y="5357"/>
                  </a:moveTo>
                  <a:cubicBezTo>
                    <a:pt x="18919" y="2878"/>
                    <a:pt x="16399" y="399"/>
                    <a:pt x="13339" y="45"/>
                  </a:cubicBezTo>
                  <a:cubicBezTo>
                    <a:pt x="10279" y="-309"/>
                    <a:pt x="6679" y="1461"/>
                    <a:pt x="4159" y="3940"/>
                  </a:cubicBezTo>
                  <a:cubicBezTo>
                    <a:pt x="1639" y="6419"/>
                    <a:pt x="199" y="9606"/>
                    <a:pt x="19" y="12793"/>
                  </a:cubicBezTo>
                  <a:cubicBezTo>
                    <a:pt x="-161" y="15980"/>
                    <a:pt x="919" y="19166"/>
                    <a:pt x="3259" y="20229"/>
                  </a:cubicBezTo>
                  <a:cubicBezTo>
                    <a:pt x="5599" y="21291"/>
                    <a:pt x="9199" y="20229"/>
                    <a:pt x="11719" y="17042"/>
                  </a:cubicBezTo>
                  <a:cubicBezTo>
                    <a:pt x="14239" y="13855"/>
                    <a:pt x="15679" y="8543"/>
                    <a:pt x="17119" y="3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8" name="Line"/>
            <p:cNvSpPr/>
            <p:nvPr/>
          </p:nvSpPr>
          <p:spPr>
            <a:xfrm>
              <a:off x="6394449" y="254000"/>
              <a:ext cx="152401" cy="28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extrusionOk="0">
                  <a:moveTo>
                    <a:pt x="0" y="8576"/>
                  </a:moveTo>
                  <a:cubicBezTo>
                    <a:pt x="1800" y="8259"/>
                    <a:pt x="3600" y="7941"/>
                    <a:pt x="6300" y="9053"/>
                  </a:cubicBezTo>
                  <a:cubicBezTo>
                    <a:pt x="9000" y="10165"/>
                    <a:pt x="12600" y="12706"/>
                    <a:pt x="14250" y="14929"/>
                  </a:cubicBezTo>
                  <a:cubicBezTo>
                    <a:pt x="15900" y="17153"/>
                    <a:pt x="15600" y="19059"/>
                    <a:pt x="14700" y="20171"/>
                  </a:cubicBezTo>
                  <a:cubicBezTo>
                    <a:pt x="13800" y="21282"/>
                    <a:pt x="12300" y="21600"/>
                    <a:pt x="10950" y="21203"/>
                  </a:cubicBezTo>
                  <a:cubicBezTo>
                    <a:pt x="9600" y="20806"/>
                    <a:pt x="8400" y="19694"/>
                    <a:pt x="8550" y="16438"/>
                  </a:cubicBezTo>
                  <a:cubicBezTo>
                    <a:pt x="8700" y="13182"/>
                    <a:pt x="10200" y="7782"/>
                    <a:pt x="12600" y="4685"/>
                  </a:cubicBezTo>
                  <a:cubicBezTo>
                    <a:pt x="15000" y="1588"/>
                    <a:pt x="18300" y="7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59" name="Line"/>
            <p:cNvSpPr/>
            <p:nvPr/>
          </p:nvSpPr>
          <p:spPr>
            <a:xfrm>
              <a:off x="6707716" y="137367"/>
              <a:ext cx="169335" cy="40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21600" y="3178"/>
                  </a:moveTo>
                  <a:cubicBezTo>
                    <a:pt x="20790" y="2499"/>
                    <a:pt x="19980" y="1821"/>
                    <a:pt x="19170" y="1255"/>
                  </a:cubicBezTo>
                  <a:cubicBezTo>
                    <a:pt x="18360" y="690"/>
                    <a:pt x="17550" y="237"/>
                    <a:pt x="16470" y="68"/>
                  </a:cubicBezTo>
                  <a:cubicBezTo>
                    <a:pt x="15390" y="-102"/>
                    <a:pt x="14040" y="11"/>
                    <a:pt x="11880" y="803"/>
                  </a:cubicBezTo>
                  <a:cubicBezTo>
                    <a:pt x="9720" y="1594"/>
                    <a:pt x="6750" y="3064"/>
                    <a:pt x="4320" y="5552"/>
                  </a:cubicBezTo>
                  <a:cubicBezTo>
                    <a:pt x="1890" y="8040"/>
                    <a:pt x="0" y="11546"/>
                    <a:pt x="0" y="14317"/>
                  </a:cubicBezTo>
                  <a:cubicBezTo>
                    <a:pt x="0" y="17088"/>
                    <a:pt x="1890" y="19123"/>
                    <a:pt x="4320" y="20197"/>
                  </a:cubicBezTo>
                  <a:cubicBezTo>
                    <a:pt x="6750" y="21272"/>
                    <a:pt x="9720" y="21385"/>
                    <a:pt x="1269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0" name="Line"/>
            <p:cNvSpPr/>
            <p:nvPr/>
          </p:nvSpPr>
          <p:spPr>
            <a:xfrm>
              <a:off x="6965949" y="190500"/>
              <a:ext cx="1" cy="3111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1" name="Line"/>
            <p:cNvSpPr/>
            <p:nvPr/>
          </p:nvSpPr>
          <p:spPr>
            <a:xfrm>
              <a:off x="6997699" y="463550"/>
              <a:ext cx="76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2" name="Line"/>
            <p:cNvSpPr/>
            <p:nvPr/>
          </p:nvSpPr>
          <p:spPr>
            <a:xfrm>
              <a:off x="7245349" y="201076"/>
              <a:ext cx="158751" cy="31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extrusionOk="0">
                  <a:moveTo>
                    <a:pt x="21600" y="3507"/>
                  </a:moveTo>
                  <a:cubicBezTo>
                    <a:pt x="19584" y="2104"/>
                    <a:pt x="17568" y="702"/>
                    <a:pt x="14976" y="211"/>
                  </a:cubicBezTo>
                  <a:cubicBezTo>
                    <a:pt x="12384" y="-280"/>
                    <a:pt x="9216" y="141"/>
                    <a:pt x="6912" y="912"/>
                  </a:cubicBezTo>
                  <a:cubicBezTo>
                    <a:pt x="4608" y="1684"/>
                    <a:pt x="3168" y="2806"/>
                    <a:pt x="3600" y="4559"/>
                  </a:cubicBezTo>
                  <a:cubicBezTo>
                    <a:pt x="4032" y="6312"/>
                    <a:pt x="6336" y="8697"/>
                    <a:pt x="8496" y="11151"/>
                  </a:cubicBezTo>
                  <a:cubicBezTo>
                    <a:pt x="10656" y="13606"/>
                    <a:pt x="12672" y="16130"/>
                    <a:pt x="12960" y="17954"/>
                  </a:cubicBezTo>
                  <a:cubicBezTo>
                    <a:pt x="13248" y="19777"/>
                    <a:pt x="11808" y="20899"/>
                    <a:pt x="9360" y="21110"/>
                  </a:cubicBezTo>
                  <a:cubicBezTo>
                    <a:pt x="6912" y="21320"/>
                    <a:pt x="3456" y="20619"/>
                    <a:pt x="0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3" name="Line"/>
            <p:cNvSpPr/>
            <p:nvPr/>
          </p:nvSpPr>
          <p:spPr>
            <a:xfrm>
              <a:off x="7258049" y="181705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20296"/>
                  </a:moveTo>
                  <a:cubicBezTo>
                    <a:pt x="5526" y="12582"/>
                    <a:pt x="11051" y="4867"/>
                    <a:pt x="14651" y="1782"/>
                  </a:cubicBezTo>
                  <a:cubicBezTo>
                    <a:pt x="18251" y="-1304"/>
                    <a:pt x="1992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4" name="Line"/>
            <p:cNvSpPr/>
            <p:nvPr/>
          </p:nvSpPr>
          <p:spPr>
            <a:xfrm>
              <a:off x="7543799" y="171450"/>
              <a:ext cx="1189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extrusionOk="0">
                  <a:moveTo>
                    <a:pt x="19326" y="0"/>
                  </a:moveTo>
                  <a:cubicBezTo>
                    <a:pt x="20463" y="2509"/>
                    <a:pt x="21600" y="5018"/>
                    <a:pt x="21221" y="8182"/>
                  </a:cubicBezTo>
                  <a:cubicBezTo>
                    <a:pt x="20842" y="11345"/>
                    <a:pt x="18947" y="15164"/>
                    <a:pt x="15158" y="17509"/>
                  </a:cubicBezTo>
                  <a:cubicBezTo>
                    <a:pt x="11368" y="19855"/>
                    <a:pt x="5684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5" name="Line"/>
            <p:cNvSpPr/>
            <p:nvPr/>
          </p:nvSpPr>
          <p:spPr>
            <a:xfrm>
              <a:off x="1016000" y="1435100"/>
              <a:ext cx="3492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273" y="2243"/>
                    <a:pt x="6545" y="4485"/>
                    <a:pt x="9622" y="7495"/>
                  </a:cubicBezTo>
                  <a:cubicBezTo>
                    <a:pt x="12698" y="10505"/>
                    <a:pt x="15578" y="14282"/>
                    <a:pt x="17542" y="16761"/>
                  </a:cubicBezTo>
                  <a:cubicBezTo>
                    <a:pt x="19505" y="19239"/>
                    <a:pt x="20553" y="20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6" name="Line"/>
            <p:cNvSpPr/>
            <p:nvPr/>
          </p:nvSpPr>
          <p:spPr>
            <a:xfrm>
              <a:off x="1155700" y="1428750"/>
              <a:ext cx="2413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947" y="1749"/>
                    <a:pt x="16295" y="3497"/>
                    <a:pt x="13832" y="5554"/>
                  </a:cubicBezTo>
                  <a:cubicBezTo>
                    <a:pt x="11368" y="7611"/>
                    <a:pt x="9095" y="9977"/>
                    <a:pt x="6821" y="12703"/>
                  </a:cubicBezTo>
                  <a:cubicBezTo>
                    <a:pt x="4547" y="15429"/>
                    <a:pt x="2274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7" name="Line"/>
            <p:cNvSpPr/>
            <p:nvPr/>
          </p:nvSpPr>
          <p:spPr>
            <a:xfrm>
              <a:off x="1543050" y="165735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8" name="Line"/>
            <p:cNvSpPr/>
            <p:nvPr/>
          </p:nvSpPr>
          <p:spPr>
            <a:xfrm>
              <a:off x="1695450" y="1530350"/>
              <a:ext cx="317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40" y="4846"/>
                    <a:pt x="2880" y="9692"/>
                    <a:pt x="6480" y="13292"/>
                  </a:cubicBezTo>
                  <a:cubicBezTo>
                    <a:pt x="10080" y="16892"/>
                    <a:pt x="15840" y="192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9" name="Line"/>
            <p:cNvSpPr/>
            <p:nvPr/>
          </p:nvSpPr>
          <p:spPr>
            <a:xfrm>
              <a:off x="2101850" y="1423342"/>
              <a:ext cx="298451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extrusionOk="0">
                  <a:moveTo>
                    <a:pt x="0" y="1081"/>
                  </a:moveTo>
                  <a:cubicBezTo>
                    <a:pt x="613" y="497"/>
                    <a:pt x="1226" y="-87"/>
                    <a:pt x="1915" y="10"/>
                  </a:cubicBezTo>
                  <a:cubicBezTo>
                    <a:pt x="2604" y="108"/>
                    <a:pt x="3370" y="886"/>
                    <a:pt x="5438" y="3318"/>
                  </a:cubicBezTo>
                  <a:cubicBezTo>
                    <a:pt x="7506" y="5751"/>
                    <a:pt x="10877" y="9837"/>
                    <a:pt x="13787" y="13145"/>
                  </a:cubicBezTo>
                  <a:cubicBezTo>
                    <a:pt x="16698" y="16454"/>
                    <a:pt x="19149" y="18983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0" name="Line"/>
            <p:cNvSpPr/>
            <p:nvPr/>
          </p:nvSpPr>
          <p:spPr>
            <a:xfrm>
              <a:off x="2327420" y="1435100"/>
              <a:ext cx="9828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extrusionOk="0">
                  <a:moveTo>
                    <a:pt x="20894" y="0"/>
                  </a:moveTo>
                  <a:cubicBezTo>
                    <a:pt x="16844" y="1565"/>
                    <a:pt x="12794" y="3130"/>
                    <a:pt x="8969" y="5583"/>
                  </a:cubicBezTo>
                  <a:cubicBezTo>
                    <a:pt x="5144" y="8035"/>
                    <a:pt x="1544" y="11374"/>
                    <a:pt x="419" y="14191"/>
                  </a:cubicBezTo>
                  <a:cubicBezTo>
                    <a:pt x="-706" y="17009"/>
                    <a:pt x="644" y="19304"/>
                    <a:pt x="1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1" name="Line"/>
            <p:cNvSpPr/>
            <p:nvPr/>
          </p:nvSpPr>
          <p:spPr>
            <a:xfrm>
              <a:off x="2736850" y="1655647"/>
              <a:ext cx="387351" cy="14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extrusionOk="0">
                  <a:moveTo>
                    <a:pt x="0" y="16911"/>
                  </a:moveTo>
                  <a:cubicBezTo>
                    <a:pt x="0" y="12900"/>
                    <a:pt x="0" y="8888"/>
                    <a:pt x="708" y="5802"/>
                  </a:cubicBezTo>
                  <a:cubicBezTo>
                    <a:pt x="1416" y="2717"/>
                    <a:pt x="2833" y="557"/>
                    <a:pt x="4249" y="94"/>
                  </a:cubicBezTo>
                  <a:cubicBezTo>
                    <a:pt x="5666" y="-369"/>
                    <a:pt x="7082" y="865"/>
                    <a:pt x="8321" y="4105"/>
                  </a:cubicBezTo>
                  <a:cubicBezTo>
                    <a:pt x="9561" y="7345"/>
                    <a:pt x="10623" y="12591"/>
                    <a:pt x="11390" y="15831"/>
                  </a:cubicBezTo>
                  <a:cubicBezTo>
                    <a:pt x="12157" y="19071"/>
                    <a:pt x="12630" y="20305"/>
                    <a:pt x="13161" y="20768"/>
                  </a:cubicBezTo>
                  <a:cubicBezTo>
                    <a:pt x="13692" y="21231"/>
                    <a:pt x="14282" y="20922"/>
                    <a:pt x="15698" y="18145"/>
                  </a:cubicBezTo>
                  <a:cubicBezTo>
                    <a:pt x="17115" y="15368"/>
                    <a:pt x="19357" y="10122"/>
                    <a:pt x="21600" y="4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2" name="Line"/>
            <p:cNvSpPr/>
            <p:nvPr/>
          </p:nvSpPr>
          <p:spPr>
            <a:xfrm>
              <a:off x="3511913" y="1368337"/>
              <a:ext cx="295177" cy="50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1" extrusionOk="0">
                  <a:moveTo>
                    <a:pt x="1363" y="8308"/>
                  </a:moveTo>
                  <a:cubicBezTo>
                    <a:pt x="1825" y="11030"/>
                    <a:pt x="2288" y="13753"/>
                    <a:pt x="2520" y="15523"/>
                  </a:cubicBezTo>
                  <a:cubicBezTo>
                    <a:pt x="2751" y="17292"/>
                    <a:pt x="2751" y="18109"/>
                    <a:pt x="2751" y="18790"/>
                  </a:cubicBezTo>
                  <a:cubicBezTo>
                    <a:pt x="2751" y="19471"/>
                    <a:pt x="2751" y="20015"/>
                    <a:pt x="2443" y="20151"/>
                  </a:cubicBezTo>
                  <a:cubicBezTo>
                    <a:pt x="2134" y="20287"/>
                    <a:pt x="1517" y="20015"/>
                    <a:pt x="1054" y="18835"/>
                  </a:cubicBezTo>
                  <a:cubicBezTo>
                    <a:pt x="591" y="17655"/>
                    <a:pt x="283" y="15568"/>
                    <a:pt x="128" y="13299"/>
                  </a:cubicBezTo>
                  <a:cubicBezTo>
                    <a:pt x="-26" y="11030"/>
                    <a:pt x="-26" y="8580"/>
                    <a:pt x="51" y="7037"/>
                  </a:cubicBezTo>
                  <a:cubicBezTo>
                    <a:pt x="128" y="5494"/>
                    <a:pt x="283" y="4859"/>
                    <a:pt x="668" y="4405"/>
                  </a:cubicBezTo>
                  <a:cubicBezTo>
                    <a:pt x="1054" y="3951"/>
                    <a:pt x="1671" y="3679"/>
                    <a:pt x="2211" y="3724"/>
                  </a:cubicBezTo>
                  <a:cubicBezTo>
                    <a:pt x="2751" y="3770"/>
                    <a:pt x="3214" y="4133"/>
                    <a:pt x="4140" y="5721"/>
                  </a:cubicBezTo>
                  <a:cubicBezTo>
                    <a:pt x="5065" y="7309"/>
                    <a:pt x="6454" y="10123"/>
                    <a:pt x="7611" y="12392"/>
                  </a:cubicBezTo>
                  <a:cubicBezTo>
                    <a:pt x="8768" y="14661"/>
                    <a:pt x="9694" y="16385"/>
                    <a:pt x="10697" y="17792"/>
                  </a:cubicBezTo>
                  <a:cubicBezTo>
                    <a:pt x="11700" y="19198"/>
                    <a:pt x="12780" y="20287"/>
                    <a:pt x="13705" y="20877"/>
                  </a:cubicBezTo>
                  <a:cubicBezTo>
                    <a:pt x="14631" y="21467"/>
                    <a:pt x="15403" y="21558"/>
                    <a:pt x="16020" y="21376"/>
                  </a:cubicBezTo>
                  <a:cubicBezTo>
                    <a:pt x="16637" y="21195"/>
                    <a:pt x="17100" y="20741"/>
                    <a:pt x="17871" y="18926"/>
                  </a:cubicBezTo>
                  <a:cubicBezTo>
                    <a:pt x="18643" y="17111"/>
                    <a:pt x="19723" y="13934"/>
                    <a:pt x="20417" y="10713"/>
                  </a:cubicBezTo>
                  <a:cubicBezTo>
                    <a:pt x="21111" y="7491"/>
                    <a:pt x="21420" y="4224"/>
                    <a:pt x="21497" y="2363"/>
                  </a:cubicBezTo>
                  <a:cubicBezTo>
                    <a:pt x="21574" y="503"/>
                    <a:pt x="21420" y="49"/>
                    <a:pt x="21034" y="3"/>
                  </a:cubicBezTo>
                  <a:cubicBezTo>
                    <a:pt x="20648" y="-42"/>
                    <a:pt x="20031" y="321"/>
                    <a:pt x="19723" y="1365"/>
                  </a:cubicBezTo>
                  <a:cubicBezTo>
                    <a:pt x="19414" y="2408"/>
                    <a:pt x="19414" y="4133"/>
                    <a:pt x="19414" y="5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3" name="Line"/>
            <p:cNvSpPr/>
            <p:nvPr/>
          </p:nvSpPr>
          <p:spPr>
            <a:xfrm>
              <a:off x="3876405" y="1617368"/>
              <a:ext cx="84302" cy="16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647" extrusionOk="0">
                  <a:moveTo>
                    <a:pt x="18243" y="4857"/>
                  </a:moveTo>
                  <a:cubicBezTo>
                    <a:pt x="15609" y="3314"/>
                    <a:pt x="12975" y="1771"/>
                    <a:pt x="10341" y="871"/>
                  </a:cubicBezTo>
                  <a:cubicBezTo>
                    <a:pt x="7706" y="-29"/>
                    <a:pt x="5072" y="-286"/>
                    <a:pt x="3228" y="357"/>
                  </a:cubicBezTo>
                  <a:cubicBezTo>
                    <a:pt x="1384" y="1000"/>
                    <a:pt x="331" y="2543"/>
                    <a:pt x="67" y="5371"/>
                  </a:cubicBezTo>
                  <a:cubicBezTo>
                    <a:pt x="-196" y="8200"/>
                    <a:pt x="331" y="12314"/>
                    <a:pt x="1384" y="15014"/>
                  </a:cubicBezTo>
                  <a:cubicBezTo>
                    <a:pt x="2438" y="17714"/>
                    <a:pt x="4019" y="19000"/>
                    <a:pt x="6389" y="19900"/>
                  </a:cubicBezTo>
                  <a:cubicBezTo>
                    <a:pt x="8760" y="20800"/>
                    <a:pt x="11921" y="21314"/>
                    <a:pt x="14819" y="18871"/>
                  </a:cubicBezTo>
                  <a:cubicBezTo>
                    <a:pt x="17716" y="16428"/>
                    <a:pt x="20350" y="11028"/>
                    <a:pt x="20877" y="7814"/>
                  </a:cubicBezTo>
                  <a:cubicBezTo>
                    <a:pt x="21404" y="4600"/>
                    <a:pt x="19824" y="3571"/>
                    <a:pt x="19033" y="3314"/>
                  </a:cubicBezTo>
                  <a:cubicBezTo>
                    <a:pt x="18243" y="3057"/>
                    <a:pt x="18243" y="3571"/>
                    <a:pt x="18243" y="4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4" name="Line"/>
            <p:cNvSpPr/>
            <p:nvPr/>
          </p:nvSpPr>
          <p:spPr>
            <a:xfrm>
              <a:off x="4006849" y="1524000"/>
              <a:ext cx="165101" cy="30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extrusionOk="0">
                  <a:moveTo>
                    <a:pt x="0" y="8491"/>
                  </a:moveTo>
                  <a:cubicBezTo>
                    <a:pt x="831" y="7746"/>
                    <a:pt x="1662" y="7001"/>
                    <a:pt x="2769" y="6629"/>
                  </a:cubicBezTo>
                  <a:cubicBezTo>
                    <a:pt x="3877" y="6257"/>
                    <a:pt x="5262" y="6257"/>
                    <a:pt x="7754" y="7821"/>
                  </a:cubicBezTo>
                  <a:cubicBezTo>
                    <a:pt x="10246" y="9385"/>
                    <a:pt x="13846" y="12513"/>
                    <a:pt x="15369" y="14971"/>
                  </a:cubicBezTo>
                  <a:cubicBezTo>
                    <a:pt x="16892" y="17429"/>
                    <a:pt x="16338" y="19217"/>
                    <a:pt x="15369" y="20259"/>
                  </a:cubicBezTo>
                  <a:cubicBezTo>
                    <a:pt x="14400" y="21302"/>
                    <a:pt x="13015" y="21600"/>
                    <a:pt x="12046" y="21302"/>
                  </a:cubicBezTo>
                  <a:cubicBezTo>
                    <a:pt x="11077" y="21004"/>
                    <a:pt x="10523" y="20110"/>
                    <a:pt x="10523" y="17354"/>
                  </a:cubicBezTo>
                  <a:cubicBezTo>
                    <a:pt x="10523" y="14599"/>
                    <a:pt x="11077" y="9981"/>
                    <a:pt x="13015" y="6778"/>
                  </a:cubicBezTo>
                  <a:cubicBezTo>
                    <a:pt x="14954" y="3575"/>
                    <a:pt x="18277" y="17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5" name="Line"/>
            <p:cNvSpPr/>
            <p:nvPr/>
          </p:nvSpPr>
          <p:spPr>
            <a:xfrm>
              <a:off x="4430670" y="1298489"/>
              <a:ext cx="160380" cy="58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64" extrusionOk="0">
                  <a:moveTo>
                    <a:pt x="20982" y="819"/>
                  </a:moveTo>
                  <a:cubicBezTo>
                    <a:pt x="20705" y="430"/>
                    <a:pt x="20428" y="42"/>
                    <a:pt x="19597" y="3"/>
                  </a:cubicBezTo>
                  <a:cubicBezTo>
                    <a:pt x="18767" y="-36"/>
                    <a:pt x="17382" y="275"/>
                    <a:pt x="14474" y="1596"/>
                  </a:cubicBezTo>
                  <a:cubicBezTo>
                    <a:pt x="11567" y="2917"/>
                    <a:pt x="7136" y="5247"/>
                    <a:pt x="4090" y="7617"/>
                  </a:cubicBezTo>
                  <a:cubicBezTo>
                    <a:pt x="1044" y="9987"/>
                    <a:pt x="-618" y="12396"/>
                    <a:pt x="213" y="14610"/>
                  </a:cubicBezTo>
                  <a:cubicBezTo>
                    <a:pt x="1044" y="16824"/>
                    <a:pt x="4367" y="18845"/>
                    <a:pt x="7828" y="19971"/>
                  </a:cubicBezTo>
                  <a:cubicBezTo>
                    <a:pt x="11290" y="21098"/>
                    <a:pt x="14890" y="21331"/>
                    <a:pt x="1849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6" name="Line"/>
            <p:cNvSpPr/>
            <p:nvPr/>
          </p:nvSpPr>
          <p:spPr>
            <a:xfrm>
              <a:off x="4671939" y="1501587"/>
              <a:ext cx="281061" cy="2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02" extrusionOk="0">
                  <a:moveTo>
                    <a:pt x="126" y="5130"/>
                  </a:moveTo>
                  <a:cubicBezTo>
                    <a:pt x="-35" y="4318"/>
                    <a:pt x="-196" y="3506"/>
                    <a:pt x="691" y="2532"/>
                  </a:cubicBezTo>
                  <a:cubicBezTo>
                    <a:pt x="1577" y="1557"/>
                    <a:pt x="3511" y="421"/>
                    <a:pt x="5446" y="96"/>
                  </a:cubicBezTo>
                  <a:cubicBezTo>
                    <a:pt x="7380" y="-229"/>
                    <a:pt x="9314" y="258"/>
                    <a:pt x="10604" y="1801"/>
                  </a:cubicBezTo>
                  <a:cubicBezTo>
                    <a:pt x="11894" y="3344"/>
                    <a:pt x="12538" y="5942"/>
                    <a:pt x="11571" y="8947"/>
                  </a:cubicBezTo>
                  <a:cubicBezTo>
                    <a:pt x="10604" y="11951"/>
                    <a:pt x="8025" y="15362"/>
                    <a:pt x="6494" y="17392"/>
                  </a:cubicBezTo>
                  <a:cubicBezTo>
                    <a:pt x="4962" y="19422"/>
                    <a:pt x="4479" y="20072"/>
                    <a:pt x="4720" y="20559"/>
                  </a:cubicBezTo>
                  <a:cubicBezTo>
                    <a:pt x="4962" y="21046"/>
                    <a:pt x="5929" y="21371"/>
                    <a:pt x="8831" y="21290"/>
                  </a:cubicBezTo>
                  <a:cubicBezTo>
                    <a:pt x="11732" y="21209"/>
                    <a:pt x="16568" y="20721"/>
                    <a:pt x="21404" y="20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7" name="Line"/>
            <p:cNvSpPr/>
            <p:nvPr/>
          </p:nvSpPr>
          <p:spPr>
            <a:xfrm>
              <a:off x="5035549" y="1623337"/>
              <a:ext cx="1905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extrusionOk="0">
                  <a:moveTo>
                    <a:pt x="0" y="20417"/>
                  </a:moveTo>
                  <a:cubicBezTo>
                    <a:pt x="3120" y="12793"/>
                    <a:pt x="6240" y="5170"/>
                    <a:pt x="9840" y="1993"/>
                  </a:cubicBezTo>
                  <a:cubicBezTo>
                    <a:pt x="13440" y="-1183"/>
                    <a:pt x="1752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8" name="Line"/>
            <p:cNvSpPr/>
            <p:nvPr/>
          </p:nvSpPr>
          <p:spPr>
            <a:xfrm>
              <a:off x="5111187" y="1548939"/>
              <a:ext cx="57714" cy="20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07" extrusionOk="0">
                  <a:moveTo>
                    <a:pt x="2520" y="4676"/>
                  </a:moveTo>
                  <a:cubicBezTo>
                    <a:pt x="977" y="2693"/>
                    <a:pt x="-566" y="709"/>
                    <a:pt x="205" y="158"/>
                  </a:cubicBezTo>
                  <a:cubicBezTo>
                    <a:pt x="977" y="-393"/>
                    <a:pt x="4063" y="489"/>
                    <a:pt x="6377" y="2913"/>
                  </a:cubicBezTo>
                  <a:cubicBezTo>
                    <a:pt x="8691" y="5338"/>
                    <a:pt x="10234" y="9305"/>
                    <a:pt x="12548" y="12611"/>
                  </a:cubicBezTo>
                  <a:cubicBezTo>
                    <a:pt x="14863" y="15917"/>
                    <a:pt x="17948" y="18562"/>
                    <a:pt x="21034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79" name="Line"/>
            <p:cNvSpPr/>
            <p:nvPr/>
          </p:nvSpPr>
          <p:spPr>
            <a:xfrm>
              <a:off x="5270499" y="1479550"/>
              <a:ext cx="508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2880"/>
                    <a:pt x="10800" y="5760"/>
                    <a:pt x="14400" y="9360"/>
                  </a:cubicBezTo>
                  <a:cubicBezTo>
                    <a:pt x="18000" y="12960"/>
                    <a:pt x="19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0" name="Line"/>
            <p:cNvSpPr/>
            <p:nvPr/>
          </p:nvSpPr>
          <p:spPr>
            <a:xfrm>
              <a:off x="5416549" y="17843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1" name="Line"/>
            <p:cNvSpPr/>
            <p:nvPr/>
          </p:nvSpPr>
          <p:spPr>
            <a:xfrm>
              <a:off x="5907424" y="1428750"/>
              <a:ext cx="194927" cy="27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3" extrusionOk="0">
                  <a:moveTo>
                    <a:pt x="7454" y="0"/>
                  </a:moveTo>
                  <a:cubicBezTo>
                    <a:pt x="6292" y="4019"/>
                    <a:pt x="5131" y="8037"/>
                    <a:pt x="3854" y="11219"/>
                  </a:cubicBezTo>
                  <a:cubicBezTo>
                    <a:pt x="2576" y="14400"/>
                    <a:pt x="1183" y="16744"/>
                    <a:pt x="486" y="18335"/>
                  </a:cubicBezTo>
                  <a:cubicBezTo>
                    <a:pt x="-211" y="19926"/>
                    <a:pt x="-211" y="20763"/>
                    <a:pt x="834" y="21181"/>
                  </a:cubicBezTo>
                  <a:cubicBezTo>
                    <a:pt x="1879" y="21600"/>
                    <a:pt x="3970" y="21600"/>
                    <a:pt x="7570" y="20847"/>
                  </a:cubicBezTo>
                  <a:cubicBezTo>
                    <a:pt x="11170" y="20093"/>
                    <a:pt x="16279" y="18586"/>
                    <a:pt x="21389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2" name="Line"/>
            <p:cNvSpPr/>
            <p:nvPr/>
          </p:nvSpPr>
          <p:spPr>
            <a:xfrm>
              <a:off x="6057337" y="1593850"/>
              <a:ext cx="1961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4560"/>
                    <a:pt x="-1585" y="9120"/>
                    <a:pt x="575" y="12720"/>
                  </a:cubicBezTo>
                  <a:cubicBezTo>
                    <a:pt x="2735" y="16320"/>
                    <a:pt x="11375" y="1896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3" name="Line"/>
            <p:cNvSpPr/>
            <p:nvPr/>
          </p:nvSpPr>
          <p:spPr>
            <a:xfrm>
              <a:off x="6197599" y="160020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00" y="15055"/>
                    <a:pt x="9600" y="8509"/>
                    <a:pt x="13200" y="4909"/>
                  </a:cubicBezTo>
                  <a:cubicBezTo>
                    <a:pt x="16800" y="1309"/>
                    <a:pt x="192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4" name="Line"/>
            <p:cNvSpPr/>
            <p:nvPr/>
          </p:nvSpPr>
          <p:spPr>
            <a:xfrm>
              <a:off x="6349999" y="151765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554"/>
                    <a:pt x="0" y="11109"/>
                    <a:pt x="3600" y="14709"/>
                  </a:cubicBezTo>
                  <a:cubicBezTo>
                    <a:pt x="7200" y="18309"/>
                    <a:pt x="14400" y="19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5" name="Line"/>
            <p:cNvSpPr/>
            <p:nvPr/>
          </p:nvSpPr>
          <p:spPr>
            <a:xfrm>
              <a:off x="6581289" y="1422299"/>
              <a:ext cx="105261" cy="34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63" extrusionOk="0">
                  <a:moveTo>
                    <a:pt x="21062" y="797"/>
                  </a:moveTo>
                  <a:cubicBezTo>
                    <a:pt x="15556" y="270"/>
                    <a:pt x="10050" y="-257"/>
                    <a:pt x="6027" y="138"/>
                  </a:cubicBezTo>
                  <a:cubicBezTo>
                    <a:pt x="2003" y="533"/>
                    <a:pt x="-538" y="1850"/>
                    <a:pt x="97" y="3958"/>
                  </a:cubicBezTo>
                  <a:cubicBezTo>
                    <a:pt x="733" y="6065"/>
                    <a:pt x="4544" y="8963"/>
                    <a:pt x="8144" y="11531"/>
                  </a:cubicBezTo>
                  <a:cubicBezTo>
                    <a:pt x="11744" y="14099"/>
                    <a:pt x="15133" y="16338"/>
                    <a:pt x="16827" y="17787"/>
                  </a:cubicBezTo>
                  <a:cubicBezTo>
                    <a:pt x="18521" y="19236"/>
                    <a:pt x="18521" y="19894"/>
                    <a:pt x="17674" y="20421"/>
                  </a:cubicBezTo>
                  <a:cubicBezTo>
                    <a:pt x="16827" y="20948"/>
                    <a:pt x="15133" y="21343"/>
                    <a:pt x="12380" y="21080"/>
                  </a:cubicBezTo>
                  <a:cubicBezTo>
                    <a:pt x="9627" y="20816"/>
                    <a:pt x="5815" y="19894"/>
                    <a:pt x="2003" y="1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6" name="Line"/>
            <p:cNvSpPr/>
            <p:nvPr/>
          </p:nvSpPr>
          <p:spPr>
            <a:xfrm>
              <a:off x="6635749" y="1401087"/>
              <a:ext cx="1968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extrusionOk="0">
                  <a:moveTo>
                    <a:pt x="0" y="20417"/>
                  </a:moveTo>
                  <a:cubicBezTo>
                    <a:pt x="2555" y="12793"/>
                    <a:pt x="5110" y="5170"/>
                    <a:pt x="8710" y="1993"/>
                  </a:cubicBezTo>
                  <a:cubicBezTo>
                    <a:pt x="12310" y="-1183"/>
                    <a:pt x="1695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7" name="Line"/>
            <p:cNvSpPr/>
            <p:nvPr/>
          </p:nvSpPr>
          <p:spPr>
            <a:xfrm>
              <a:off x="6915149" y="1346200"/>
              <a:ext cx="14712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600" extrusionOk="0">
                  <a:moveTo>
                    <a:pt x="7101" y="0"/>
                  </a:moveTo>
                  <a:cubicBezTo>
                    <a:pt x="11540" y="2332"/>
                    <a:pt x="15978" y="4665"/>
                    <a:pt x="18493" y="7301"/>
                  </a:cubicBezTo>
                  <a:cubicBezTo>
                    <a:pt x="21008" y="9938"/>
                    <a:pt x="21600" y="12879"/>
                    <a:pt x="18197" y="15313"/>
                  </a:cubicBezTo>
                  <a:cubicBezTo>
                    <a:pt x="14795" y="17746"/>
                    <a:pt x="7397" y="19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8" name="Line"/>
            <p:cNvSpPr/>
            <p:nvPr/>
          </p:nvSpPr>
          <p:spPr>
            <a:xfrm>
              <a:off x="7442199" y="157847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89" name="Line"/>
            <p:cNvSpPr/>
            <p:nvPr/>
          </p:nvSpPr>
          <p:spPr>
            <a:xfrm>
              <a:off x="7473949" y="16510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0" name="Line"/>
            <p:cNvSpPr/>
            <p:nvPr/>
          </p:nvSpPr>
          <p:spPr>
            <a:xfrm>
              <a:off x="7842249" y="1373716"/>
              <a:ext cx="224514" cy="37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3" extrusionOk="0">
                  <a:moveTo>
                    <a:pt x="5450" y="7844"/>
                  </a:moveTo>
                  <a:cubicBezTo>
                    <a:pt x="4239" y="9895"/>
                    <a:pt x="3028" y="11946"/>
                    <a:pt x="2221" y="13937"/>
                  </a:cubicBezTo>
                  <a:cubicBezTo>
                    <a:pt x="1413" y="15928"/>
                    <a:pt x="1009" y="17859"/>
                    <a:pt x="707" y="19247"/>
                  </a:cubicBezTo>
                  <a:cubicBezTo>
                    <a:pt x="404" y="20635"/>
                    <a:pt x="202" y="21479"/>
                    <a:pt x="101" y="21540"/>
                  </a:cubicBezTo>
                  <a:cubicBezTo>
                    <a:pt x="0" y="21600"/>
                    <a:pt x="0" y="20876"/>
                    <a:pt x="0" y="18161"/>
                  </a:cubicBezTo>
                  <a:cubicBezTo>
                    <a:pt x="0" y="15446"/>
                    <a:pt x="0" y="10740"/>
                    <a:pt x="101" y="7542"/>
                  </a:cubicBezTo>
                  <a:cubicBezTo>
                    <a:pt x="202" y="4344"/>
                    <a:pt x="404" y="2655"/>
                    <a:pt x="807" y="1569"/>
                  </a:cubicBezTo>
                  <a:cubicBezTo>
                    <a:pt x="1211" y="483"/>
                    <a:pt x="1817" y="0"/>
                    <a:pt x="2523" y="0"/>
                  </a:cubicBezTo>
                  <a:cubicBezTo>
                    <a:pt x="3230" y="0"/>
                    <a:pt x="4037" y="483"/>
                    <a:pt x="5450" y="2655"/>
                  </a:cubicBezTo>
                  <a:cubicBezTo>
                    <a:pt x="6864" y="4827"/>
                    <a:pt x="8882" y="8688"/>
                    <a:pt x="10295" y="11705"/>
                  </a:cubicBezTo>
                  <a:cubicBezTo>
                    <a:pt x="11708" y="14722"/>
                    <a:pt x="12516" y="16894"/>
                    <a:pt x="13222" y="18282"/>
                  </a:cubicBezTo>
                  <a:cubicBezTo>
                    <a:pt x="13929" y="19669"/>
                    <a:pt x="14535" y="20273"/>
                    <a:pt x="15342" y="20393"/>
                  </a:cubicBezTo>
                  <a:cubicBezTo>
                    <a:pt x="16150" y="20514"/>
                    <a:pt x="17159" y="20152"/>
                    <a:pt x="18269" y="18282"/>
                  </a:cubicBezTo>
                  <a:cubicBezTo>
                    <a:pt x="19379" y="16411"/>
                    <a:pt x="20591" y="13032"/>
                    <a:pt x="21095" y="10136"/>
                  </a:cubicBezTo>
                  <a:cubicBezTo>
                    <a:pt x="21600" y="7240"/>
                    <a:pt x="21398" y="4827"/>
                    <a:pt x="21196" y="2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1" name="Line"/>
            <p:cNvSpPr/>
            <p:nvPr/>
          </p:nvSpPr>
          <p:spPr>
            <a:xfrm>
              <a:off x="8122593" y="1547206"/>
              <a:ext cx="107008" cy="18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87" extrusionOk="0">
                  <a:moveTo>
                    <a:pt x="17599" y="2382"/>
                  </a:moveTo>
                  <a:cubicBezTo>
                    <a:pt x="15058" y="1433"/>
                    <a:pt x="12517" y="483"/>
                    <a:pt x="10187" y="127"/>
                  </a:cubicBezTo>
                  <a:cubicBezTo>
                    <a:pt x="7858" y="-229"/>
                    <a:pt x="5740" y="8"/>
                    <a:pt x="3835" y="2857"/>
                  </a:cubicBezTo>
                  <a:cubicBezTo>
                    <a:pt x="1929" y="5705"/>
                    <a:pt x="235" y="11164"/>
                    <a:pt x="23" y="14606"/>
                  </a:cubicBezTo>
                  <a:cubicBezTo>
                    <a:pt x="-189" y="18048"/>
                    <a:pt x="1082" y="19472"/>
                    <a:pt x="2776" y="20303"/>
                  </a:cubicBezTo>
                  <a:cubicBezTo>
                    <a:pt x="4470" y="21134"/>
                    <a:pt x="6587" y="21371"/>
                    <a:pt x="9764" y="18997"/>
                  </a:cubicBezTo>
                  <a:cubicBezTo>
                    <a:pt x="12940" y="16624"/>
                    <a:pt x="17176" y="11639"/>
                    <a:pt x="21411" y="6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2" name="Line"/>
            <p:cNvSpPr/>
            <p:nvPr/>
          </p:nvSpPr>
          <p:spPr>
            <a:xfrm>
              <a:off x="8242299" y="1479550"/>
              <a:ext cx="203201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extrusionOk="0">
                  <a:moveTo>
                    <a:pt x="0" y="5748"/>
                  </a:moveTo>
                  <a:cubicBezTo>
                    <a:pt x="1125" y="5400"/>
                    <a:pt x="2250" y="5052"/>
                    <a:pt x="3375" y="5313"/>
                  </a:cubicBezTo>
                  <a:cubicBezTo>
                    <a:pt x="4500" y="5574"/>
                    <a:pt x="5625" y="6445"/>
                    <a:pt x="6975" y="8710"/>
                  </a:cubicBezTo>
                  <a:cubicBezTo>
                    <a:pt x="8325" y="10974"/>
                    <a:pt x="9900" y="14632"/>
                    <a:pt x="10687" y="16897"/>
                  </a:cubicBezTo>
                  <a:cubicBezTo>
                    <a:pt x="11475" y="19161"/>
                    <a:pt x="11475" y="20032"/>
                    <a:pt x="10912" y="20642"/>
                  </a:cubicBezTo>
                  <a:cubicBezTo>
                    <a:pt x="10350" y="21252"/>
                    <a:pt x="9225" y="21600"/>
                    <a:pt x="8550" y="21339"/>
                  </a:cubicBezTo>
                  <a:cubicBezTo>
                    <a:pt x="7875" y="21077"/>
                    <a:pt x="7650" y="20206"/>
                    <a:pt x="8550" y="17332"/>
                  </a:cubicBezTo>
                  <a:cubicBezTo>
                    <a:pt x="9450" y="14458"/>
                    <a:pt x="11475" y="9581"/>
                    <a:pt x="13838" y="6358"/>
                  </a:cubicBezTo>
                  <a:cubicBezTo>
                    <a:pt x="16200" y="3135"/>
                    <a:pt x="18900" y="15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3" name="Line"/>
            <p:cNvSpPr/>
            <p:nvPr/>
          </p:nvSpPr>
          <p:spPr>
            <a:xfrm>
              <a:off x="8762483" y="1352550"/>
              <a:ext cx="13386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extrusionOk="0">
                  <a:moveTo>
                    <a:pt x="21016" y="0"/>
                  </a:moveTo>
                  <a:cubicBezTo>
                    <a:pt x="18358" y="0"/>
                    <a:pt x="15699" y="0"/>
                    <a:pt x="12542" y="997"/>
                  </a:cubicBezTo>
                  <a:cubicBezTo>
                    <a:pt x="9385" y="1994"/>
                    <a:pt x="5730" y="3988"/>
                    <a:pt x="3238" y="6812"/>
                  </a:cubicBezTo>
                  <a:cubicBezTo>
                    <a:pt x="745" y="9637"/>
                    <a:pt x="-584" y="13292"/>
                    <a:pt x="247" y="15785"/>
                  </a:cubicBezTo>
                  <a:cubicBezTo>
                    <a:pt x="1078" y="18277"/>
                    <a:pt x="4068" y="19606"/>
                    <a:pt x="6893" y="20382"/>
                  </a:cubicBezTo>
                  <a:cubicBezTo>
                    <a:pt x="9718" y="21157"/>
                    <a:pt x="12376" y="21378"/>
                    <a:pt x="150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4" name="Line"/>
            <p:cNvSpPr/>
            <p:nvPr/>
          </p:nvSpPr>
          <p:spPr>
            <a:xfrm>
              <a:off x="8959849" y="1414406"/>
              <a:ext cx="152724" cy="34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39" extrusionOk="0">
                  <a:moveTo>
                    <a:pt x="0" y="2473"/>
                  </a:moveTo>
                  <a:cubicBezTo>
                    <a:pt x="0" y="1683"/>
                    <a:pt x="0" y="893"/>
                    <a:pt x="1168" y="432"/>
                  </a:cubicBezTo>
                  <a:cubicBezTo>
                    <a:pt x="2335" y="-29"/>
                    <a:pt x="4670" y="-161"/>
                    <a:pt x="7151" y="234"/>
                  </a:cubicBezTo>
                  <a:cubicBezTo>
                    <a:pt x="9632" y="629"/>
                    <a:pt x="12259" y="1551"/>
                    <a:pt x="14011" y="2737"/>
                  </a:cubicBezTo>
                  <a:cubicBezTo>
                    <a:pt x="15762" y="3922"/>
                    <a:pt x="16638" y="5371"/>
                    <a:pt x="15762" y="6556"/>
                  </a:cubicBezTo>
                  <a:cubicBezTo>
                    <a:pt x="14886" y="7741"/>
                    <a:pt x="12259" y="8663"/>
                    <a:pt x="9778" y="9256"/>
                  </a:cubicBezTo>
                  <a:cubicBezTo>
                    <a:pt x="7297" y="9849"/>
                    <a:pt x="4962" y="10112"/>
                    <a:pt x="4670" y="10178"/>
                  </a:cubicBezTo>
                  <a:cubicBezTo>
                    <a:pt x="4378" y="10244"/>
                    <a:pt x="6130" y="10112"/>
                    <a:pt x="8611" y="10310"/>
                  </a:cubicBezTo>
                  <a:cubicBezTo>
                    <a:pt x="11092" y="10507"/>
                    <a:pt x="14303" y="11034"/>
                    <a:pt x="16492" y="11495"/>
                  </a:cubicBezTo>
                  <a:cubicBezTo>
                    <a:pt x="18681" y="11956"/>
                    <a:pt x="19849" y="12351"/>
                    <a:pt x="20578" y="12944"/>
                  </a:cubicBezTo>
                  <a:cubicBezTo>
                    <a:pt x="21308" y="13537"/>
                    <a:pt x="21600" y="14327"/>
                    <a:pt x="18535" y="15776"/>
                  </a:cubicBezTo>
                  <a:cubicBezTo>
                    <a:pt x="15470" y="17224"/>
                    <a:pt x="9049" y="19332"/>
                    <a:pt x="2627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5" name="Line"/>
            <p:cNvSpPr/>
            <p:nvPr/>
          </p:nvSpPr>
          <p:spPr>
            <a:xfrm>
              <a:off x="9137649" y="1765300"/>
              <a:ext cx="762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6" name="Line"/>
            <p:cNvSpPr/>
            <p:nvPr/>
          </p:nvSpPr>
          <p:spPr>
            <a:xfrm>
              <a:off x="9357568" y="1427238"/>
              <a:ext cx="144927" cy="33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89" extrusionOk="0">
                  <a:moveTo>
                    <a:pt x="19780" y="7432"/>
                  </a:moveTo>
                  <a:cubicBezTo>
                    <a:pt x="20089" y="5123"/>
                    <a:pt x="20397" y="2814"/>
                    <a:pt x="19163" y="1455"/>
                  </a:cubicBezTo>
                  <a:cubicBezTo>
                    <a:pt x="17929" y="97"/>
                    <a:pt x="15152" y="-311"/>
                    <a:pt x="11757" y="232"/>
                  </a:cubicBezTo>
                  <a:cubicBezTo>
                    <a:pt x="8363" y="776"/>
                    <a:pt x="4352" y="2270"/>
                    <a:pt x="2192" y="3629"/>
                  </a:cubicBezTo>
                  <a:cubicBezTo>
                    <a:pt x="32" y="4987"/>
                    <a:pt x="-277" y="6210"/>
                    <a:pt x="186" y="7025"/>
                  </a:cubicBezTo>
                  <a:cubicBezTo>
                    <a:pt x="649" y="7840"/>
                    <a:pt x="1883" y="8247"/>
                    <a:pt x="4506" y="7976"/>
                  </a:cubicBezTo>
                  <a:cubicBezTo>
                    <a:pt x="7129" y="7704"/>
                    <a:pt x="11140" y="6753"/>
                    <a:pt x="14072" y="6074"/>
                  </a:cubicBezTo>
                  <a:cubicBezTo>
                    <a:pt x="17003" y="5395"/>
                    <a:pt x="18854" y="4987"/>
                    <a:pt x="19934" y="5123"/>
                  </a:cubicBezTo>
                  <a:cubicBezTo>
                    <a:pt x="21014" y="5259"/>
                    <a:pt x="21323" y="5938"/>
                    <a:pt x="21014" y="8180"/>
                  </a:cubicBezTo>
                  <a:cubicBezTo>
                    <a:pt x="20706" y="10421"/>
                    <a:pt x="19780" y="14225"/>
                    <a:pt x="19163" y="16670"/>
                  </a:cubicBezTo>
                  <a:cubicBezTo>
                    <a:pt x="18546" y="19115"/>
                    <a:pt x="18237" y="20202"/>
                    <a:pt x="17929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7" name="Line"/>
            <p:cNvSpPr/>
            <p:nvPr/>
          </p:nvSpPr>
          <p:spPr>
            <a:xfrm>
              <a:off x="9569449" y="1365250"/>
              <a:ext cx="17712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extrusionOk="0">
                  <a:moveTo>
                    <a:pt x="13563" y="0"/>
                  </a:moveTo>
                  <a:cubicBezTo>
                    <a:pt x="16828" y="2949"/>
                    <a:pt x="20093" y="5899"/>
                    <a:pt x="20847" y="8805"/>
                  </a:cubicBezTo>
                  <a:cubicBezTo>
                    <a:pt x="21600" y="11711"/>
                    <a:pt x="19842" y="14573"/>
                    <a:pt x="15949" y="16699"/>
                  </a:cubicBezTo>
                  <a:cubicBezTo>
                    <a:pt x="12056" y="18824"/>
                    <a:pt x="6028" y="20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8" name="Line"/>
            <p:cNvSpPr/>
            <p:nvPr/>
          </p:nvSpPr>
          <p:spPr>
            <a:xfrm>
              <a:off x="781049" y="2844800"/>
              <a:ext cx="4064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912" y="147"/>
                    <a:pt x="3825" y="294"/>
                    <a:pt x="6244" y="2498"/>
                  </a:cubicBezTo>
                  <a:cubicBezTo>
                    <a:pt x="8662" y="4702"/>
                    <a:pt x="11587" y="8963"/>
                    <a:pt x="14231" y="12490"/>
                  </a:cubicBezTo>
                  <a:cubicBezTo>
                    <a:pt x="16875" y="16016"/>
                    <a:pt x="19238" y="188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9" name="Line"/>
            <p:cNvSpPr/>
            <p:nvPr/>
          </p:nvSpPr>
          <p:spPr>
            <a:xfrm>
              <a:off x="930185" y="2762250"/>
              <a:ext cx="238216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1513" y="0"/>
                  </a:moveTo>
                  <a:cubicBezTo>
                    <a:pt x="20557" y="0"/>
                    <a:pt x="19601" y="0"/>
                    <a:pt x="17881" y="888"/>
                  </a:cubicBezTo>
                  <a:cubicBezTo>
                    <a:pt x="16161" y="1777"/>
                    <a:pt x="13676" y="3553"/>
                    <a:pt x="10904" y="6218"/>
                  </a:cubicBezTo>
                  <a:cubicBezTo>
                    <a:pt x="8132" y="8883"/>
                    <a:pt x="5074" y="12436"/>
                    <a:pt x="3067" y="15008"/>
                  </a:cubicBezTo>
                  <a:cubicBezTo>
                    <a:pt x="1060" y="17579"/>
                    <a:pt x="104" y="19169"/>
                    <a:pt x="9" y="20104"/>
                  </a:cubicBezTo>
                  <a:cubicBezTo>
                    <a:pt x="-87" y="21039"/>
                    <a:pt x="678" y="21319"/>
                    <a:pt x="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0" name="Line"/>
            <p:cNvSpPr/>
            <p:nvPr/>
          </p:nvSpPr>
          <p:spPr>
            <a:xfrm>
              <a:off x="1333500" y="2978150"/>
              <a:ext cx="234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670" y="17673"/>
                    <a:pt x="9341" y="13745"/>
                    <a:pt x="12941" y="10145"/>
                  </a:cubicBezTo>
                  <a:cubicBezTo>
                    <a:pt x="16541" y="6545"/>
                    <a:pt x="1907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1" name="Line"/>
            <p:cNvSpPr/>
            <p:nvPr/>
          </p:nvSpPr>
          <p:spPr>
            <a:xfrm>
              <a:off x="1446577" y="2882900"/>
              <a:ext cx="5202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extrusionOk="0">
                  <a:moveTo>
                    <a:pt x="3091" y="0"/>
                  </a:moveTo>
                  <a:cubicBezTo>
                    <a:pt x="1363" y="3086"/>
                    <a:pt x="-365" y="6171"/>
                    <a:pt x="67" y="9257"/>
                  </a:cubicBezTo>
                  <a:cubicBezTo>
                    <a:pt x="499" y="12343"/>
                    <a:pt x="3091" y="15429"/>
                    <a:pt x="6979" y="17486"/>
                  </a:cubicBezTo>
                  <a:cubicBezTo>
                    <a:pt x="10867" y="19543"/>
                    <a:pt x="16051" y="20571"/>
                    <a:pt x="21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2" name="Line"/>
            <p:cNvSpPr/>
            <p:nvPr/>
          </p:nvSpPr>
          <p:spPr>
            <a:xfrm>
              <a:off x="1729326" y="2772833"/>
              <a:ext cx="228727" cy="3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26" extrusionOk="0">
                  <a:moveTo>
                    <a:pt x="2723" y="5538"/>
                  </a:moveTo>
                  <a:cubicBezTo>
                    <a:pt x="1750" y="4985"/>
                    <a:pt x="777" y="4431"/>
                    <a:pt x="290" y="3738"/>
                  </a:cubicBezTo>
                  <a:cubicBezTo>
                    <a:pt x="-196" y="3046"/>
                    <a:pt x="-196" y="2215"/>
                    <a:pt x="1263" y="1454"/>
                  </a:cubicBezTo>
                  <a:cubicBezTo>
                    <a:pt x="2723" y="692"/>
                    <a:pt x="5642" y="0"/>
                    <a:pt x="7880" y="0"/>
                  </a:cubicBezTo>
                  <a:cubicBezTo>
                    <a:pt x="10118" y="0"/>
                    <a:pt x="11674" y="692"/>
                    <a:pt x="12258" y="1800"/>
                  </a:cubicBezTo>
                  <a:cubicBezTo>
                    <a:pt x="12842" y="2908"/>
                    <a:pt x="12453" y="4431"/>
                    <a:pt x="11966" y="5469"/>
                  </a:cubicBezTo>
                  <a:cubicBezTo>
                    <a:pt x="11480" y="6508"/>
                    <a:pt x="10896" y="7062"/>
                    <a:pt x="10507" y="7685"/>
                  </a:cubicBezTo>
                  <a:cubicBezTo>
                    <a:pt x="10118" y="8308"/>
                    <a:pt x="9923" y="9000"/>
                    <a:pt x="10215" y="9554"/>
                  </a:cubicBezTo>
                  <a:cubicBezTo>
                    <a:pt x="10507" y="10108"/>
                    <a:pt x="11285" y="10523"/>
                    <a:pt x="13231" y="11700"/>
                  </a:cubicBezTo>
                  <a:cubicBezTo>
                    <a:pt x="15177" y="12877"/>
                    <a:pt x="18290" y="14815"/>
                    <a:pt x="19847" y="16269"/>
                  </a:cubicBezTo>
                  <a:cubicBezTo>
                    <a:pt x="21404" y="17723"/>
                    <a:pt x="21404" y="18692"/>
                    <a:pt x="19945" y="19662"/>
                  </a:cubicBezTo>
                  <a:cubicBezTo>
                    <a:pt x="18485" y="20631"/>
                    <a:pt x="15566" y="21600"/>
                    <a:pt x="12939" y="21254"/>
                  </a:cubicBezTo>
                  <a:cubicBezTo>
                    <a:pt x="10312" y="20908"/>
                    <a:pt x="7977" y="19246"/>
                    <a:pt x="5642" y="17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3" name="Line"/>
            <p:cNvSpPr/>
            <p:nvPr/>
          </p:nvSpPr>
          <p:spPr>
            <a:xfrm>
              <a:off x="2006600" y="2774950"/>
              <a:ext cx="2540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1067"/>
                    <a:pt x="3600" y="2133"/>
                    <a:pt x="5760" y="4800"/>
                  </a:cubicBezTo>
                  <a:cubicBezTo>
                    <a:pt x="7920" y="7467"/>
                    <a:pt x="10440" y="11733"/>
                    <a:pt x="13140" y="14800"/>
                  </a:cubicBezTo>
                  <a:cubicBezTo>
                    <a:pt x="15840" y="17867"/>
                    <a:pt x="18720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4" name="Line"/>
            <p:cNvSpPr/>
            <p:nvPr/>
          </p:nvSpPr>
          <p:spPr>
            <a:xfrm>
              <a:off x="2229792" y="2783001"/>
              <a:ext cx="113358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0" extrusionOk="0">
                  <a:moveTo>
                    <a:pt x="21422" y="645"/>
                  </a:moveTo>
                  <a:cubicBezTo>
                    <a:pt x="19822" y="272"/>
                    <a:pt x="18222" y="-100"/>
                    <a:pt x="16822" y="24"/>
                  </a:cubicBezTo>
                  <a:cubicBezTo>
                    <a:pt x="15422" y="148"/>
                    <a:pt x="14222" y="769"/>
                    <a:pt x="12022" y="3314"/>
                  </a:cubicBezTo>
                  <a:cubicBezTo>
                    <a:pt x="9822" y="5859"/>
                    <a:pt x="6622" y="10328"/>
                    <a:pt x="4222" y="13431"/>
                  </a:cubicBezTo>
                  <a:cubicBezTo>
                    <a:pt x="1822" y="16534"/>
                    <a:pt x="222" y="18272"/>
                    <a:pt x="22" y="19390"/>
                  </a:cubicBezTo>
                  <a:cubicBezTo>
                    <a:pt x="-178" y="20507"/>
                    <a:pt x="1022" y="21003"/>
                    <a:pt x="222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5" name="Line"/>
            <p:cNvSpPr/>
            <p:nvPr/>
          </p:nvSpPr>
          <p:spPr>
            <a:xfrm>
              <a:off x="2695345" y="2946400"/>
              <a:ext cx="37170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extrusionOk="0">
                  <a:moveTo>
                    <a:pt x="2027" y="21600"/>
                  </a:moveTo>
                  <a:cubicBezTo>
                    <a:pt x="1172" y="20880"/>
                    <a:pt x="318" y="20160"/>
                    <a:pt x="74" y="17280"/>
                  </a:cubicBezTo>
                  <a:cubicBezTo>
                    <a:pt x="-170" y="14400"/>
                    <a:pt x="196" y="9360"/>
                    <a:pt x="1050" y="5940"/>
                  </a:cubicBezTo>
                  <a:cubicBezTo>
                    <a:pt x="1905" y="2520"/>
                    <a:pt x="3247" y="720"/>
                    <a:pt x="4467" y="720"/>
                  </a:cubicBezTo>
                  <a:cubicBezTo>
                    <a:pt x="5688" y="720"/>
                    <a:pt x="6786" y="2520"/>
                    <a:pt x="7945" y="5760"/>
                  </a:cubicBezTo>
                  <a:cubicBezTo>
                    <a:pt x="9105" y="9000"/>
                    <a:pt x="10325" y="13680"/>
                    <a:pt x="11179" y="16560"/>
                  </a:cubicBezTo>
                  <a:cubicBezTo>
                    <a:pt x="12033" y="19440"/>
                    <a:pt x="12522" y="20520"/>
                    <a:pt x="13071" y="21060"/>
                  </a:cubicBezTo>
                  <a:cubicBezTo>
                    <a:pt x="13620" y="21600"/>
                    <a:pt x="14230" y="21600"/>
                    <a:pt x="14962" y="19800"/>
                  </a:cubicBezTo>
                  <a:cubicBezTo>
                    <a:pt x="15694" y="18000"/>
                    <a:pt x="16549" y="14400"/>
                    <a:pt x="17647" y="10800"/>
                  </a:cubicBezTo>
                  <a:cubicBezTo>
                    <a:pt x="18745" y="7200"/>
                    <a:pt x="20088" y="360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6" name="Line"/>
            <p:cNvSpPr/>
            <p:nvPr/>
          </p:nvSpPr>
          <p:spPr>
            <a:xfrm>
              <a:off x="3604635" y="2657217"/>
              <a:ext cx="300616" cy="4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2" extrusionOk="0">
                  <a:moveTo>
                    <a:pt x="1060" y="7972"/>
                  </a:moveTo>
                  <a:cubicBezTo>
                    <a:pt x="1362" y="7506"/>
                    <a:pt x="1665" y="7041"/>
                    <a:pt x="1816" y="7088"/>
                  </a:cubicBezTo>
                  <a:cubicBezTo>
                    <a:pt x="1967" y="7134"/>
                    <a:pt x="1967" y="7693"/>
                    <a:pt x="1967" y="9788"/>
                  </a:cubicBezTo>
                  <a:cubicBezTo>
                    <a:pt x="1967" y="11882"/>
                    <a:pt x="1967" y="15513"/>
                    <a:pt x="1967" y="17562"/>
                  </a:cubicBezTo>
                  <a:cubicBezTo>
                    <a:pt x="1967" y="19610"/>
                    <a:pt x="1967" y="20075"/>
                    <a:pt x="1816" y="20541"/>
                  </a:cubicBezTo>
                  <a:cubicBezTo>
                    <a:pt x="1665" y="21006"/>
                    <a:pt x="1362" y="21472"/>
                    <a:pt x="1060" y="21472"/>
                  </a:cubicBezTo>
                  <a:cubicBezTo>
                    <a:pt x="758" y="21472"/>
                    <a:pt x="456" y="21006"/>
                    <a:pt x="230" y="19051"/>
                  </a:cubicBezTo>
                  <a:cubicBezTo>
                    <a:pt x="3" y="17096"/>
                    <a:pt x="-148" y="13651"/>
                    <a:pt x="230" y="10672"/>
                  </a:cubicBezTo>
                  <a:cubicBezTo>
                    <a:pt x="607" y="7693"/>
                    <a:pt x="1514" y="5179"/>
                    <a:pt x="2269" y="3550"/>
                  </a:cubicBezTo>
                  <a:cubicBezTo>
                    <a:pt x="3024" y="1920"/>
                    <a:pt x="3628" y="1175"/>
                    <a:pt x="4232" y="663"/>
                  </a:cubicBezTo>
                  <a:cubicBezTo>
                    <a:pt x="4837" y="151"/>
                    <a:pt x="5441" y="-128"/>
                    <a:pt x="5969" y="58"/>
                  </a:cubicBezTo>
                  <a:cubicBezTo>
                    <a:pt x="6498" y="244"/>
                    <a:pt x="6951" y="896"/>
                    <a:pt x="7707" y="2525"/>
                  </a:cubicBezTo>
                  <a:cubicBezTo>
                    <a:pt x="8462" y="4155"/>
                    <a:pt x="9519" y="6762"/>
                    <a:pt x="10576" y="9089"/>
                  </a:cubicBezTo>
                  <a:cubicBezTo>
                    <a:pt x="11634" y="11417"/>
                    <a:pt x="12691" y="13465"/>
                    <a:pt x="13597" y="14815"/>
                  </a:cubicBezTo>
                  <a:cubicBezTo>
                    <a:pt x="14504" y="16165"/>
                    <a:pt x="15259" y="16817"/>
                    <a:pt x="16014" y="17143"/>
                  </a:cubicBezTo>
                  <a:cubicBezTo>
                    <a:pt x="16769" y="17469"/>
                    <a:pt x="17525" y="17469"/>
                    <a:pt x="18204" y="16817"/>
                  </a:cubicBezTo>
                  <a:cubicBezTo>
                    <a:pt x="18884" y="16165"/>
                    <a:pt x="19488" y="14862"/>
                    <a:pt x="20017" y="12906"/>
                  </a:cubicBezTo>
                  <a:cubicBezTo>
                    <a:pt x="20546" y="10951"/>
                    <a:pt x="20999" y="8344"/>
                    <a:pt x="21150" y="6482"/>
                  </a:cubicBezTo>
                  <a:cubicBezTo>
                    <a:pt x="21301" y="4620"/>
                    <a:pt x="21150" y="3503"/>
                    <a:pt x="20923" y="2525"/>
                  </a:cubicBezTo>
                  <a:cubicBezTo>
                    <a:pt x="20697" y="1548"/>
                    <a:pt x="20395" y="710"/>
                    <a:pt x="20470" y="570"/>
                  </a:cubicBezTo>
                  <a:cubicBezTo>
                    <a:pt x="20546" y="431"/>
                    <a:pt x="20999" y="989"/>
                    <a:pt x="21452" y="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7" name="Line"/>
            <p:cNvSpPr/>
            <p:nvPr/>
          </p:nvSpPr>
          <p:spPr>
            <a:xfrm>
              <a:off x="3966360" y="2901950"/>
              <a:ext cx="9764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extrusionOk="0">
                  <a:moveTo>
                    <a:pt x="21200" y="3668"/>
                  </a:moveTo>
                  <a:cubicBezTo>
                    <a:pt x="18902" y="2038"/>
                    <a:pt x="16604" y="408"/>
                    <a:pt x="13157" y="815"/>
                  </a:cubicBezTo>
                  <a:cubicBezTo>
                    <a:pt x="9711" y="1223"/>
                    <a:pt x="5115" y="3668"/>
                    <a:pt x="2587" y="6928"/>
                  </a:cubicBezTo>
                  <a:cubicBezTo>
                    <a:pt x="60" y="10189"/>
                    <a:pt x="-400" y="14264"/>
                    <a:pt x="289" y="17117"/>
                  </a:cubicBezTo>
                  <a:cubicBezTo>
                    <a:pt x="979" y="19970"/>
                    <a:pt x="2817" y="21600"/>
                    <a:pt x="6264" y="21600"/>
                  </a:cubicBezTo>
                  <a:cubicBezTo>
                    <a:pt x="9711" y="21600"/>
                    <a:pt x="14766" y="19970"/>
                    <a:pt x="17523" y="17932"/>
                  </a:cubicBezTo>
                  <a:cubicBezTo>
                    <a:pt x="20281" y="15894"/>
                    <a:pt x="20740" y="13449"/>
                    <a:pt x="20970" y="10596"/>
                  </a:cubicBezTo>
                  <a:cubicBezTo>
                    <a:pt x="21200" y="7743"/>
                    <a:pt x="21200" y="4483"/>
                    <a:pt x="20051" y="2649"/>
                  </a:cubicBezTo>
                  <a:cubicBezTo>
                    <a:pt x="18902" y="815"/>
                    <a:pt x="16604" y="408"/>
                    <a:pt x="14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8" name="Line"/>
            <p:cNvSpPr/>
            <p:nvPr/>
          </p:nvSpPr>
          <p:spPr>
            <a:xfrm>
              <a:off x="4070349" y="2794000"/>
              <a:ext cx="17145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437"/>
                  </a:moveTo>
                  <a:cubicBezTo>
                    <a:pt x="533" y="8388"/>
                    <a:pt x="1067" y="7340"/>
                    <a:pt x="2133" y="6920"/>
                  </a:cubicBezTo>
                  <a:cubicBezTo>
                    <a:pt x="3200" y="6501"/>
                    <a:pt x="4800" y="6711"/>
                    <a:pt x="7067" y="8388"/>
                  </a:cubicBezTo>
                  <a:cubicBezTo>
                    <a:pt x="9333" y="10066"/>
                    <a:pt x="12267" y="13212"/>
                    <a:pt x="13733" y="15309"/>
                  </a:cubicBezTo>
                  <a:cubicBezTo>
                    <a:pt x="15200" y="17406"/>
                    <a:pt x="15200" y="18454"/>
                    <a:pt x="15200" y="19503"/>
                  </a:cubicBezTo>
                  <a:cubicBezTo>
                    <a:pt x="15200" y="20551"/>
                    <a:pt x="15200" y="21600"/>
                    <a:pt x="14800" y="21600"/>
                  </a:cubicBezTo>
                  <a:cubicBezTo>
                    <a:pt x="14400" y="21600"/>
                    <a:pt x="13600" y="20551"/>
                    <a:pt x="13333" y="17301"/>
                  </a:cubicBezTo>
                  <a:cubicBezTo>
                    <a:pt x="13067" y="14050"/>
                    <a:pt x="13333" y="8598"/>
                    <a:pt x="14800" y="5348"/>
                  </a:cubicBezTo>
                  <a:cubicBezTo>
                    <a:pt x="16267" y="2097"/>
                    <a:pt x="18933" y="10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9" name="Line"/>
            <p:cNvSpPr/>
            <p:nvPr/>
          </p:nvSpPr>
          <p:spPr>
            <a:xfrm>
              <a:off x="4412144" y="2612348"/>
              <a:ext cx="159856" cy="46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4" extrusionOk="0">
                  <a:moveTo>
                    <a:pt x="21464" y="1659"/>
                  </a:moveTo>
                  <a:cubicBezTo>
                    <a:pt x="21180" y="1068"/>
                    <a:pt x="20896" y="476"/>
                    <a:pt x="20043" y="180"/>
                  </a:cubicBezTo>
                  <a:cubicBezTo>
                    <a:pt x="19190" y="-116"/>
                    <a:pt x="17769" y="-116"/>
                    <a:pt x="15069" y="722"/>
                  </a:cubicBezTo>
                  <a:cubicBezTo>
                    <a:pt x="12369" y="1561"/>
                    <a:pt x="8390" y="3237"/>
                    <a:pt x="5264" y="5802"/>
                  </a:cubicBezTo>
                  <a:cubicBezTo>
                    <a:pt x="2138" y="8366"/>
                    <a:pt x="-136" y="11818"/>
                    <a:pt x="6" y="14580"/>
                  </a:cubicBezTo>
                  <a:cubicBezTo>
                    <a:pt x="148" y="17342"/>
                    <a:pt x="2706" y="19413"/>
                    <a:pt x="5975" y="20448"/>
                  </a:cubicBezTo>
                  <a:cubicBezTo>
                    <a:pt x="9243" y="21484"/>
                    <a:pt x="13222" y="21484"/>
                    <a:pt x="17201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0" name="Line"/>
            <p:cNvSpPr/>
            <p:nvPr/>
          </p:nvSpPr>
          <p:spPr>
            <a:xfrm>
              <a:off x="4705349" y="2670389"/>
              <a:ext cx="222251" cy="31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extrusionOk="0">
                  <a:moveTo>
                    <a:pt x="0" y="3609"/>
                  </a:moveTo>
                  <a:cubicBezTo>
                    <a:pt x="206" y="2614"/>
                    <a:pt x="411" y="1619"/>
                    <a:pt x="1954" y="909"/>
                  </a:cubicBezTo>
                  <a:cubicBezTo>
                    <a:pt x="3497" y="198"/>
                    <a:pt x="6377" y="-228"/>
                    <a:pt x="8640" y="127"/>
                  </a:cubicBezTo>
                  <a:cubicBezTo>
                    <a:pt x="10903" y="483"/>
                    <a:pt x="12549" y="1619"/>
                    <a:pt x="12651" y="3893"/>
                  </a:cubicBezTo>
                  <a:cubicBezTo>
                    <a:pt x="12754" y="6167"/>
                    <a:pt x="11314" y="9577"/>
                    <a:pt x="9257" y="12419"/>
                  </a:cubicBezTo>
                  <a:cubicBezTo>
                    <a:pt x="7200" y="15261"/>
                    <a:pt x="4526" y="17535"/>
                    <a:pt x="2777" y="18885"/>
                  </a:cubicBezTo>
                  <a:cubicBezTo>
                    <a:pt x="1029" y="20235"/>
                    <a:pt x="206" y="20661"/>
                    <a:pt x="514" y="20946"/>
                  </a:cubicBezTo>
                  <a:cubicBezTo>
                    <a:pt x="823" y="21230"/>
                    <a:pt x="2263" y="21372"/>
                    <a:pt x="5966" y="20946"/>
                  </a:cubicBezTo>
                  <a:cubicBezTo>
                    <a:pt x="9669" y="20519"/>
                    <a:pt x="15634" y="19525"/>
                    <a:pt x="21600" y="18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1" name="Line"/>
            <p:cNvSpPr/>
            <p:nvPr/>
          </p:nvSpPr>
          <p:spPr>
            <a:xfrm>
              <a:off x="4959349" y="28194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2" name="Line"/>
            <p:cNvSpPr/>
            <p:nvPr/>
          </p:nvSpPr>
          <p:spPr>
            <a:xfrm>
              <a:off x="5038906" y="2743200"/>
              <a:ext cx="156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3818" y="0"/>
                  </a:moveTo>
                  <a:cubicBezTo>
                    <a:pt x="1118" y="3411"/>
                    <a:pt x="-1582" y="6821"/>
                    <a:pt x="1118" y="10421"/>
                  </a:cubicBezTo>
                  <a:cubicBezTo>
                    <a:pt x="3818" y="14021"/>
                    <a:pt x="11918" y="1781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3" name="Line"/>
            <p:cNvSpPr/>
            <p:nvPr/>
          </p:nvSpPr>
          <p:spPr>
            <a:xfrm>
              <a:off x="5232763" y="2655459"/>
              <a:ext cx="132118" cy="27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287" extrusionOk="0">
                  <a:moveTo>
                    <a:pt x="940" y="3398"/>
                  </a:moveTo>
                  <a:cubicBezTo>
                    <a:pt x="276" y="2235"/>
                    <a:pt x="-389" y="1072"/>
                    <a:pt x="276" y="491"/>
                  </a:cubicBezTo>
                  <a:cubicBezTo>
                    <a:pt x="940" y="-91"/>
                    <a:pt x="2934" y="-91"/>
                    <a:pt x="5593" y="158"/>
                  </a:cubicBezTo>
                  <a:cubicBezTo>
                    <a:pt x="8251" y="407"/>
                    <a:pt x="11574" y="906"/>
                    <a:pt x="13900" y="1903"/>
                  </a:cubicBezTo>
                  <a:cubicBezTo>
                    <a:pt x="16226" y="2900"/>
                    <a:pt x="17556" y="4395"/>
                    <a:pt x="17722" y="5558"/>
                  </a:cubicBezTo>
                  <a:cubicBezTo>
                    <a:pt x="17888" y="6721"/>
                    <a:pt x="16891" y="7552"/>
                    <a:pt x="15063" y="8383"/>
                  </a:cubicBezTo>
                  <a:cubicBezTo>
                    <a:pt x="13236" y="9214"/>
                    <a:pt x="10577" y="10044"/>
                    <a:pt x="10079" y="10709"/>
                  </a:cubicBezTo>
                  <a:cubicBezTo>
                    <a:pt x="9580" y="11374"/>
                    <a:pt x="11242" y="11872"/>
                    <a:pt x="13236" y="12703"/>
                  </a:cubicBezTo>
                  <a:cubicBezTo>
                    <a:pt x="15229" y="13534"/>
                    <a:pt x="17556" y="14697"/>
                    <a:pt x="19051" y="15694"/>
                  </a:cubicBezTo>
                  <a:cubicBezTo>
                    <a:pt x="20546" y="16691"/>
                    <a:pt x="21211" y="17521"/>
                    <a:pt x="20380" y="18518"/>
                  </a:cubicBezTo>
                  <a:cubicBezTo>
                    <a:pt x="19549" y="19515"/>
                    <a:pt x="17223" y="20678"/>
                    <a:pt x="14233" y="21094"/>
                  </a:cubicBezTo>
                  <a:cubicBezTo>
                    <a:pt x="11242" y="21509"/>
                    <a:pt x="7586" y="21177"/>
                    <a:pt x="3931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4" name="Line"/>
            <p:cNvSpPr/>
            <p:nvPr/>
          </p:nvSpPr>
          <p:spPr>
            <a:xfrm>
              <a:off x="5441949" y="283210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5" name="Line"/>
            <p:cNvSpPr/>
            <p:nvPr/>
          </p:nvSpPr>
          <p:spPr>
            <a:xfrm>
              <a:off x="5657849" y="262890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5444"/>
                    <a:pt x="7200" y="10888"/>
                    <a:pt x="10800" y="14488"/>
                  </a:cubicBezTo>
                  <a:cubicBezTo>
                    <a:pt x="14400" y="18088"/>
                    <a:pt x="18000" y="198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6" name="Line"/>
            <p:cNvSpPr/>
            <p:nvPr/>
          </p:nvSpPr>
          <p:spPr>
            <a:xfrm>
              <a:off x="5981699" y="2876550"/>
              <a:ext cx="1079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94" y="6075"/>
                    <a:pt x="10588" y="12150"/>
                    <a:pt x="6988" y="15750"/>
                  </a:cubicBezTo>
                  <a:cubicBezTo>
                    <a:pt x="3388" y="19350"/>
                    <a:pt x="1694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7" name="Line"/>
            <p:cNvSpPr/>
            <p:nvPr/>
          </p:nvSpPr>
          <p:spPr>
            <a:xfrm>
              <a:off x="6532259" y="2487459"/>
              <a:ext cx="160642" cy="30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20" extrusionOk="0">
                  <a:moveTo>
                    <a:pt x="6142" y="1003"/>
                  </a:moveTo>
                  <a:cubicBezTo>
                    <a:pt x="6984" y="415"/>
                    <a:pt x="7825" y="-173"/>
                    <a:pt x="8386" y="47"/>
                  </a:cubicBezTo>
                  <a:cubicBezTo>
                    <a:pt x="8947" y="268"/>
                    <a:pt x="9228" y="1296"/>
                    <a:pt x="8246" y="4015"/>
                  </a:cubicBezTo>
                  <a:cubicBezTo>
                    <a:pt x="7264" y="6733"/>
                    <a:pt x="5020" y="11141"/>
                    <a:pt x="3477" y="13860"/>
                  </a:cubicBezTo>
                  <a:cubicBezTo>
                    <a:pt x="1934" y="16578"/>
                    <a:pt x="1093" y="17607"/>
                    <a:pt x="532" y="18635"/>
                  </a:cubicBezTo>
                  <a:cubicBezTo>
                    <a:pt x="-29" y="19664"/>
                    <a:pt x="-310" y="20692"/>
                    <a:pt x="532" y="21060"/>
                  </a:cubicBezTo>
                  <a:cubicBezTo>
                    <a:pt x="1373" y="21427"/>
                    <a:pt x="3337" y="21133"/>
                    <a:pt x="6984" y="20472"/>
                  </a:cubicBezTo>
                  <a:cubicBezTo>
                    <a:pt x="10630" y="19811"/>
                    <a:pt x="15960" y="18782"/>
                    <a:pt x="21290" y="1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8" name="Line"/>
            <p:cNvSpPr/>
            <p:nvPr/>
          </p:nvSpPr>
          <p:spPr>
            <a:xfrm>
              <a:off x="6648449" y="267970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19" name="Line"/>
            <p:cNvSpPr/>
            <p:nvPr/>
          </p:nvSpPr>
          <p:spPr>
            <a:xfrm>
              <a:off x="6813549" y="2692349"/>
              <a:ext cx="1651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extrusionOk="0">
                  <a:moveTo>
                    <a:pt x="0" y="19978"/>
                  </a:moveTo>
                  <a:cubicBezTo>
                    <a:pt x="4154" y="11670"/>
                    <a:pt x="8308" y="3363"/>
                    <a:pt x="11908" y="870"/>
                  </a:cubicBezTo>
                  <a:cubicBezTo>
                    <a:pt x="15508" y="-1622"/>
                    <a:pt x="1855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0" name="Line"/>
            <p:cNvSpPr/>
            <p:nvPr/>
          </p:nvSpPr>
          <p:spPr>
            <a:xfrm>
              <a:off x="6883399" y="2571750"/>
              <a:ext cx="25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3200"/>
                    <a:pt x="3600" y="6400"/>
                    <a:pt x="4500" y="9680"/>
                  </a:cubicBezTo>
                  <a:cubicBezTo>
                    <a:pt x="5400" y="12960"/>
                    <a:pt x="5400" y="16320"/>
                    <a:pt x="8100" y="18320"/>
                  </a:cubicBezTo>
                  <a:cubicBezTo>
                    <a:pt x="10800" y="20320"/>
                    <a:pt x="16200" y="20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1" name="Line"/>
            <p:cNvSpPr/>
            <p:nvPr/>
          </p:nvSpPr>
          <p:spPr>
            <a:xfrm>
              <a:off x="7143749" y="2498457"/>
              <a:ext cx="146758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67" extrusionOk="0">
                  <a:moveTo>
                    <a:pt x="0" y="3237"/>
                  </a:moveTo>
                  <a:cubicBezTo>
                    <a:pt x="0" y="2352"/>
                    <a:pt x="0" y="1468"/>
                    <a:pt x="1065" y="837"/>
                  </a:cubicBezTo>
                  <a:cubicBezTo>
                    <a:pt x="2130" y="205"/>
                    <a:pt x="4259" y="-174"/>
                    <a:pt x="7758" y="79"/>
                  </a:cubicBezTo>
                  <a:cubicBezTo>
                    <a:pt x="11256" y="331"/>
                    <a:pt x="16124" y="1215"/>
                    <a:pt x="18406" y="2415"/>
                  </a:cubicBezTo>
                  <a:cubicBezTo>
                    <a:pt x="20687" y="3615"/>
                    <a:pt x="20383" y="5131"/>
                    <a:pt x="18862" y="6331"/>
                  </a:cubicBezTo>
                  <a:cubicBezTo>
                    <a:pt x="17341" y="7531"/>
                    <a:pt x="14603" y="8415"/>
                    <a:pt x="12321" y="8984"/>
                  </a:cubicBezTo>
                  <a:cubicBezTo>
                    <a:pt x="10039" y="9552"/>
                    <a:pt x="8214" y="9805"/>
                    <a:pt x="8214" y="10247"/>
                  </a:cubicBezTo>
                  <a:cubicBezTo>
                    <a:pt x="8214" y="10689"/>
                    <a:pt x="10039" y="11321"/>
                    <a:pt x="12473" y="12521"/>
                  </a:cubicBezTo>
                  <a:cubicBezTo>
                    <a:pt x="14907" y="13721"/>
                    <a:pt x="17949" y="15489"/>
                    <a:pt x="19623" y="16815"/>
                  </a:cubicBezTo>
                  <a:cubicBezTo>
                    <a:pt x="21296" y="18142"/>
                    <a:pt x="21600" y="19026"/>
                    <a:pt x="20231" y="19847"/>
                  </a:cubicBezTo>
                  <a:cubicBezTo>
                    <a:pt x="18862" y="20668"/>
                    <a:pt x="15820" y="21426"/>
                    <a:pt x="12777" y="21363"/>
                  </a:cubicBezTo>
                  <a:cubicBezTo>
                    <a:pt x="9735" y="21300"/>
                    <a:pt x="6693" y="20415"/>
                    <a:pt x="5172" y="19531"/>
                  </a:cubicBezTo>
                  <a:cubicBezTo>
                    <a:pt x="3651" y="18647"/>
                    <a:pt x="3651" y="17763"/>
                    <a:pt x="3651" y="16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2" name="Line"/>
            <p:cNvSpPr/>
            <p:nvPr/>
          </p:nvSpPr>
          <p:spPr>
            <a:xfrm>
              <a:off x="7226299" y="2299277"/>
              <a:ext cx="196851" cy="12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extrusionOk="0">
                  <a:moveTo>
                    <a:pt x="0" y="6490"/>
                  </a:moveTo>
                  <a:cubicBezTo>
                    <a:pt x="465" y="4659"/>
                    <a:pt x="929" y="2829"/>
                    <a:pt x="1742" y="1731"/>
                  </a:cubicBezTo>
                  <a:cubicBezTo>
                    <a:pt x="2555" y="632"/>
                    <a:pt x="3716" y="266"/>
                    <a:pt x="4994" y="83"/>
                  </a:cubicBezTo>
                  <a:cubicBezTo>
                    <a:pt x="6271" y="-100"/>
                    <a:pt x="7665" y="-100"/>
                    <a:pt x="8826" y="1364"/>
                  </a:cubicBezTo>
                  <a:cubicBezTo>
                    <a:pt x="9987" y="2829"/>
                    <a:pt x="10916" y="5758"/>
                    <a:pt x="10568" y="8686"/>
                  </a:cubicBezTo>
                  <a:cubicBezTo>
                    <a:pt x="10219" y="11615"/>
                    <a:pt x="8594" y="14544"/>
                    <a:pt x="7316" y="16741"/>
                  </a:cubicBezTo>
                  <a:cubicBezTo>
                    <a:pt x="6039" y="18937"/>
                    <a:pt x="5110" y="20402"/>
                    <a:pt x="5458" y="20951"/>
                  </a:cubicBezTo>
                  <a:cubicBezTo>
                    <a:pt x="5806" y="21500"/>
                    <a:pt x="7432" y="21134"/>
                    <a:pt x="10335" y="20402"/>
                  </a:cubicBezTo>
                  <a:cubicBezTo>
                    <a:pt x="13239" y="19669"/>
                    <a:pt x="17419" y="18571"/>
                    <a:pt x="21600" y="17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3" name="Line"/>
            <p:cNvSpPr/>
            <p:nvPr/>
          </p:nvSpPr>
          <p:spPr>
            <a:xfrm>
              <a:off x="7454899" y="2679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4" name="Line"/>
            <p:cNvSpPr/>
            <p:nvPr/>
          </p:nvSpPr>
          <p:spPr>
            <a:xfrm>
              <a:off x="7613649" y="2516046"/>
              <a:ext cx="93514" cy="3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9" extrusionOk="0">
                  <a:moveTo>
                    <a:pt x="17280" y="2562"/>
                  </a:moveTo>
                  <a:cubicBezTo>
                    <a:pt x="14400" y="1674"/>
                    <a:pt x="11520" y="787"/>
                    <a:pt x="8880" y="343"/>
                  </a:cubicBezTo>
                  <a:cubicBezTo>
                    <a:pt x="6240" y="-101"/>
                    <a:pt x="3840" y="-101"/>
                    <a:pt x="2640" y="269"/>
                  </a:cubicBezTo>
                  <a:cubicBezTo>
                    <a:pt x="1440" y="639"/>
                    <a:pt x="1440" y="1378"/>
                    <a:pt x="2640" y="2858"/>
                  </a:cubicBezTo>
                  <a:cubicBezTo>
                    <a:pt x="3840" y="4337"/>
                    <a:pt x="6240" y="6557"/>
                    <a:pt x="9600" y="9220"/>
                  </a:cubicBezTo>
                  <a:cubicBezTo>
                    <a:pt x="12960" y="11883"/>
                    <a:pt x="17280" y="14989"/>
                    <a:pt x="19440" y="16913"/>
                  </a:cubicBezTo>
                  <a:cubicBezTo>
                    <a:pt x="21600" y="18836"/>
                    <a:pt x="21600" y="19576"/>
                    <a:pt x="20400" y="20241"/>
                  </a:cubicBezTo>
                  <a:cubicBezTo>
                    <a:pt x="19200" y="20907"/>
                    <a:pt x="16800" y="21499"/>
                    <a:pt x="13200" y="21499"/>
                  </a:cubicBezTo>
                  <a:cubicBezTo>
                    <a:pt x="9600" y="21499"/>
                    <a:pt x="4800" y="20907"/>
                    <a:pt x="0" y="20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5" name="Line"/>
            <p:cNvSpPr/>
            <p:nvPr/>
          </p:nvSpPr>
          <p:spPr>
            <a:xfrm>
              <a:off x="7651749" y="249555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6" name="Line"/>
            <p:cNvSpPr/>
            <p:nvPr/>
          </p:nvSpPr>
          <p:spPr>
            <a:xfrm>
              <a:off x="7867649" y="2444750"/>
              <a:ext cx="18528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extrusionOk="0">
                  <a:moveTo>
                    <a:pt x="13530" y="0"/>
                  </a:moveTo>
                  <a:cubicBezTo>
                    <a:pt x="15429" y="2191"/>
                    <a:pt x="17327" y="4383"/>
                    <a:pt x="18870" y="6835"/>
                  </a:cubicBezTo>
                  <a:cubicBezTo>
                    <a:pt x="20413" y="9287"/>
                    <a:pt x="21600" y="12000"/>
                    <a:pt x="20057" y="14348"/>
                  </a:cubicBezTo>
                  <a:cubicBezTo>
                    <a:pt x="18514" y="16696"/>
                    <a:pt x="14242" y="18678"/>
                    <a:pt x="10444" y="19826"/>
                  </a:cubicBezTo>
                  <a:cubicBezTo>
                    <a:pt x="6646" y="20974"/>
                    <a:pt x="3323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7" name="Line"/>
            <p:cNvSpPr/>
            <p:nvPr/>
          </p:nvSpPr>
          <p:spPr>
            <a:xfrm>
              <a:off x="7080249" y="30353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8" name="Line"/>
            <p:cNvSpPr/>
            <p:nvPr/>
          </p:nvSpPr>
          <p:spPr>
            <a:xfrm>
              <a:off x="7169149" y="30543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9" name="Line"/>
            <p:cNvSpPr/>
            <p:nvPr/>
          </p:nvSpPr>
          <p:spPr>
            <a:xfrm>
              <a:off x="3943349" y="38036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0" name="Line"/>
            <p:cNvSpPr/>
            <p:nvPr/>
          </p:nvSpPr>
          <p:spPr>
            <a:xfrm>
              <a:off x="4019549" y="4006850"/>
              <a:ext cx="152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18514"/>
                  </a:moveTo>
                  <a:cubicBezTo>
                    <a:pt x="3000" y="20057"/>
                    <a:pt x="6000" y="21600"/>
                    <a:pt x="9600" y="18514"/>
                  </a:cubicBezTo>
                  <a:cubicBezTo>
                    <a:pt x="13200" y="15429"/>
                    <a:pt x="17400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1" name="Line"/>
            <p:cNvSpPr/>
            <p:nvPr/>
          </p:nvSpPr>
          <p:spPr>
            <a:xfrm>
              <a:off x="4464776" y="3716766"/>
              <a:ext cx="296448" cy="40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37" extrusionOk="0">
                  <a:moveTo>
                    <a:pt x="1785" y="10475"/>
                  </a:moveTo>
                  <a:cubicBezTo>
                    <a:pt x="1785" y="13009"/>
                    <a:pt x="1785" y="15544"/>
                    <a:pt x="1862" y="17197"/>
                  </a:cubicBezTo>
                  <a:cubicBezTo>
                    <a:pt x="1938" y="18850"/>
                    <a:pt x="2092" y="19622"/>
                    <a:pt x="2321" y="20283"/>
                  </a:cubicBezTo>
                  <a:cubicBezTo>
                    <a:pt x="2551" y="20944"/>
                    <a:pt x="2858" y="21495"/>
                    <a:pt x="2781" y="21109"/>
                  </a:cubicBezTo>
                  <a:cubicBezTo>
                    <a:pt x="2704" y="20724"/>
                    <a:pt x="2245" y="19401"/>
                    <a:pt x="1709" y="16811"/>
                  </a:cubicBezTo>
                  <a:cubicBezTo>
                    <a:pt x="1173" y="14222"/>
                    <a:pt x="560" y="10364"/>
                    <a:pt x="253" y="7664"/>
                  </a:cubicBezTo>
                  <a:cubicBezTo>
                    <a:pt x="-53" y="4964"/>
                    <a:pt x="-53" y="3422"/>
                    <a:pt x="100" y="2319"/>
                  </a:cubicBezTo>
                  <a:cubicBezTo>
                    <a:pt x="253" y="1217"/>
                    <a:pt x="560" y="556"/>
                    <a:pt x="1096" y="226"/>
                  </a:cubicBezTo>
                  <a:cubicBezTo>
                    <a:pt x="1632" y="-105"/>
                    <a:pt x="2398" y="-105"/>
                    <a:pt x="3164" y="446"/>
                  </a:cubicBezTo>
                  <a:cubicBezTo>
                    <a:pt x="3930" y="997"/>
                    <a:pt x="4696" y="2099"/>
                    <a:pt x="5692" y="4138"/>
                  </a:cubicBezTo>
                  <a:cubicBezTo>
                    <a:pt x="6687" y="6177"/>
                    <a:pt x="7913" y="9152"/>
                    <a:pt x="9215" y="11907"/>
                  </a:cubicBezTo>
                  <a:cubicBezTo>
                    <a:pt x="10517" y="14662"/>
                    <a:pt x="11896" y="17197"/>
                    <a:pt x="12892" y="18630"/>
                  </a:cubicBezTo>
                  <a:cubicBezTo>
                    <a:pt x="13887" y="20062"/>
                    <a:pt x="14500" y="20393"/>
                    <a:pt x="15190" y="20393"/>
                  </a:cubicBezTo>
                  <a:cubicBezTo>
                    <a:pt x="15879" y="20393"/>
                    <a:pt x="16645" y="20062"/>
                    <a:pt x="17717" y="18409"/>
                  </a:cubicBezTo>
                  <a:cubicBezTo>
                    <a:pt x="18790" y="16756"/>
                    <a:pt x="20168" y="13781"/>
                    <a:pt x="20858" y="11246"/>
                  </a:cubicBezTo>
                  <a:cubicBezTo>
                    <a:pt x="21547" y="8711"/>
                    <a:pt x="21547" y="6617"/>
                    <a:pt x="21317" y="5350"/>
                  </a:cubicBezTo>
                  <a:cubicBezTo>
                    <a:pt x="21087" y="4083"/>
                    <a:pt x="20628" y="3642"/>
                    <a:pt x="20168" y="3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2" name="Line"/>
            <p:cNvSpPr/>
            <p:nvPr/>
          </p:nvSpPr>
          <p:spPr>
            <a:xfrm>
              <a:off x="4797177" y="3970451"/>
              <a:ext cx="91040" cy="1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18" extrusionOk="0">
                  <a:moveTo>
                    <a:pt x="11103" y="1871"/>
                  </a:moveTo>
                  <a:cubicBezTo>
                    <a:pt x="8157" y="791"/>
                    <a:pt x="5212" y="-289"/>
                    <a:pt x="3248" y="71"/>
                  </a:cubicBezTo>
                  <a:cubicBezTo>
                    <a:pt x="1285" y="431"/>
                    <a:pt x="303" y="2231"/>
                    <a:pt x="57" y="5291"/>
                  </a:cubicBezTo>
                  <a:cubicBezTo>
                    <a:pt x="-188" y="8351"/>
                    <a:pt x="303" y="12671"/>
                    <a:pt x="2512" y="15731"/>
                  </a:cubicBezTo>
                  <a:cubicBezTo>
                    <a:pt x="4721" y="18791"/>
                    <a:pt x="8648" y="20591"/>
                    <a:pt x="12085" y="20951"/>
                  </a:cubicBezTo>
                  <a:cubicBezTo>
                    <a:pt x="15521" y="21311"/>
                    <a:pt x="18467" y="20231"/>
                    <a:pt x="19939" y="17531"/>
                  </a:cubicBezTo>
                  <a:cubicBezTo>
                    <a:pt x="21412" y="14831"/>
                    <a:pt x="21412" y="10511"/>
                    <a:pt x="20430" y="7811"/>
                  </a:cubicBezTo>
                  <a:cubicBezTo>
                    <a:pt x="19448" y="5111"/>
                    <a:pt x="17485" y="4031"/>
                    <a:pt x="15276" y="3851"/>
                  </a:cubicBezTo>
                  <a:cubicBezTo>
                    <a:pt x="13067" y="3671"/>
                    <a:pt x="10612" y="4391"/>
                    <a:pt x="8157" y="5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3" name="Line"/>
            <p:cNvSpPr/>
            <p:nvPr/>
          </p:nvSpPr>
          <p:spPr>
            <a:xfrm>
              <a:off x="4889499" y="3924300"/>
              <a:ext cx="190501" cy="17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extrusionOk="0">
                  <a:moveTo>
                    <a:pt x="0" y="4629"/>
                  </a:moveTo>
                  <a:cubicBezTo>
                    <a:pt x="720" y="3086"/>
                    <a:pt x="1440" y="1543"/>
                    <a:pt x="2400" y="771"/>
                  </a:cubicBezTo>
                  <a:cubicBezTo>
                    <a:pt x="3360" y="0"/>
                    <a:pt x="4560" y="0"/>
                    <a:pt x="6480" y="2057"/>
                  </a:cubicBezTo>
                  <a:cubicBezTo>
                    <a:pt x="8400" y="4114"/>
                    <a:pt x="11040" y="8229"/>
                    <a:pt x="12480" y="11057"/>
                  </a:cubicBezTo>
                  <a:cubicBezTo>
                    <a:pt x="13920" y="13886"/>
                    <a:pt x="14160" y="15429"/>
                    <a:pt x="14280" y="16971"/>
                  </a:cubicBezTo>
                  <a:cubicBezTo>
                    <a:pt x="14400" y="18514"/>
                    <a:pt x="14400" y="20057"/>
                    <a:pt x="13800" y="20829"/>
                  </a:cubicBezTo>
                  <a:cubicBezTo>
                    <a:pt x="13200" y="21600"/>
                    <a:pt x="12000" y="21600"/>
                    <a:pt x="11400" y="20700"/>
                  </a:cubicBezTo>
                  <a:cubicBezTo>
                    <a:pt x="10800" y="19800"/>
                    <a:pt x="10800" y="18000"/>
                    <a:pt x="11280" y="15943"/>
                  </a:cubicBezTo>
                  <a:cubicBezTo>
                    <a:pt x="11760" y="13886"/>
                    <a:pt x="12720" y="11571"/>
                    <a:pt x="14520" y="8871"/>
                  </a:cubicBezTo>
                  <a:cubicBezTo>
                    <a:pt x="16320" y="6171"/>
                    <a:pt x="1896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4" name="Line"/>
            <p:cNvSpPr/>
            <p:nvPr/>
          </p:nvSpPr>
          <p:spPr>
            <a:xfrm>
              <a:off x="5246341" y="3748942"/>
              <a:ext cx="176559" cy="37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62" extrusionOk="0">
                  <a:moveTo>
                    <a:pt x="19672" y="2022"/>
                  </a:moveTo>
                  <a:cubicBezTo>
                    <a:pt x="19672" y="1302"/>
                    <a:pt x="19672" y="582"/>
                    <a:pt x="18910" y="222"/>
                  </a:cubicBezTo>
                  <a:cubicBezTo>
                    <a:pt x="18148" y="-138"/>
                    <a:pt x="16623" y="-138"/>
                    <a:pt x="14082" y="822"/>
                  </a:cubicBezTo>
                  <a:cubicBezTo>
                    <a:pt x="11541" y="1782"/>
                    <a:pt x="7983" y="3702"/>
                    <a:pt x="5315" y="6402"/>
                  </a:cubicBezTo>
                  <a:cubicBezTo>
                    <a:pt x="2646" y="9102"/>
                    <a:pt x="868" y="12582"/>
                    <a:pt x="232" y="14982"/>
                  </a:cubicBezTo>
                  <a:cubicBezTo>
                    <a:pt x="-403" y="17382"/>
                    <a:pt x="105" y="18702"/>
                    <a:pt x="3790" y="19602"/>
                  </a:cubicBezTo>
                  <a:cubicBezTo>
                    <a:pt x="7475" y="20502"/>
                    <a:pt x="14336" y="20982"/>
                    <a:pt x="21197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5" name="Line"/>
            <p:cNvSpPr/>
            <p:nvPr/>
          </p:nvSpPr>
          <p:spPr>
            <a:xfrm>
              <a:off x="5562015" y="3775572"/>
              <a:ext cx="248235" cy="37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1" extrusionOk="0">
                  <a:moveTo>
                    <a:pt x="21467" y="152"/>
                  </a:moveTo>
                  <a:cubicBezTo>
                    <a:pt x="17806" y="32"/>
                    <a:pt x="14145" y="-88"/>
                    <a:pt x="10942" y="92"/>
                  </a:cubicBezTo>
                  <a:cubicBezTo>
                    <a:pt x="7738" y="272"/>
                    <a:pt x="4992" y="752"/>
                    <a:pt x="3253" y="1532"/>
                  </a:cubicBezTo>
                  <a:cubicBezTo>
                    <a:pt x="1514" y="2312"/>
                    <a:pt x="782" y="3392"/>
                    <a:pt x="508" y="5252"/>
                  </a:cubicBezTo>
                  <a:cubicBezTo>
                    <a:pt x="233" y="7112"/>
                    <a:pt x="416" y="9752"/>
                    <a:pt x="325" y="11432"/>
                  </a:cubicBezTo>
                  <a:cubicBezTo>
                    <a:pt x="233" y="13112"/>
                    <a:pt x="-133" y="13832"/>
                    <a:pt x="50" y="14012"/>
                  </a:cubicBezTo>
                  <a:cubicBezTo>
                    <a:pt x="233" y="14192"/>
                    <a:pt x="965" y="13832"/>
                    <a:pt x="2613" y="13592"/>
                  </a:cubicBezTo>
                  <a:cubicBezTo>
                    <a:pt x="4260" y="13352"/>
                    <a:pt x="6823" y="13232"/>
                    <a:pt x="8928" y="13712"/>
                  </a:cubicBezTo>
                  <a:cubicBezTo>
                    <a:pt x="11033" y="14192"/>
                    <a:pt x="12681" y="15272"/>
                    <a:pt x="13596" y="16112"/>
                  </a:cubicBezTo>
                  <a:cubicBezTo>
                    <a:pt x="14511" y="16952"/>
                    <a:pt x="14694" y="17552"/>
                    <a:pt x="14236" y="18332"/>
                  </a:cubicBezTo>
                  <a:cubicBezTo>
                    <a:pt x="13779" y="19112"/>
                    <a:pt x="12681" y="20072"/>
                    <a:pt x="11216" y="20672"/>
                  </a:cubicBezTo>
                  <a:cubicBezTo>
                    <a:pt x="9752" y="21272"/>
                    <a:pt x="7921" y="21512"/>
                    <a:pt x="6548" y="21452"/>
                  </a:cubicBezTo>
                  <a:cubicBezTo>
                    <a:pt x="5175" y="21392"/>
                    <a:pt x="4260" y="21032"/>
                    <a:pt x="3345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6" name="Line"/>
            <p:cNvSpPr/>
            <p:nvPr/>
          </p:nvSpPr>
          <p:spPr>
            <a:xfrm>
              <a:off x="5803899" y="421005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7" name="Line"/>
            <p:cNvSpPr/>
            <p:nvPr/>
          </p:nvSpPr>
          <p:spPr>
            <a:xfrm>
              <a:off x="6261830" y="3778777"/>
              <a:ext cx="227871" cy="27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73" extrusionOk="0">
                  <a:moveTo>
                    <a:pt x="6531" y="5763"/>
                  </a:moveTo>
                  <a:cubicBezTo>
                    <a:pt x="6931" y="4796"/>
                    <a:pt x="7331" y="3829"/>
                    <a:pt x="7731" y="2700"/>
                  </a:cubicBezTo>
                  <a:cubicBezTo>
                    <a:pt x="8131" y="1572"/>
                    <a:pt x="8531" y="283"/>
                    <a:pt x="8431" y="41"/>
                  </a:cubicBezTo>
                  <a:cubicBezTo>
                    <a:pt x="8331" y="-201"/>
                    <a:pt x="7731" y="605"/>
                    <a:pt x="6331" y="3426"/>
                  </a:cubicBezTo>
                  <a:cubicBezTo>
                    <a:pt x="4931" y="6247"/>
                    <a:pt x="2731" y="11083"/>
                    <a:pt x="1531" y="13903"/>
                  </a:cubicBezTo>
                  <a:cubicBezTo>
                    <a:pt x="331" y="16724"/>
                    <a:pt x="131" y="17530"/>
                    <a:pt x="31" y="18498"/>
                  </a:cubicBezTo>
                  <a:cubicBezTo>
                    <a:pt x="-69" y="19465"/>
                    <a:pt x="-69" y="20593"/>
                    <a:pt x="2331" y="20996"/>
                  </a:cubicBezTo>
                  <a:cubicBezTo>
                    <a:pt x="4731" y="21399"/>
                    <a:pt x="9531" y="21077"/>
                    <a:pt x="13131" y="20432"/>
                  </a:cubicBezTo>
                  <a:cubicBezTo>
                    <a:pt x="16731" y="19787"/>
                    <a:pt x="19131" y="18820"/>
                    <a:pt x="21531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8" name="Line"/>
            <p:cNvSpPr/>
            <p:nvPr/>
          </p:nvSpPr>
          <p:spPr>
            <a:xfrm>
              <a:off x="6426563" y="3956050"/>
              <a:ext cx="4408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extrusionOk="0">
                  <a:moveTo>
                    <a:pt x="21424" y="0"/>
                  </a:moveTo>
                  <a:cubicBezTo>
                    <a:pt x="16281" y="973"/>
                    <a:pt x="11138" y="1946"/>
                    <a:pt x="7538" y="4962"/>
                  </a:cubicBezTo>
                  <a:cubicBezTo>
                    <a:pt x="3938" y="7978"/>
                    <a:pt x="1881" y="13038"/>
                    <a:pt x="853" y="16054"/>
                  </a:cubicBezTo>
                  <a:cubicBezTo>
                    <a:pt x="-176" y="19070"/>
                    <a:pt x="-176" y="20043"/>
                    <a:pt x="338" y="20627"/>
                  </a:cubicBezTo>
                  <a:cubicBezTo>
                    <a:pt x="853" y="21211"/>
                    <a:pt x="1881" y="21405"/>
                    <a:pt x="29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39" name="Line"/>
            <p:cNvSpPr/>
            <p:nvPr/>
          </p:nvSpPr>
          <p:spPr>
            <a:xfrm>
              <a:off x="6634720" y="3775817"/>
              <a:ext cx="140730" cy="33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53" extrusionOk="0">
                  <a:moveTo>
                    <a:pt x="20166" y="4153"/>
                  </a:moveTo>
                  <a:cubicBezTo>
                    <a:pt x="17625" y="2686"/>
                    <a:pt x="15084" y="1220"/>
                    <a:pt x="12860" y="486"/>
                  </a:cubicBezTo>
                  <a:cubicBezTo>
                    <a:pt x="10637" y="-247"/>
                    <a:pt x="8731" y="-247"/>
                    <a:pt x="6507" y="1153"/>
                  </a:cubicBezTo>
                  <a:cubicBezTo>
                    <a:pt x="4284" y="2553"/>
                    <a:pt x="1743" y="5353"/>
                    <a:pt x="631" y="7086"/>
                  </a:cubicBezTo>
                  <a:cubicBezTo>
                    <a:pt x="-481" y="8820"/>
                    <a:pt x="-163" y="9486"/>
                    <a:pt x="1901" y="9753"/>
                  </a:cubicBezTo>
                  <a:cubicBezTo>
                    <a:pt x="3966" y="10020"/>
                    <a:pt x="7778" y="9886"/>
                    <a:pt x="10478" y="9620"/>
                  </a:cubicBezTo>
                  <a:cubicBezTo>
                    <a:pt x="13178" y="9353"/>
                    <a:pt x="14766" y="8953"/>
                    <a:pt x="15560" y="9153"/>
                  </a:cubicBezTo>
                  <a:cubicBezTo>
                    <a:pt x="16354" y="9353"/>
                    <a:pt x="16354" y="10153"/>
                    <a:pt x="17148" y="12286"/>
                  </a:cubicBezTo>
                  <a:cubicBezTo>
                    <a:pt x="17943" y="14420"/>
                    <a:pt x="19531" y="17886"/>
                    <a:pt x="21119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0" name="Line"/>
            <p:cNvSpPr/>
            <p:nvPr/>
          </p:nvSpPr>
          <p:spPr>
            <a:xfrm>
              <a:off x="6781799" y="3808339"/>
              <a:ext cx="215412" cy="58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06" extrusionOk="0">
                  <a:moveTo>
                    <a:pt x="11953" y="61"/>
                  </a:moveTo>
                  <a:cubicBezTo>
                    <a:pt x="13002" y="-16"/>
                    <a:pt x="14050" y="-94"/>
                    <a:pt x="15309" y="333"/>
                  </a:cubicBezTo>
                  <a:cubicBezTo>
                    <a:pt x="16567" y="761"/>
                    <a:pt x="18035" y="1693"/>
                    <a:pt x="19293" y="3286"/>
                  </a:cubicBezTo>
                  <a:cubicBezTo>
                    <a:pt x="20551" y="4879"/>
                    <a:pt x="21600" y="7132"/>
                    <a:pt x="21285" y="9424"/>
                  </a:cubicBezTo>
                  <a:cubicBezTo>
                    <a:pt x="20971" y="11716"/>
                    <a:pt x="19293" y="14047"/>
                    <a:pt x="15518" y="16067"/>
                  </a:cubicBezTo>
                  <a:cubicBezTo>
                    <a:pt x="11744" y="18087"/>
                    <a:pt x="5872" y="19797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1" name="Line"/>
            <p:cNvSpPr/>
            <p:nvPr/>
          </p:nvSpPr>
          <p:spPr>
            <a:xfrm>
              <a:off x="6705599" y="38608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2" name="Line"/>
            <p:cNvSpPr/>
            <p:nvPr/>
          </p:nvSpPr>
          <p:spPr>
            <a:xfrm>
              <a:off x="901700" y="4705350"/>
              <a:ext cx="4762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92" y="1200"/>
                    <a:pt x="5184" y="2400"/>
                    <a:pt x="7440" y="4200"/>
                  </a:cubicBezTo>
                  <a:cubicBezTo>
                    <a:pt x="9696" y="6000"/>
                    <a:pt x="11616" y="8400"/>
                    <a:pt x="13392" y="11073"/>
                  </a:cubicBezTo>
                  <a:cubicBezTo>
                    <a:pt x="15168" y="13745"/>
                    <a:pt x="16800" y="16691"/>
                    <a:pt x="18144" y="18491"/>
                  </a:cubicBezTo>
                  <a:cubicBezTo>
                    <a:pt x="19488" y="20291"/>
                    <a:pt x="20544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3" name="Line"/>
            <p:cNvSpPr/>
            <p:nvPr/>
          </p:nvSpPr>
          <p:spPr>
            <a:xfrm>
              <a:off x="977900" y="4635500"/>
              <a:ext cx="33020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908" y="87"/>
                    <a:pt x="20215" y="173"/>
                    <a:pt x="19177" y="911"/>
                  </a:cubicBezTo>
                  <a:cubicBezTo>
                    <a:pt x="18138" y="1648"/>
                    <a:pt x="16754" y="3036"/>
                    <a:pt x="14608" y="5075"/>
                  </a:cubicBezTo>
                  <a:cubicBezTo>
                    <a:pt x="12462" y="7113"/>
                    <a:pt x="9554" y="9802"/>
                    <a:pt x="7062" y="12058"/>
                  </a:cubicBezTo>
                  <a:cubicBezTo>
                    <a:pt x="4569" y="14313"/>
                    <a:pt x="2492" y="16135"/>
                    <a:pt x="1385" y="17653"/>
                  </a:cubicBezTo>
                  <a:cubicBezTo>
                    <a:pt x="277" y="19171"/>
                    <a:pt x="138" y="203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4" name="Line"/>
            <p:cNvSpPr/>
            <p:nvPr/>
          </p:nvSpPr>
          <p:spPr>
            <a:xfrm>
              <a:off x="1708150" y="4940300"/>
              <a:ext cx="285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640" y="14400"/>
                    <a:pt x="9280" y="7200"/>
                    <a:pt x="12880" y="3600"/>
                  </a:cubicBezTo>
                  <a:cubicBezTo>
                    <a:pt x="16480" y="0"/>
                    <a:pt x="190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5" name="Line"/>
            <p:cNvSpPr/>
            <p:nvPr/>
          </p:nvSpPr>
          <p:spPr>
            <a:xfrm>
              <a:off x="2171700" y="4694627"/>
              <a:ext cx="298451" cy="18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extrusionOk="0">
                  <a:moveTo>
                    <a:pt x="0" y="507"/>
                  </a:moveTo>
                  <a:cubicBezTo>
                    <a:pt x="766" y="16"/>
                    <a:pt x="1532" y="-475"/>
                    <a:pt x="2911" y="875"/>
                  </a:cubicBezTo>
                  <a:cubicBezTo>
                    <a:pt x="4289" y="2225"/>
                    <a:pt x="6281" y="5416"/>
                    <a:pt x="8349" y="8484"/>
                  </a:cubicBezTo>
                  <a:cubicBezTo>
                    <a:pt x="10417" y="11552"/>
                    <a:pt x="12562" y="14498"/>
                    <a:pt x="14783" y="16584"/>
                  </a:cubicBezTo>
                  <a:cubicBezTo>
                    <a:pt x="17004" y="18670"/>
                    <a:pt x="19302" y="19898"/>
                    <a:pt x="2160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6" name="Line"/>
            <p:cNvSpPr/>
            <p:nvPr/>
          </p:nvSpPr>
          <p:spPr>
            <a:xfrm>
              <a:off x="2473234" y="4718050"/>
              <a:ext cx="9851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extrusionOk="0">
                  <a:moveTo>
                    <a:pt x="21390" y="0"/>
                  </a:moveTo>
                  <a:cubicBezTo>
                    <a:pt x="15875" y="1927"/>
                    <a:pt x="10360" y="3854"/>
                    <a:pt x="6454" y="5932"/>
                  </a:cubicBezTo>
                  <a:cubicBezTo>
                    <a:pt x="2547" y="8011"/>
                    <a:pt x="250" y="10242"/>
                    <a:pt x="20" y="12524"/>
                  </a:cubicBezTo>
                  <a:cubicBezTo>
                    <a:pt x="-210" y="14806"/>
                    <a:pt x="1628" y="17138"/>
                    <a:pt x="2547" y="18659"/>
                  </a:cubicBezTo>
                  <a:cubicBezTo>
                    <a:pt x="3467" y="20180"/>
                    <a:pt x="3467" y="20890"/>
                    <a:pt x="34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7" name="Line"/>
            <p:cNvSpPr/>
            <p:nvPr/>
          </p:nvSpPr>
          <p:spPr>
            <a:xfrm>
              <a:off x="2890471" y="4978400"/>
              <a:ext cx="39883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892" extrusionOk="0">
                  <a:moveTo>
                    <a:pt x="2677" y="18059"/>
                  </a:moveTo>
                  <a:cubicBezTo>
                    <a:pt x="1763" y="19121"/>
                    <a:pt x="848" y="20184"/>
                    <a:pt x="391" y="19298"/>
                  </a:cubicBezTo>
                  <a:cubicBezTo>
                    <a:pt x="-66" y="18413"/>
                    <a:pt x="-66" y="15580"/>
                    <a:pt x="105" y="12571"/>
                  </a:cubicBezTo>
                  <a:cubicBezTo>
                    <a:pt x="277" y="9561"/>
                    <a:pt x="620" y="6374"/>
                    <a:pt x="1591" y="3895"/>
                  </a:cubicBezTo>
                  <a:cubicBezTo>
                    <a:pt x="2563" y="1416"/>
                    <a:pt x="4163" y="-354"/>
                    <a:pt x="6220" y="1239"/>
                  </a:cubicBezTo>
                  <a:cubicBezTo>
                    <a:pt x="8277" y="2833"/>
                    <a:pt x="10791" y="7790"/>
                    <a:pt x="12563" y="11685"/>
                  </a:cubicBezTo>
                  <a:cubicBezTo>
                    <a:pt x="14334" y="15580"/>
                    <a:pt x="15363" y="18413"/>
                    <a:pt x="16163" y="19830"/>
                  </a:cubicBezTo>
                  <a:cubicBezTo>
                    <a:pt x="16963" y="21246"/>
                    <a:pt x="17534" y="21246"/>
                    <a:pt x="18220" y="19830"/>
                  </a:cubicBezTo>
                  <a:cubicBezTo>
                    <a:pt x="18905" y="18413"/>
                    <a:pt x="19705" y="15580"/>
                    <a:pt x="20277" y="12039"/>
                  </a:cubicBezTo>
                  <a:cubicBezTo>
                    <a:pt x="20848" y="8498"/>
                    <a:pt x="21191" y="4249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8" name="Line"/>
            <p:cNvSpPr/>
            <p:nvPr/>
          </p:nvSpPr>
          <p:spPr>
            <a:xfrm>
              <a:off x="3568699" y="4812170"/>
              <a:ext cx="317501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extrusionOk="0">
                  <a:moveTo>
                    <a:pt x="0" y="5606"/>
                  </a:moveTo>
                  <a:cubicBezTo>
                    <a:pt x="432" y="8725"/>
                    <a:pt x="864" y="11843"/>
                    <a:pt x="1080" y="13922"/>
                  </a:cubicBezTo>
                  <a:cubicBezTo>
                    <a:pt x="1296" y="16002"/>
                    <a:pt x="1296" y="17041"/>
                    <a:pt x="1296" y="17850"/>
                  </a:cubicBezTo>
                  <a:cubicBezTo>
                    <a:pt x="1296" y="18658"/>
                    <a:pt x="1296" y="19236"/>
                    <a:pt x="1296" y="19236"/>
                  </a:cubicBezTo>
                  <a:cubicBezTo>
                    <a:pt x="1296" y="19236"/>
                    <a:pt x="1296" y="18658"/>
                    <a:pt x="1584" y="16752"/>
                  </a:cubicBezTo>
                  <a:cubicBezTo>
                    <a:pt x="1872" y="14847"/>
                    <a:pt x="2448" y="11612"/>
                    <a:pt x="2952" y="8840"/>
                  </a:cubicBezTo>
                  <a:cubicBezTo>
                    <a:pt x="3456" y="6068"/>
                    <a:pt x="3888" y="3758"/>
                    <a:pt x="4248" y="2256"/>
                  </a:cubicBezTo>
                  <a:cubicBezTo>
                    <a:pt x="4608" y="755"/>
                    <a:pt x="4896" y="62"/>
                    <a:pt x="5256" y="4"/>
                  </a:cubicBezTo>
                  <a:cubicBezTo>
                    <a:pt x="5616" y="-54"/>
                    <a:pt x="6048" y="524"/>
                    <a:pt x="6984" y="2545"/>
                  </a:cubicBezTo>
                  <a:cubicBezTo>
                    <a:pt x="7920" y="4566"/>
                    <a:pt x="9360" y="8032"/>
                    <a:pt x="10440" y="10977"/>
                  </a:cubicBezTo>
                  <a:cubicBezTo>
                    <a:pt x="11520" y="13922"/>
                    <a:pt x="12240" y="16348"/>
                    <a:pt x="12816" y="17907"/>
                  </a:cubicBezTo>
                  <a:cubicBezTo>
                    <a:pt x="13392" y="19467"/>
                    <a:pt x="13824" y="20160"/>
                    <a:pt x="14400" y="20680"/>
                  </a:cubicBezTo>
                  <a:cubicBezTo>
                    <a:pt x="14976" y="21199"/>
                    <a:pt x="15696" y="21546"/>
                    <a:pt x="16344" y="21546"/>
                  </a:cubicBezTo>
                  <a:cubicBezTo>
                    <a:pt x="16992" y="21546"/>
                    <a:pt x="17568" y="21199"/>
                    <a:pt x="18216" y="19756"/>
                  </a:cubicBezTo>
                  <a:cubicBezTo>
                    <a:pt x="18864" y="18312"/>
                    <a:pt x="19584" y="15771"/>
                    <a:pt x="20016" y="12479"/>
                  </a:cubicBezTo>
                  <a:cubicBezTo>
                    <a:pt x="20448" y="9187"/>
                    <a:pt x="20592" y="5144"/>
                    <a:pt x="20664" y="2834"/>
                  </a:cubicBezTo>
                  <a:cubicBezTo>
                    <a:pt x="20736" y="524"/>
                    <a:pt x="20736" y="-54"/>
                    <a:pt x="20880" y="4"/>
                  </a:cubicBezTo>
                  <a:cubicBezTo>
                    <a:pt x="21024" y="62"/>
                    <a:pt x="21312" y="755"/>
                    <a:pt x="21600" y="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49" name="Line"/>
            <p:cNvSpPr/>
            <p:nvPr/>
          </p:nvSpPr>
          <p:spPr>
            <a:xfrm>
              <a:off x="4001442" y="4958143"/>
              <a:ext cx="106031" cy="19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92" extrusionOk="0">
                  <a:moveTo>
                    <a:pt x="13787" y="1526"/>
                  </a:moveTo>
                  <a:cubicBezTo>
                    <a:pt x="12093" y="829"/>
                    <a:pt x="10399" y="132"/>
                    <a:pt x="8493" y="16"/>
                  </a:cubicBezTo>
                  <a:cubicBezTo>
                    <a:pt x="6587" y="-100"/>
                    <a:pt x="4470" y="365"/>
                    <a:pt x="2776" y="2803"/>
                  </a:cubicBezTo>
                  <a:cubicBezTo>
                    <a:pt x="1082" y="5242"/>
                    <a:pt x="-189" y="9655"/>
                    <a:pt x="23" y="13023"/>
                  </a:cubicBezTo>
                  <a:cubicBezTo>
                    <a:pt x="235" y="16390"/>
                    <a:pt x="1929" y="18713"/>
                    <a:pt x="3835" y="19990"/>
                  </a:cubicBezTo>
                  <a:cubicBezTo>
                    <a:pt x="5740" y="21268"/>
                    <a:pt x="7858" y="21500"/>
                    <a:pt x="10823" y="19642"/>
                  </a:cubicBezTo>
                  <a:cubicBezTo>
                    <a:pt x="13787" y="17784"/>
                    <a:pt x="17599" y="13835"/>
                    <a:pt x="19505" y="11281"/>
                  </a:cubicBezTo>
                  <a:cubicBezTo>
                    <a:pt x="21411" y="8726"/>
                    <a:pt x="21411" y="7565"/>
                    <a:pt x="20987" y="6403"/>
                  </a:cubicBezTo>
                  <a:cubicBezTo>
                    <a:pt x="20564" y="5242"/>
                    <a:pt x="19717" y="4081"/>
                    <a:pt x="18235" y="3500"/>
                  </a:cubicBezTo>
                  <a:cubicBezTo>
                    <a:pt x="16752" y="2919"/>
                    <a:pt x="14635" y="2919"/>
                    <a:pt x="13152" y="3384"/>
                  </a:cubicBezTo>
                  <a:cubicBezTo>
                    <a:pt x="11670" y="3848"/>
                    <a:pt x="10823" y="4777"/>
                    <a:pt x="9976" y="5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0" name="Line"/>
            <p:cNvSpPr/>
            <p:nvPr/>
          </p:nvSpPr>
          <p:spPr>
            <a:xfrm>
              <a:off x="4216399" y="4959350"/>
              <a:ext cx="190501" cy="16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0" y="800"/>
                  </a:moveTo>
                  <a:cubicBezTo>
                    <a:pt x="2880" y="6400"/>
                    <a:pt x="5760" y="12000"/>
                    <a:pt x="7320" y="15600"/>
                  </a:cubicBezTo>
                  <a:cubicBezTo>
                    <a:pt x="8880" y="19200"/>
                    <a:pt x="9120" y="20800"/>
                    <a:pt x="8760" y="21200"/>
                  </a:cubicBezTo>
                  <a:cubicBezTo>
                    <a:pt x="8400" y="21600"/>
                    <a:pt x="7440" y="20800"/>
                    <a:pt x="6840" y="18667"/>
                  </a:cubicBezTo>
                  <a:cubicBezTo>
                    <a:pt x="6240" y="16533"/>
                    <a:pt x="6000" y="13067"/>
                    <a:pt x="7680" y="9733"/>
                  </a:cubicBezTo>
                  <a:cubicBezTo>
                    <a:pt x="9360" y="6400"/>
                    <a:pt x="12960" y="3200"/>
                    <a:pt x="15600" y="1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1" name="Line"/>
            <p:cNvSpPr/>
            <p:nvPr/>
          </p:nvSpPr>
          <p:spPr>
            <a:xfrm>
              <a:off x="4752287" y="4786526"/>
              <a:ext cx="188014" cy="50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9" extrusionOk="0">
                  <a:moveTo>
                    <a:pt x="20372" y="58"/>
                  </a:moveTo>
                  <a:cubicBezTo>
                    <a:pt x="18710" y="-32"/>
                    <a:pt x="17049" y="-121"/>
                    <a:pt x="14675" y="638"/>
                  </a:cubicBezTo>
                  <a:cubicBezTo>
                    <a:pt x="12302" y="1396"/>
                    <a:pt x="9216" y="3003"/>
                    <a:pt x="6368" y="4833"/>
                  </a:cubicBezTo>
                  <a:cubicBezTo>
                    <a:pt x="3519" y="6662"/>
                    <a:pt x="908" y="8715"/>
                    <a:pt x="196" y="10545"/>
                  </a:cubicBezTo>
                  <a:cubicBezTo>
                    <a:pt x="-516" y="12375"/>
                    <a:pt x="671" y="13981"/>
                    <a:pt x="4469" y="15767"/>
                  </a:cubicBezTo>
                  <a:cubicBezTo>
                    <a:pt x="8266" y="17552"/>
                    <a:pt x="14675" y="19515"/>
                    <a:pt x="21084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2" name="Line"/>
            <p:cNvSpPr/>
            <p:nvPr/>
          </p:nvSpPr>
          <p:spPr>
            <a:xfrm>
              <a:off x="6222999" y="4851763"/>
              <a:ext cx="155861" cy="45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83" extrusionOk="0">
                  <a:moveTo>
                    <a:pt x="0" y="281"/>
                  </a:moveTo>
                  <a:cubicBezTo>
                    <a:pt x="1421" y="82"/>
                    <a:pt x="2842" y="-117"/>
                    <a:pt x="4832" y="82"/>
                  </a:cubicBezTo>
                  <a:cubicBezTo>
                    <a:pt x="6821" y="281"/>
                    <a:pt x="9379" y="878"/>
                    <a:pt x="12363" y="2571"/>
                  </a:cubicBezTo>
                  <a:cubicBezTo>
                    <a:pt x="15347" y="4263"/>
                    <a:pt x="18758" y="7050"/>
                    <a:pt x="20179" y="9737"/>
                  </a:cubicBezTo>
                  <a:cubicBezTo>
                    <a:pt x="21600" y="12425"/>
                    <a:pt x="21032" y="15013"/>
                    <a:pt x="18189" y="16954"/>
                  </a:cubicBezTo>
                  <a:cubicBezTo>
                    <a:pt x="15347" y="18895"/>
                    <a:pt x="10232" y="20189"/>
                    <a:pt x="511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3" name="Line"/>
            <p:cNvSpPr/>
            <p:nvPr/>
          </p:nvSpPr>
          <p:spPr>
            <a:xfrm>
              <a:off x="5556249" y="5302250"/>
              <a:ext cx="889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4" name="Line"/>
            <p:cNvSpPr/>
            <p:nvPr/>
          </p:nvSpPr>
          <p:spPr>
            <a:xfrm>
              <a:off x="5238749" y="496570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4971"/>
                    <a:pt x="4800" y="9943"/>
                    <a:pt x="8400" y="13543"/>
                  </a:cubicBezTo>
                  <a:cubicBezTo>
                    <a:pt x="12000" y="17143"/>
                    <a:pt x="16800" y="19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5" name="Line"/>
            <p:cNvSpPr/>
            <p:nvPr/>
          </p:nvSpPr>
          <p:spPr>
            <a:xfrm>
              <a:off x="5767517" y="4927088"/>
              <a:ext cx="140516" cy="44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22" extrusionOk="0">
                  <a:moveTo>
                    <a:pt x="15942" y="6167"/>
                  </a:moveTo>
                  <a:cubicBezTo>
                    <a:pt x="14354" y="4426"/>
                    <a:pt x="12766" y="2686"/>
                    <a:pt x="11495" y="1611"/>
                  </a:cubicBezTo>
                  <a:cubicBezTo>
                    <a:pt x="10224" y="536"/>
                    <a:pt x="9271" y="127"/>
                    <a:pt x="8001" y="24"/>
                  </a:cubicBezTo>
                  <a:cubicBezTo>
                    <a:pt x="6730" y="-78"/>
                    <a:pt x="5142" y="127"/>
                    <a:pt x="3554" y="843"/>
                  </a:cubicBezTo>
                  <a:cubicBezTo>
                    <a:pt x="1966" y="1560"/>
                    <a:pt x="377" y="2788"/>
                    <a:pt x="60" y="3863"/>
                  </a:cubicBezTo>
                  <a:cubicBezTo>
                    <a:pt x="-258" y="4938"/>
                    <a:pt x="695" y="5859"/>
                    <a:pt x="2760" y="6422"/>
                  </a:cubicBezTo>
                  <a:cubicBezTo>
                    <a:pt x="4824" y="6986"/>
                    <a:pt x="8001" y="7190"/>
                    <a:pt x="10542" y="7088"/>
                  </a:cubicBezTo>
                  <a:cubicBezTo>
                    <a:pt x="13083" y="6986"/>
                    <a:pt x="14989" y="6576"/>
                    <a:pt x="16736" y="5962"/>
                  </a:cubicBezTo>
                  <a:cubicBezTo>
                    <a:pt x="18483" y="5348"/>
                    <a:pt x="20071" y="4529"/>
                    <a:pt x="20707" y="4426"/>
                  </a:cubicBezTo>
                  <a:cubicBezTo>
                    <a:pt x="21342" y="4324"/>
                    <a:pt x="21024" y="4938"/>
                    <a:pt x="20866" y="6883"/>
                  </a:cubicBezTo>
                  <a:cubicBezTo>
                    <a:pt x="20707" y="8828"/>
                    <a:pt x="20707" y="12104"/>
                    <a:pt x="20707" y="14766"/>
                  </a:cubicBezTo>
                  <a:cubicBezTo>
                    <a:pt x="20707" y="17427"/>
                    <a:pt x="20707" y="19475"/>
                    <a:pt x="20707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6" name="Line"/>
            <p:cNvSpPr/>
            <p:nvPr/>
          </p:nvSpPr>
          <p:spPr>
            <a:xfrm>
              <a:off x="946150" y="5276850"/>
              <a:ext cx="17335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90" y="5280"/>
                    <a:pt x="580" y="10560"/>
                    <a:pt x="1055" y="13920"/>
                  </a:cubicBezTo>
                  <a:cubicBezTo>
                    <a:pt x="1530" y="17280"/>
                    <a:pt x="2189" y="18720"/>
                    <a:pt x="2941" y="18480"/>
                  </a:cubicBezTo>
                  <a:cubicBezTo>
                    <a:pt x="3692" y="18240"/>
                    <a:pt x="4536" y="16320"/>
                    <a:pt x="5367" y="14640"/>
                  </a:cubicBezTo>
                  <a:cubicBezTo>
                    <a:pt x="6198" y="12960"/>
                    <a:pt x="7015" y="11520"/>
                    <a:pt x="7543" y="11280"/>
                  </a:cubicBezTo>
                  <a:cubicBezTo>
                    <a:pt x="8070" y="11040"/>
                    <a:pt x="8308" y="12000"/>
                    <a:pt x="8716" y="12960"/>
                  </a:cubicBezTo>
                  <a:cubicBezTo>
                    <a:pt x="9125" y="13920"/>
                    <a:pt x="9705" y="14880"/>
                    <a:pt x="10470" y="15600"/>
                  </a:cubicBezTo>
                  <a:cubicBezTo>
                    <a:pt x="11235" y="16320"/>
                    <a:pt x="12185" y="16800"/>
                    <a:pt x="13187" y="17040"/>
                  </a:cubicBezTo>
                  <a:cubicBezTo>
                    <a:pt x="14189" y="17280"/>
                    <a:pt x="15244" y="17280"/>
                    <a:pt x="16259" y="17520"/>
                  </a:cubicBezTo>
                  <a:cubicBezTo>
                    <a:pt x="17275" y="17760"/>
                    <a:pt x="18251" y="18240"/>
                    <a:pt x="19134" y="18960"/>
                  </a:cubicBezTo>
                  <a:cubicBezTo>
                    <a:pt x="20018" y="19680"/>
                    <a:pt x="20809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7" name="Line"/>
            <p:cNvSpPr/>
            <p:nvPr/>
          </p:nvSpPr>
          <p:spPr>
            <a:xfrm>
              <a:off x="1104900" y="6007100"/>
              <a:ext cx="3048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900" y="0"/>
                    <a:pt x="1800" y="0"/>
                    <a:pt x="3450" y="1098"/>
                  </a:cubicBezTo>
                  <a:cubicBezTo>
                    <a:pt x="5100" y="2197"/>
                    <a:pt x="7500" y="4393"/>
                    <a:pt x="9750" y="7017"/>
                  </a:cubicBezTo>
                  <a:cubicBezTo>
                    <a:pt x="12000" y="9641"/>
                    <a:pt x="14100" y="12692"/>
                    <a:pt x="16050" y="15193"/>
                  </a:cubicBezTo>
                  <a:cubicBezTo>
                    <a:pt x="18000" y="17695"/>
                    <a:pt x="19800" y="19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8" name="Line"/>
            <p:cNvSpPr/>
            <p:nvPr/>
          </p:nvSpPr>
          <p:spPr>
            <a:xfrm>
              <a:off x="1179020" y="5981700"/>
              <a:ext cx="20528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extrusionOk="0">
                  <a:moveTo>
                    <a:pt x="21376" y="0"/>
                  </a:moveTo>
                  <a:cubicBezTo>
                    <a:pt x="18511" y="2125"/>
                    <a:pt x="15645" y="4249"/>
                    <a:pt x="13000" y="6492"/>
                  </a:cubicBezTo>
                  <a:cubicBezTo>
                    <a:pt x="10356" y="8734"/>
                    <a:pt x="7931" y="11095"/>
                    <a:pt x="5837" y="13102"/>
                  </a:cubicBezTo>
                  <a:cubicBezTo>
                    <a:pt x="3743" y="15108"/>
                    <a:pt x="1980" y="16761"/>
                    <a:pt x="988" y="18000"/>
                  </a:cubicBezTo>
                  <a:cubicBezTo>
                    <a:pt x="-4" y="19239"/>
                    <a:pt x="-224" y="20066"/>
                    <a:pt x="217" y="20597"/>
                  </a:cubicBezTo>
                  <a:cubicBezTo>
                    <a:pt x="658" y="21128"/>
                    <a:pt x="1760" y="21364"/>
                    <a:pt x="28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9" name="Line"/>
            <p:cNvSpPr/>
            <p:nvPr/>
          </p:nvSpPr>
          <p:spPr>
            <a:xfrm>
              <a:off x="1488216" y="6191250"/>
              <a:ext cx="289784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extrusionOk="0">
                  <a:moveTo>
                    <a:pt x="1229" y="19440"/>
                  </a:moveTo>
                  <a:cubicBezTo>
                    <a:pt x="452" y="20520"/>
                    <a:pt x="-325" y="21600"/>
                    <a:pt x="141" y="21600"/>
                  </a:cubicBezTo>
                  <a:cubicBezTo>
                    <a:pt x="607" y="21600"/>
                    <a:pt x="2317" y="20520"/>
                    <a:pt x="5425" y="17820"/>
                  </a:cubicBezTo>
                  <a:cubicBezTo>
                    <a:pt x="8533" y="15120"/>
                    <a:pt x="13039" y="10800"/>
                    <a:pt x="15914" y="7560"/>
                  </a:cubicBezTo>
                  <a:cubicBezTo>
                    <a:pt x="18789" y="4320"/>
                    <a:pt x="20032" y="216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0" name="Line"/>
            <p:cNvSpPr/>
            <p:nvPr/>
          </p:nvSpPr>
          <p:spPr>
            <a:xfrm>
              <a:off x="1638964" y="6096000"/>
              <a:ext cx="3743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extrusionOk="0">
                  <a:moveTo>
                    <a:pt x="6464" y="0"/>
                  </a:moveTo>
                  <a:cubicBezTo>
                    <a:pt x="5327" y="3697"/>
                    <a:pt x="4190" y="7395"/>
                    <a:pt x="2485" y="10314"/>
                  </a:cubicBezTo>
                  <a:cubicBezTo>
                    <a:pt x="780" y="13232"/>
                    <a:pt x="-1494" y="15373"/>
                    <a:pt x="1348" y="17124"/>
                  </a:cubicBezTo>
                  <a:cubicBezTo>
                    <a:pt x="4190" y="18876"/>
                    <a:pt x="12148" y="20238"/>
                    <a:pt x="201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1" name="Line"/>
            <p:cNvSpPr/>
            <p:nvPr/>
          </p:nvSpPr>
          <p:spPr>
            <a:xfrm>
              <a:off x="2033325" y="6017522"/>
              <a:ext cx="151075" cy="30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7" extrusionOk="0">
                  <a:moveTo>
                    <a:pt x="21412" y="599"/>
                  </a:moveTo>
                  <a:cubicBezTo>
                    <a:pt x="19912" y="158"/>
                    <a:pt x="18412" y="-283"/>
                    <a:pt x="16312" y="231"/>
                  </a:cubicBezTo>
                  <a:cubicBezTo>
                    <a:pt x="14212" y="746"/>
                    <a:pt x="11512" y="2215"/>
                    <a:pt x="8662" y="4199"/>
                  </a:cubicBezTo>
                  <a:cubicBezTo>
                    <a:pt x="5812" y="6182"/>
                    <a:pt x="2812" y="8680"/>
                    <a:pt x="1312" y="10811"/>
                  </a:cubicBezTo>
                  <a:cubicBezTo>
                    <a:pt x="-188" y="12941"/>
                    <a:pt x="-188" y="14705"/>
                    <a:pt x="262" y="16248"/>
                  </a:cubicBezTo>
                  <a:cubicBezTo>
                    <a:pt x="712" y="17790"/>
                    <a:pt x="1612" y="19113"/>
                    <a:pt x="4162" y="19921"/>
                  </a:cubicBezTo>
                  <a:cubicBezTo>
                    <a:pt x="6712" y="20729"/>
                    <a:pt x="10912" y="21023"/>
                    <a:pt x="15112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2" name="Line"/>
            <p:cNvSpPr/>
            <p:nvPr/>
          </p:nvSpPr>
          <p:spPr>
            <a:xfrm>
              <a:off x="2209800" y="622300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3" name="Line"/>
            <p:cNvSpPr/>
            <p:nvPr/>
          </p:nvSpPr>
          <p:spPr>
            <a:xfrm>
              <a:off x="2476970" y="6076950"/>
              <a:ext cx="2493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extrusionOk="0">
                  <a:moveTo>
                    <a:pt x="5000" y="0"/>
                  </a:moveTo>
                  <a:cubicBezTo>
                    <a:pt x="3200" y="5110"/>
                    <a:pt x="1400" y="10219"/>
                    <a:pt x="500" y="13471"/>
                  </a:cubicBezTo>
                  <a:cubicBezTo>
                    <a:pt x="-400" y="16723"/>
                    <a:pt x="-400" y="18116"/>
                    <a:pt x="3200" y="19161"/>
                  </a:cubicBezTo>
                  <a:cubicBezTo>
                    <a:pt x="6800" y="20206"/>
                    <a:pt x="14000" y="20903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4" name="Line"/>
            <p:cNvSpPr/>
            <p:nvPr/>
          </p:nvSpPr>
          <p:spPr>
            <a:xfrm>
              <a:off x="2552700" y="6013450"/>
              <a:ext cx="8312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extrusionOk="0">
                  <a:moveTo>
                    <a:pt x="0" y="0"/>
                  </a:moveTo>
                  <a:cubicBezTo>
                    <a:pt x="5143" y="2240"/>
                    <a:pt x="10286" y="4480"/>
                    <a:pt x="14400" y="7040"/>
                  </a:cubicBezTo>
                  <a:cubicBezTo>
                    <a:pt x="18514" y="9600"/>
                    <a:pt x="21600" y="12480"/>
                    <a:pt x="19543" y="14960"/>
                  </a:cubicBezTo>
                  <a:cubicBezTo>
                    <a:pt x="17486" y="17440"/>
                    <a:pt x="10286" y="19520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5" name="Line"/>
            <p:cNvSpPr/>
            <p:nvPr/>
          </p:nvSpPr>
          <p:spPr>
            <a:xfrm>
              <a:off x="2730500" y="6223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6" name="Line"/>
            <p:cNvSpPr/>
            <p:nvPr/>
          </p:nvSpPr>
          <p:spPr>
            <a:xfrm>
              <a:off x="2819400" y="5956300"/>
              <a:ext cx="1270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00" y="497"/>
                    <a:pt x="3600" y="993"/>
                    <a:pt x="6660" y="3848"/>
                  </a:cubicBezTo>
                  <a:cubicBezTo>
                    <a:pt x="9720" y="6703"/>
                    <a:pt x="14040" y="11917"/>
                    <a:pt x="16740" y="15269"/>
                  </a:cubicBezTo>
                  <a:cubicBezTo>
                    <a:pt x="19440" y="18621"/>
                    <a:pt x="20520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7" name="Line"/>
            <p:cNvSpPr/>
            <p:nvPr/>
          </p:nvSpPr>
          <p:spPr>
            <a:xfrm>
              <a:off x="2940050" y="6007100"/>
              <a:ext cx="88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943" y="3233"/>
                    <a:pt x="10286" y="6465"/>
                    <a:pt x="6686" y="10065"/>
                  </a:cubicBezTo>
                  <a:cubicBezTo>
                    <a:pt x="3086" y="13665"/>
                    <a:pt x="1543" y="17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8" name="Line"/>
            <p:cNvSpPr/>
            <p:nvPr/>
          </p:nvSpPr>
          <p:spPr>
            <a:xfrm>
              <a:off x="2197100" y="6508750"/>
              <a:ext cx="292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26" y="16457"/>
                    <a:pt x="8452" y="11314"/>
                    <a:pt x="12052" y="7714"/>
                  </a:cubicBezTo>
                  <a:cubicBezTo>
                    <a:pt x="15652" y="4114"/>
                    <a:pt x="1862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69" name="Line"/>
            <p:cNvSpPr/>
            <p:nvPr/>
          </p:nvSpPr>
          <p:spPr>
            <a:xfrm>
              <a:off x="2178050" y="661035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114" y="16457"/>
                    <a:pt x="8229" y="11314"/>
                    <a:pt x="11829" y="7714"/>
                  </a:cubicBezTo>
                  <a:cubicBezTo>
                    <a:pt x="15429" y="4114"/>
                    <a:pt x="1851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0" name="Line"/>
            <p:cNvSpPr/>
            <p:nvPr/>
          </p:nvSpPr>
          <p:spPr>
            <a:xfrm>
              <a:off x="3346449" y="6178550"/>
              <a:ext cx="381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" y="16691"/>
                    <a:pt x="2160" y="11782"/>
                    <a:pt x="3360" y="8509"/>
                  </a:cubicBezTo>
                  <a:cubicBezTo>
                    <a:pt x="4560" y="5236"/>
                    <a:pt x="5880" y="3600"/>
                    <a:pt x="6840" y="2945"/>
                  </a:cubicBezTo>
                  <a:cubicBezTo>
                    <a:pt x="7800" y="2291"/>
                    <a:pt x="8400" y="2618"/>
                    <a:pt x="9120" y="4255"/>
                  </a:cubicBezTo>
                  <a:cubicBezTo>
                    <a:pt x="9840" y="5891"/>
                    <a:pt x="10680" y="8836"/>
                    <a:pt x="11340" y="11618"/>
                  </a:cubicBezTo>
                  <a:cubicBezTo>
                    <a:pt x="12000" y="14400"/>
                    <a:pt x="12480" y="17018"/>
                    <a:pt x="13020" y="18655"/>
                  </a:cubicBezTo>
                  <a:cubicBezTo>
                    <a:pt x="13560" y="20291"/>
                    <a:pt x="14160" y="20945"/>
                    <a:pt x="14700" y="20618"/>
                  </a:cubicBezTo>
                  <a:cubicBezTo>
                    <a:pt x="15240" y="20291"/>
                    <a:pt x="15720" y="18982"/>
                    <a:pt x="16560" y="15709"/>
                  </a:cubicBezTo>
                  <a:cubicBezTo>
                    <a:pt x="17400" y="12436"/>
                    <a:pt x="18600" y="7200"/>
                    <a:pt x="19500" y="4255"/>
                  </a:cubicBezTo>
                  <a:cubicBezTo>
                    <a:pt x="20400" y="1309"/>
                    <a:pt x="210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1" name="Line"/>
            <p:cNvSpPr/>
            <p:nvPr/>
          </p:nvSpPr>
          <p:spPr>
            <a:xfrm>
              <a:off x="4034366" y="5948271"/>
              <a:ext cx="263943" cy="45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35" extrusionOk="0">
                  <a:moveTo>
                    <a:pt x="5011" y="9504"/>
                  </a:moveTo>
                  <a:cubicBezTo>
                    <a:pt x="5011" y="9013"/>
                    <a:pt x="5011" y="8522"/>
                    <a:pt x="4666" y="8129"/>
                  </a:cubicBezTo>
                  <a:cubicBezTo>
                    <a:pt x="4320" y="7737"/>
                    <a:pt x="3629" y="7442"/>
                    <a:pt x="3283" y="7687"/>
                  </a:cubicBezTo>
                  <a:cubicBezTo>
                    <a:pt x="2938" y="7933"/>
                    <a:pt x="2938" y="8718"/>
                    <a:pt x="3024" y="10437"/>
                  </a:cubicBezTo>
                  <a:cubicBezTo>
                    <a:pt x="3110" y="12155"/>
                    <a:pt x="3283" y="14806"/>
                    <a:pt x="3110" y="16671"/>
                  </a:cubicBezTo>
                  <a:cubicBezTo>
                    <a:pt x="2938" y="18537"/>
                    <a:pt x="2419" y="19617"/>
                    <a:pt x="1901" y="20353"/>
                  </a:cubicBezTo>
                  <a:cubicBezTo>
                    <a:pt x="1382" y="21089"/>
                    <a:pt x="864" y="21482"/>
                    <a:pt x="518" y="21286"/>
                  </a:cubicBezTo>
                  <a:cubicBezTo>
                    <a:pt x="173" y="21089"/>
                    <a:pt x="0" y="20304"/>
                    <a:pt x="0" y="18095"/>
                  </a:cubicBezTo>
                  <a:cubicBezTo>
                    <a:pt x="0" y="15886"/>
                    <a:pt x="173" y="12253"/>
                    <a:pt x="864" y="9111"/>
                  </a:cubicBezTo>
                  <a:cubicBezTo>
                    <a:pt x="1555" y="5969"/>
                    <a:pt x="2765" y="3318"/>
                    <a:pt x="3715" y="1797"/>
                  </a:cubicBezTo>
                  <a:cubicBezTo>
                    <a:pt x="4666" y="275"/>
                    <a:pt x="5357" y="-118"/>
                    <a:pt x="5962" y="29"/>
                  </a:cubicBezTo>
                  <a:cubicBezTo>
                    <a:pt x="6566" y="177"/>
                    <a:pt x="7085" y="864"/>
                    <a:pt x="8035" y="2729"/>
                  </a:cubicBezTo>
                  <a:cubicBezTo>
                    <a:pt x="8986" y="4595"/>
                    <a:pt x="10368" y="7638"/>
                    <a:pt x="11664" y="9897"/>
                  </a:cubicBezTo>
                  <a:cubicBezTo>
                    <a:pt x="12960" y="12155"/>
                    <a:pt x="14170" y="13627"/>
                    <a:pt x="15206" y="14462"/>
                  </a:cubicBezTo>
                  <a:cubicBezTo>
                    <a:pt x="16243" y="15297"/>
                    <a:pt x="17107" y="15493"/>
                    <a:pt x="17885" y="15198"/>
                  </a:cubicBezTo>
                  <a:cubicBezTo>
                    <a:pt x="18662" y="14904"/>
                    <a:pt x="19354" y="14118"/>
                    <a:pt x="19958" y="12204"/>
                  </a:cubicBezTo>
                  <a:cubicBezTo>
                    <a:pt x="20563" y="10289"/>
                    <a:pt x="21082" y="7246"/>
                    <a:pt x="21341" y="5429"/>
                  </a:cubicBezTo>
                  <a:cubicBezTo>
                    <a:pt x="21600" y="3613"/>
                    <a:pt x="21600" y="3024"/>
                    <a:pt x="21427" y="2435"/>
                  </a:cubicBezTo>
                  <a:cubicBezTo>
                    <a:pt x="21254" y="1846"/>
                    <a:pt x="20909" y="1257"/>
                    <a:pt x="20563" y="1207"/>
                  </a:cubicBezTo>
                  <a:cubicBezTo>
                    <a:pt x="20218" y="1158"/>
                    <a:pt x="19872" y="1649"/>
                    <a:pt x="19526" y="2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2" name="Line"/>
            <p:cNvSpPr/>
            <p:nvPr/>
          </p:nvSpPr>
          <p:spPr>
            <a:xfrm>
              <a:off x="4348663" y="6164695"/>
              <a:ext cx="102688" cy="10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19837" extrusionOk="0">
                  <a:moveTo>
                    <a:pt x="20958" y="8949"/>
                  </a:moveTo>
                  <a:cubicBezTo>
                    <a:pt x="19230" y="7288"/>
                    <a:pt x="17502" y="5626"/>
                    <a:pt x="15558" y="3549"/>
                  </a:cubicBezTo>
                  <a:cubicBezTo>
                    <a:pt x="13614" y="1472"/>
                    <a:pt x="11454" y="-1020"/>
                    <a:pt x="8646" y="434"/>
                  </a:cubicBezTo>
                  <a:cubicBezTo>
                    <a:pt x="5838" y="1888"/>
                    <a:pt x="2382" y="7288"/>
                    <a:pt x="870" y="11026"/>
                  </a:cubicBezTo>
                  <a:cubicBezTo>
                    <a:pt x="-642" y="14765"/>
                    <a:pt x="-210" y="16842"/>
                    <a:pt x="2382" y="18295"/>
                  </a:cubicBezTo>
                  <a:cubicBezTo>
                    <a:pt x="4974" y="19749"/>
                    <a:pt x="9726" y="20580"/>
                    <a:pt x="12750" y="18918"/>
                  </a:cubicBezTo>
                  <a:cubicBezTo>
                    <a:pt x="15774" y="17257"/>
                    <a:pt x="17070" y="13103"/>
                    <a:pt x="17718" y="9988"/>
                  </a:cubicBezTo>
                  <a:cubicBezTo>
                    <a:pt x="18366" y="6872"/>
                    <a:pt x="18366" y="4795"/>
                    <a:pt x="18366" y="2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3" name="Line"/>
            <p:cNvSpPr/>
            <p:nvPr/>
          </p:nvSpPr>
          <p:spPr>
            <a:xfrm>
              <a:off x="4406899" y="6102350"/>
              <a:ext cx="254001" cy="24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extrusionOk="0">
                  <a:moveTo>
                    <a:pt x="0" y="2769"/>
                  </a:moveTo>
                  <a:cubicBezTo>
                    <a:pt x="3420" y="2215"/>
                    <a:pt x="6840" y="1662"/>
                    <a:pt x="9810" y="2862"/>
                  </a:cubicBezTo>
                  <a:cubicBezTo>
                    <a:pt x="12780" y="4062"/>
                    <a:pt x="15300" y="7015"/>
                    <a:pt x="16560" y="9877"/>
                  </a:cubicBezTo>
                  <a:cubicBezTo>
                    <a:pt x="17820" y="12738"/>
                    <a:pt x="17820" y="15508"/>
                    <a:pt x="17370" y="17446"/>
                  </a:cubicBezTo>
                  <a:cubicBezTo>
                    <a:pt x="16920" y="19385"/>
                    <a:pt x="16020" y="20492"/>
                    <a:pt x="15120" y="21046"/>
                  </a:cubicBezTo>
                  <a:cubicBezTo>
                    <a:pt x="14220" y="21600"/>
                    <a:pt x="13320" y="21600"/>
                    <a:pt x="12510" y="20585"/>
                  </a:cubicBezTo>
                  <a:cubicBezTo>
                    <a:pt x="11700" y="19569"/>
                    <a:pt x="10980" y="17538"/>
                    <a:pt x="11250" y="14585"/>
                  </a:cubicBezTo>
                  <a:cubicBezTo>
                    <a:pt x="11520" y="11631"/>
                    <a:pt x="12780" y="7754"/>
                    <a:pt x="14670" y="5169"/>
                  </a:cubicBezTo>
                  <a:cubicBezTo>
                    <a:pt x="16560" y="2585"/>
                    <a:pt x="19080" y="1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4" name="Line"/>
            <p:cNvSpPr/>
            <p:nvPr/>
          </p:nvSpPr>
          <p:spPr>
            <a:xfrm>
              <a:off x="5017307" y="5935133"/>
              <a:ext cx="157943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14" extrusionOk="0">
                  <a:moveTo>
                    <a:pt x="20932" y="86"/>
                  </a:moveTo>
                  <a:cubicBezTo>
                    <a:pt x="19529" y="0"/>
                    <a:pt x="18127" y="-86"/>
                    <a:pt x="16303" y="172"/>
                  </a:cubicBezTo>
                  <a:cubicBezTo>
                    <a:pt x="14480" y="430"/>
                    <a:pt x="12236" y="1033"/>
                    <a:pt x="9290" y="2754"/>
                  </a:cubicBezTo>
                  <a:cubicBezTo>
                    <a:pt x="6345" y="4475"/>
                    <a:pt x="2698" y="7315"/>
                    <a:pt x="1015" y="9810"/>
                  </a:cubicBezTo>
                  <a:cubicBezTo>
                    <a:pt x="-668" y="12306"/>
                    <a:pt x="-387" y="14457"/>
                    <a:pt x="2838" y="16351"/>
                  </a:cubicBezTo>
                  <a:cubicBezTo>
                    <a:pt x="6064" y="18244"/>
                    <a:pt x="12236" y="19879"/>
                    <a:pt x="18407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5" name="Line"/>
            <p:cNvSpPr/>
            <p:nvPr/>
          </p:nvSpPr>
          <p:spPr>
            <a:xfrm>
              <a:off x="5312505" y="6113321"/>
              <a:ext cx="243745" cy="28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4" extrusionOk="0">
                  <a:moveTo>
                    <a:pt x="215" y="3856"/>
                  </a:moveTo>
                  <a:cubicBezTo>
                    <a:pt x="29" y="3079"/>
                    <a:pt x="-157" y="2302"/>
                    <a:pt x="215" y="1681"/>
                  </a:cubicBezTo>
                  <a:cubicBezTo>
                    <a:pt x="588" y="1059"/>
                    <a:pt x="1519" y="593"/>
                    <a:pt x="3102" y="282"/>
                  </a:cubicBezTo>
                  <a:cubicBezTo>
                    <a:pt x="4684" y="-29"/>
                    <a:pt x="6919" y="-184"/>
                    <a:pt x="8688" y="360"/>
                  </a:cubicBezTo>
                  <a:cubicBezTo>
                    <a:pt x="10457" y="904"/>
                    <a:pt x="11760" y="2147"/>
                    <a:pt x="11946" y="4322"/>
                  </a:cubicBezTo>
                  <a:cubicBezTo>
                    <a:pt x="12133" y="6498"/>
                    <a:pt x="11202" y="9606"/>
                    <a:pt x="9898" y="12092"/>
                  </a:cubicBezTo>
                  <a:cubicBezTo>
                    <a:pt x="8595" y="14579"/>
                    <a:pt x="6919" y="16443"/>
                    <a:pt x="5709" y="17842"/>
                  </a:cubicBezTo>
                  <a:cubicBezTo>
                    <a:pt x="4498" y="19240"/>
                    <a:pt x="3753" y="20173"/>
                    <a:pt x="3846" y="20717"/>
                  </a:cubicBezTo>
                  <a:cubicBezTo>
                    <a:pt x="3940" y="21261"/>
                    <a:pt x="4871" y="21416"/>
                    <a:pt x="7943" y="21105"/>
                  </a:cubicBezTo>
                  <a:cubicBezTo>
                    <a:pt x="11015" y="20794"/>
                    <a:pt x="16229" y="20017"/>
                    <a:pt x="21443" y="19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6" name="Line"/>
            <p:cNvSpPr/>
            <p:nvPr/>
          </p:nvSpPr>
          <p:spPr>
            <a:xfrm>
              <a:off x="5594349" y="623570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53" y="15120"/>
                    <a:pt x="5506" y="8640"/>
                    <a:pt x="9106" y="5040"/>
                  </a:cubicBezTo>
                  <a:cubicBezTo>
                    <a:pt x="12706" y="1440"/>
                    <a:pt x="1715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7" name="Line"/>
            <p:cNvSpPr/>
            <p:nvPr/>
          </p:nvSpPr>
          <p:spPr>
            <a:xfrm>
              <a:off x="5721349" y="6153150"/>
              <a:ext cx="12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6673"/>
                    <a:pt x="7200" y="13346"/>
                    <a:pt x="10800" y="16946"/>
                  </a:cubicBezTo>
                  <a:cubicBezTo>
                    <a:pt x="14400" y="20546"/>
                    <a:pt x="18000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8" name="Line"/>
            <p:cNvSpPr/>
            <p:nvPr/>
          </p:nvSpPr>
          <p:spPr>
            <a:xfrm>
              <a:off x="5941588" y="6099672"/>
              <a:ext cx="122663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6" extrusionOk="0">
                  <a:moveTo>
                    <a:pt x="21216" y="213"/>
                  </a:moveTo>
                  <a:cubicBezTo>
                    <a:pt x="19385" y="45"/>
                    <a:pt x="17555" y="-124"/>
                    <a:pt x="15908" y="129"/>
                  </a:cubicBezTo>
                  <a:cubicBezTo>
                    <a:pt x="14260" y="382"/>
                    <a:pt x="12796" y="1057"/>
                    <a:pt x="10233" y="3251"/>
                  </a:cubicBezTo>
                  <a:cubicBezTo>
                    <a:pt x="7670" y="5445"/>
                    <a:pt x="4009" y="9157"/>
                    <a:pt x="1996" y="12195"/>
                  </a:cubicBezTo>
                  <a:cubicBezTo>
                    <a:pt x="-18" y="15232"/>
                    <a:pt x="-384" y="17595"/>
                    <a:pt x="348" y="19029"/>
                  </a:cubicBezTo>
                  <a:cubicBezTo>
                    <a:pt x="1080" y="20464"/>
                    <a:pt x="2911" y="20970"/>
                    <a:pt x="6572" y="21223"/>
                  </a:cubicBezTo>
                  <a:cubicBezTo>
                    <a:pt x="10233" y="21476"/>
                    <a:pt x="15724" y="21476"/>
                    <a:pt x="2121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9" name="Line"/>
            <p:cNvSpPr/>
            <p:nvPr/>
          </p:nvSpPr>
          <p:spPr>
            <a:xfrm>
              <a:off x="6108699" y="62547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0" name="Line"/>
            <p:cNvSpPr/>
            <p:nvPr/>
          </p:nvSpPr>
          <p:spPr>
            <a:xfrm>
              <a:off x="6343649" y="608330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864"/>
                    <a:pt x="9600" y="1728"/>
                    <a:pt x="13800" y="2736"/>
                  </a:cubicBezTo>
                  <a:cubicBezTo>
                    <a:pt x="18000" y="3744"/>
                    <a:pt x="21600" y="4896"/>
                    <a:pt x="21600" y="6048"/>
                  </a:cubicBezTo>
                  <a:cubicBezTo>
                    <a:pt x="21600" y="7200"/>
                    <a:pt x="18000" y="8352"/>
                    <a:pt x="17400" y="10944"/>
                  </a:cubicBezTo>
                  <a:cubicBezTo>
                    <a:pt x="16800" y="13536"/>
                    <a:pt x="19200" y="17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1" name="Line"/>
            <p:cNvSpPr/>
            <p:nvPr/>
          </p:nvSpPr>
          <p:spPr>
            <a:xfrm>
              <a:off x="6470649" y="6019800"/>
              <a:ext cx="952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240" y="2400"/>
                    <a:pt x="12480" y="4800"/>
                    <a:pt x="16320" y="6960"/>
                  </a:cubicBezTo>
                  <a:cubicBezTo>
                    <a:pt x="20160" y="9120"/>
                    <a:pt x="21600" y="11040"/>
                    <a:pt x="21600" y="12800"/>
                  </a:cubicBezTo>
                  <a:cubicBezTo>
                    <a:pt x="21600" y="14560"/>
                    <a:pt x="20160" y="16160"/>
                    <a:pt x="16560" y="17600"/>
                  </a:cubicBezTo>
                  <a:cubicBezTo>
                    <a:pt x="12960" y="19040"/>
                    <a:pt x="7200" y="20320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2" name="Line"/>
            <p:cNvSpPr/>
            <p:nvPr/>
          </p:nvSpPr>
          <p:spPr>
            <a:xfrm>
              <a:off x="6635749" y="62293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3" name="Line"/>
            <p:cNvSpPr/>
            <p:nvPr/>
          </p:nvSpPr>
          <p:spPr>
            <a:xfrm>
              <a:off x="6769099" y="6064250"/>
              <a:ext cx="2328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91" y="0"/>
                  </a:moveTo>
                  <a:cubicBezTo>
                    <a:pt x="13745" y="1950"/>
                    <a:pt x="21600" y="3900"/>
                    <a:pt x="21600" y="7050"/>
                  </a:cubicBezTo>
                  <a:cubicBezTo>
                    <a:pt x="21600" y="10200"/>
                    <a:pt x="13745" y="14550"/>
                    <a:pt x="8836" y="17175"/>
                  </a:cubicBezTo>
                  <a:cubicBezTo>
                    <a:pt x="3927" y="19800"/>
                    <a:pt x="1964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4" name="Line"/>
            <p:cNvSpPr/>
            <p:nvPr/>
          </p:nvSpPr>
          <p:spPr>
            <a:xfrm>
              <a:off x="6851649" y="6419850"/>
              <a:ext cx="146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5" name="Line"/>
            <p:cNvSpPr/>
            <p:nvPr/>
          </p:nvSpPr>
          <p:spPr>
            <a:xfrm>
              <a:off x="7415589" y="6096000"/>
              <a:ext cx="217111" cy="26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4" extrusionOk="0">
                  <a:moveTo>
                    <a:pt x="9465" y="0"/>
                  </a:moveTo>
                  <a:cubicBezTo>
                    <a:pt x="8218" y="3257"/>
                    <a:pt x="6972" y="6514"/>
                    <a:pt x="5415" y="9686"/>
                  </a:cubicBezTo>
                  <a:cubicBezTo>
                    <a:pt x="3857" y="12857"/>
                    <a:pt x="1988" y="15943"/>
                    <a:pt x="949" y="17914"/>
                  </a:cubicBezTo>
                  <a:cubicBezTo>
                    <a:pt x="-89" y="19886"/>
                    <a:pt x="-297" y="20743"/>
                    <a:pt x="430" y="21171"/>
                  </a:cubicBezTo>
                  <a:cubicBezTo>
                    <a:pt x="1157" y="21600"/>
                    <a:pt x="2818" y="21600"/>
                    <a:pt x="6453" y="21000"/>
                  </a:cubicBezTo>
                  <a:cubicBezTo>
                    <a:pt x="10088" y="20400"/>
                    <a:pt x="15695" y="19200"/>
                    <a:pt x="21303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6" name="Line"/>
            <p:cNvSpPr/>
            <p:nvPr/>
          </p:nvSpPr>
          <p:spPr>
            <a:xfrm>
              <a:off x="7574327" y="6229350"/>
              <a:ext cx="1392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11040" y="0"/>
                  </a:moveTo>
                  <a:cubicBezTo>
                    <a:pt x="4868" y="5580"/>
                    <a:pt x="-1303" y="11160"/>
                    <a:pt x="240" y="14760"/>
                  </a:cubicBezTo>
                  <a:cubicBezTo>
                    <a:pt x="1783" y="18360"/>
                    <a:pt x="11040" y="1998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7" name="Line"/>
            <p:cNvSpPr/>
            <p:nvPr/>
          </p:nvSpPr>
          <p:spPr>
            <a:xfrm>
              <a:off x="7740649" y="6229350"/>
              <a:ext cx="241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47" y="15709"/>
                    <a:pt x="9095" y="9818"/>
                    <a:pt x="12695" y="6218"/>
                  </a:cubicBezTo>
                  <a:cubicBezTo>
                    <a:pt x="16295" y="2618"/>
                    <a:pt x="1894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8" name="Line"/>
            <p:cNvSpPr/>
            <p:nvPr/>
          </p:nvSpPr>
          <p:spPr>
            <a:xfrm>
              <a:off x="7901101" y="6178550"/>
              <a:ext cx="2369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extrusionOk="0">
                  <a:moveTo>
                    <a:pt x="20153" y="0"/>
                  </a:moveTo>
                  <a:cubicBezTo>
                    <a:pt x="11153" y="5110"/>
                    <a:pt x="2153" y="10219"/>
                    <a:pt x="353" y="13819"/>
                  </a:cubicBezTo>
                  <a:cubicBezTo>
                    <a:pt x="-1447" y="17419"/>
                    <a:pt x="3953" y="1951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9" name="Line"/>
            <p:cNvSpPr/>
            <p:nvPr/>
          </p:nvSpPr>
          <p:spPr>
            <a:xfrm>
              <a:off x="8182832" y="6065698"/>
              <a:ext cx="173769" cy="32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3" extrusionOk="0">
                  <a:moveTo>
                    <a:pt x="21365" y="1174"/>
                  </a:moveTo>
                  <a:cubicBezTo>
                    <a:pt x="20064" y="750"/>
                    <a:pt x="18763" y="327"/>
                    <a:pt x="17331" y="115"/>
                  </a:cubicBezTo>
                  <a:cubicBezTo>
                    <a:pt x="15900" y="-97"/>
                    <a:pt x="14338" y="-97"/>
                    <a:pt x="11996" y="821"/>
                  </a:cubicBezTo>
                  <a:cubicBezTo>
                    <a:pt x="9654" y="1738"/>
                    <a:pt x="6531" y="3574"/>
                    <a:pt x="4059" y="5974"/>
                  </a:cubicBezTo>
                  <a:cubicBezTo>
                    <a:pt x="1587" y="8374"/>
                    <a:pt x="-235" y="11338"/>
                    <a:pt x="25" y="13950"/>
                  </a:cubicBezTo>
                  <a:cubicBezTo>
                    <a:pt x="285" y="16562"/>
                    <a:pt x="2628" y="18821"/>
                    <a:pt x="4579" y="20021"/>
                  </a:cubicBezTo>
                  <a:cubicBezTo>
                    <a:pt x="6531" y="21221"/>
                    <a:pt x="8093" y="21362"/>
                    <a:pt x="965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0" name="Line"/>
            <p:cNvSpPr/>
            <p:nvPr/>
          </p:nvSpPr>
          <p:spPr>
            <a:xfrm>
              <a:off x="8331199" y="62420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1" name="Line"/>
            <p:cNvSpPr/>
            <p:nvPr/>
          </p:nvSpPr>
          <p:spPr>
            <a:xfrm>
              <a:off x="8642349" y="61658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2" name="Line"/>
            <p:cNvSpPr/>
            <p:nvPr/>
          </p:nvSpPr>
          <p:spPr>
            <a:xfrm>
              <a:off x="8801099" y="6051550"/>
              <a:ext cx="7229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extrusionOk="0">
                  <a:moveTo>
                    <a:pt x="0" y="0"/>
                  </a:moveTo>
                  <a:cubicBezTo>
                    <a:pt x="5554" y="982"/>
                    <a:pt x="11109" y="1964"/>
                    <a:pt x="15120" y="3927"/>
                  </a:cubicBezTo>
                  <a:cubicBezTo>
                    <a:pt x="19131" y="5891"/>
                    <a:pt x="21600" y="8836"/>
                    <a:pt x="20983" y="11536"/>
                  </a:cubicBezTo>
                  <a:cubicBezTo>
                    <a:pt x="20366" y="14236"/>
                    <a:pt x="16663" y="16691"/>
                    <a:pt x="13886" y="18327"/>
                  </a:cubicBezTo>
                  <a:cubicBezTo>
                    <a:pt x="11109" y="19964"/>
                    <a:pt x="9257" y="20782"/>
                    <a:pt x="7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3" name="Line"/>
            <p:cNvSpPr/>
            <p:nvPr/>
          </p:nvSpPr>
          <p:spPr>
            <a:xfrm>
              <a:off x="8883649" y="5821752"/>
              <a:ext cx="209551" cy="15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3571"/>
                  </a:moveTo>
                  <a:cubicBezTo>
                    <a:pt x="655" y="2434"/>
                    <a:pt x="1309" y="1297"/>
                    <a:pt x="3164" y="587"/>
                  </a:cubicBezTo>
                  <a:cubicBezTo>
                    <a:pt x="5018" y="-124"/>
                    <a:pt x="8073" y="-408"/>
                    <a:pt x="10145" y="1013"/>
                  </a:cubicBezTo>
                  <a:cubicBezTo>
                    <a:pt x="12218" y="2434"/>
                    <a:pt x="13309" y="5560"/>
                    <a:pt x="13309" y="8403"/>
                  </a:cubicBezTo>
                  <a:cubicBezTo>
                    <a:pt x="13309" y="11245"/>
                    <a:pt x="12218" y="13803"/>
                    <a:pt x="10800" y="15934"/>
                  </a:cubicBezTo>
                  <a:cubicBezTo>
                    <a:pt x="9382" y="18066"/>
                    <a:pt x="7636" y="19771"/>
                    <a:pt x="7418" y="20481"/>
                  </a:cubicBezTo>
                  <a:cubicBezTo>
                    <a:pt x="7200" y="21192"/>
                    <a:pt x="8509" y="20908"/>
                    <a:pt x="11127" y="20624"/>
                  </a:cubicBezTo>
                  <a:cubicBezTo>
                    <a:pt x="13745" y="20339"/>
                    <a:pt x="17673" y="20055"/>
                    <a:pt x="21600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4" name="Line"/>
            <p:cNvSpPr/>
            <p:nvPr/>
          </p:nvSpPr>
          <p:spPr>
            <a:xfrm>
              <a:off x="9163049" y="6191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5" name="Line"/>
            <p:cNvSpPr/>
            <p:nvPr/>
          </p:nvSpPr>
          <p:spPr>
            <a:xfrm>
              <a:off x="9392766" y="5996377"/>
              <a:ext cx="132286" cy="3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478" extrusionOk="0">
                  <a:moveTo>
                    <a:pt x="20140" y="2627"/>
                  </a:moveTo>
                  <a:cubicBezTo>
                    <a:pt x="15627" y="1711"/>
                    <a:pt x="11113" y="794"/>
                    <a:pt x="8051" y="336"/>
                  </a:cubicBezTo>
                  <a:cubicBezTo>
                    <a:pt x="4988" y="-122"/>
                    <a:pt x="3376" y="-122"/>
                    <a:pt x="1925" y="402"/>
                  </a:cubicBezTo>
                  <a:cubicBezTo>
                    <a:pt x="475" y="925"/>
                    <a:pt x="-815" y="1973"/>
                    <a:pt x="636" y="3674"/>
                  </a:cubicBezTo>
                  <a:cubicBezTo>
                    <a:pt x="2086" y="5376"/>
                    <a:pt x="6278" y="7733"/>
                    <a:pt x="10146" y="10154"/>
                  </a:cubicBezTo>
                  <a:cubicBezTo>
                    <a:pt x="14015" y="12576"/>
                    <a:pt x="17561" y="15063"/>
                    <a:pt x="19173" y="16634"/>
                  </a:cubicBezTo>
                  <a:cubicBezTo>
                    <a:pt x="20785" y="18205"/>
                    <a:pt x="20463" y="18860"/>
                    <a:pt x="17722" y="19514"/>
                  </a:cubicBezTo>
                  <a:cubicBezTo>
                    <a:pt x="14982" y="20169"/>
                    <a:pt x="9824" y="20823"/>
                    <a:pt x="4666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6" name="Line"/>
            <p:cNvSpPr/>
            <p:nvPr/>
          </p:nvSpPr>
          <p:spPr>
            <a:xfrm>
              <a:off x="9404349" y="5991954"/>
              <a:ext cx="3175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3744" y="11040"/>
                    <a:pt x="7488" y="1783"/>
                    <a:pt x="11088" y="240"/>
                  </a:cubicBezTo>
                  <a:cubicBezTo>
                    <a:pt x="14688" y="-1303"/>
                    <a:pt x="18144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7" name="Line"/>
            <p:cNvSpPr/>
            <p:nvPr/>
          </p:nvSpPr>
          <p:spPr>
            <a:xfrm>
              <a:off x="9791699" y="5861050"/>
              <a:ext cx="20779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extrusionOk="0">
                  <a:moveTo>
                    <a:pt x="12436" y="0"/>
                  </a:moveTo>
                  <a:cubicBezTo>
                    <a:pt x="14618" y="971"/>
                    <a:pt x="16800" y="1942"/>
                    <a:pt x="18436" y="3640"/>
                  </a:cubicBezTo>
                  <a:cubicBezTo>
                    <a:pt x="20073" y="5339"/>
                    <a:pt x="21164" y="7766"/>
                    <a:pt x="21382" y="9991"/>
                  </a:cubicBezTo>
                  <a:cubicBezTo>
                    <a:pt x="21600" y="12216"/>
                    <a:pt x="20945" y="14238"/>
                    <a:pt x="17236" y="16139"/>
                  </a:cubicBezTo>
                  <a:cubicBezTo>
                    <a:pt x="13527" y="18040"/>
                    <a:pt x="6764" y="198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8" name="Line"/>
            <p:cNvSpPr/>
            <p:nvPr/>
          </p:nvSpPr>
          <p:spPr>
            <a:xfrm>
              <a:off x="4292599" y="705485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874" y="0"/>
                    <a:pt x="11747" y="0"/>
                    <a:pt x="15347" y="3600"/>
                  </a:cubicBezTo>
                  <a:cubicBezTo>
                    <a:pt x="18947" y="7200"/>
                    <a:pt x="2027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99" name="Line"/>
            <p:cNvSpPr/>
            <p:nvPr/>
          </p:nvSpPr>
          <p:spPr>
            <a:xfrm>
              <a:off x="4381499" y="714375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0" name="Line"/>
            <p:cNvSpPr/>
            <p:nvPr/>
          </p:nvSpPr>
          <p:spPr>
            <a:xfrm>
              <a:off x="4868333" y="6864350"/>
              <a:ext cx="268288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4" extrusionOk="0">
                  <a:moveTo>
                    <a:pt x="4762" y="8234"/>
                  </a:moveTo>
                  <a:cubicBezTo>
                    <a:pt x="3912" y="10740"/>
                    <a:pt x="3061" y="13246"/>
                    <a:pt x="2466" y="15215"/>
                  </a:cubicBezTo>
                  <a:cubicBezTo>
                    <a:pt x="1871" y="17185"/>
                    <a:pt x="1531" y="18617"/>
                    <a:pt x="1276" y="19691"/>
                  </a:cubicBezTo>
                  <a:cubicBezTo>
                    <a:pt x="1020" y="20765"/>
                    <a:pt x="850" y="21481"/>
                    <a:pt x="595" y="21540"/>
                  </a:cubicBezTo>
                  <a:cubicBezTo>
                    <a:pt x="340" y="21600"/>
                    <a:pt x="0" y="21003"/>
                    <a:pt x="0" y="19034"/>
                  </a:cubicBezTo>
                  <a:cubicBezTo>
                    <a:pt x="0" y="17065"/>
                    <a:pt x="340" y="13724"/>
                    <a:pt x="850" y="10800"/>
                  </a:cubicBezTo>
                  <a:cubicBezTo>
                    <a:pt x="1361" y="7876"/>
                    <a:pt x="2041" y="5370"/>
                    <a:pt x="2636" y="3878"/>
                  </a:cubicBezTo>
                  <a:cubicBezTo>
                    <a:pt x="3231" y="2387"/>
                    <a:pt x="3742" y="1909"/>
                    <a:pt x="4337" y="2148"/>
                  </a:cubicBezTo>
                  <a:cubicBezTo>
                    <a:pt x="4932" y="2387"/>
                    <a:pt x="5613" y="3341"/>
                    <a:pt x="6803" y="5370"/>
                  </a:cubicBezTo>
                  <a:cubicBezTo>
                    <a:pt x="7994" y="7399"/>
                    <a:pt x="9694" y="10502"/>
                    <a:pt x="10885" y="13008"/>
                  </a:cubicBezTo>
                  <a:cubicBezTo>
                    <a:pt x="12076" y="15514"/>
                    <a:pt x="12756" y="17423"/>
                    <a:pt x="13436" y="18557"/>
                  </a:cubicBezTo>
                  <a:cubicBezTo>
                    <a:pt x="14117" y="19691"/>
                    <a:pt x="14797" y="20049"/>
                    <a:pt x="15392" y="19810"/>
                  </a:cubicBezTo>
                  <a:cubicBezTo>
                    <a:pt x="15987" y="19571"/>
                    <a:pt x="16498" y="18736"/>
                    <a:pt x="17348" y="16409"/>
                  </a:cubicBezTo>
                  <a:cubicBezTo>
                    <a:pt x="18198" y="14082"/>
                    <a:pt x="19389" y="10263"/>
                    <a:pt x="20154" y="7638"/>
                  </a:cubicBezTo>
                  <a:cubicBezTo>
                    <a:pt x="20920" y="5012"/>
                    <a:pt x="21260" y="3580"/>
                    <a:pt x="21430" y="2327"/>
                  </a:cubicBezTo>
                  <a:cubicBezTo>
                    <a:pt x="21600" y="1074"/>
                    <a:pt x="21600" y="0"/>
                    <a:pt x="21430" y="0"/>
                  </a:cubicBezTo>
                  <a:cubicBezTo>
                    <a:pt x="21260" y="0"/>
                    <a:pt x="20920" y="1074"/>
                    <a:pt x="20580" y="2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1" name="Line"/>
            <p:cNvSpPr/>
            <p:nvPr/>
          </p:nvSpPr>
          <p:spPr>
            <a:xfrm>
              <a:off x="5175249" y="7063316"/>
              <a:ext cx="78404" cy="15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30" extrusionOk="0">
                  <a:moveTo>
                    <a:pt x="11937" y="11092"/>
                  </a:moveTo>
                  <a:cubicBezTo>
                    <a:pt x="8526" y="9632"/>
                    <a:pt x="5116" y="8173"/>
                    <a:pt x="3126" y="8173"/>
                  </a:cubicBezTo>
                  <a:cubicBezTo>
                    <a:pt x="1137" y="8173"/>
                    <a:pt x="568" y="9632"/>
                    <a:pt x="284" y="11092"/>
                  </a:cubicBezTo>
                  <a:cubicBezTo>
                    <a:pt x="0" y="12551"/>
                    <a:pt x="0" y="14011"/>
                    <a:pt x="1989" y="15762"/>
                  </a:cubicBezTo>
                  <a:cubicBezTo>
                    <a:pt x="3979" y="17514"/>
                    <a:pt x="7958" y="19557"/>
                    <a:pt x="11368" y="20578"/>
                  </a:cubicBezTo>
                  <a:cubicBezTo>
                    <a:pt x="14779" y="21600"/>
                    <a:pt x="17621" y="21600"/>
                    <a:pt x="19326" y="19265"/>
                  </a:cubicBezTo>
                  <a:cubicBezTo>
                    <a:pt x="21032" y="16930"/>
                    <a:pt x="21600" y="12259"/>
                    <a:pt x="20463" y="9049"/>
                  </a:cubicBezTo>
                  <a:cubicBezTo>
                    <a:pt x="19326" y="5838"/>
                    <a:pt x="16484" y="4086"/>
                    <a:pt x="13926" y="2627"/>
                  </a:cubicBezTo>
                  <a:cubicBezTo>
                    <a:pt x="11368" y="1168"/>
                    <a:pt x="9095" y="0"/>
                    <a:pt x="6821" y="0"/>
                  </a:cubicBezTo>
                  <a:cubicBezTo>
                    <a:pt x="4547" y="0"/>
                    <a:pt x="2274" y="1168"/>
                    <a:pt x="0" y="2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2" name="Line"/>
            <p:cNvSpPr/>
            <p:nvPr/>
          </p:nvSpPr>
          <p:spPr>
            <a:xfrm>
              <a:off x="5302249" y="7016750"/>
              <a:ext cx="196851" cy="2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extrusionOk="0">
                  <a:moveTo>
                    <a:pt x="0" y="7855"/>
                  </a:moveTo>
                  <a:cubicBezTo>
                    <a:pt x="697" y="6982"/>
                    <a:pt x="1394" y="6109"/>
                    <a:pt x="2439" y="5673"/>
                  </a:cubicBezTo>
                  <a:cubicBezTo>
                    <a:pt x="3484" y="5236"/>
                    <a:pt x="4877" y="5236"/>
                    <a:pt x="6503" y="7527"/>
                  </a:cubicBezTo>
                  <a:cubicBezTo>
                    <a:pt x="8129" y="9818"/>
                    <a:pt x="9987" y="14400"/>
                    <a:pt x="10916" y="17236"/>
                  </a:cubicBezTo>
                  <a:cubicBezTo>
                    <a:pt x="11845" y="20073"/>
                    <a:pt x="11845" y="21164"/>
                    <a:pt x="11381" y="21382"/>
                  </a:cubicBezTo>
                  <a:cubicBezTo>
                    <a:pt x="10916" y="21600"/>
                    <a:pt x="9987" y="20945"/>
                    <a:pt x="9406" y="18109"/>
                  </a:cubicBezTo>
                  <a:cubicBezTo>
                    <a:pt x="8826" y="15273"/>
                    <a:pt x="8594" y="10255"/>
                    <a:pt x="9987" y="6873"/>
                  </a:cubicBezTo>
                  <a:cubicBezTo>
                    <a:pt x="11381" y="3491"/>
                    <a:pt x="14400" y="1745"/>
                    <a:pt x="16606" y="873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3" name="Line"/>
            <p:cNvSpPr/>
            <p:nvPr/>
          </p:nvSpPr>
          <p:spPr>
            <a:xfrm>
              <a:off x="5656017" y="6846761"/>
              <a:ext cx="116133" cy="37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95" extrusionOk="0">
                  <a:moveTo>
                    <a:pt x="21162" y="280"/>
                  </a:moveTo>
                  <a:cubicBezTo>
                    <a:pt x="18848" y="38"/>
                    <a:pt x="16533" y="-205"/>
                    <a:pt x="13833" y="280"/>
                  </a:cubicBezTo>
                  <a:cubicBezTo>
                    <a:pt x="11133" y="766"/>
                    <a:pt x="8048" y="1979"/>
                    <a:pt x="5541" y="3982"/>
                  </a:cubicBezTo>
                  <a:cubicBezTo>
                    <a:pt x="3033" y="5984"/>
                    <a:pt x="1105" y="8775"/>
                    <a:pt x="333" y="11323"/>
                  </a:cubicBezTo>
                  <a:cubicBezTo>
                    <a:pt x="-438" y="13871"/>
                    <a:pt x="-52" y="16177"/>
                    <a:pt x="3419" y="17815"/>
                  </a:cubicBezTo>
                  <a:cubicBezTo>
                    <a:pt x="6891" y="19453"/>
                    <a:pt x="13448" y="20424"/>
                    <a:pt x="20005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4" name="Line"/>
            <p:cNvSpPr/>
            <p:nvPr/>
          </p:nvSpPr>
          <p:spPr>
            <a:xfrm>
              <a:off x="5880099" y="694690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4856"/>
                    <a:pt x="9600" y="9712"/>
                    <a:pt x="13200" y="13312"/>
                  </a:cubicBezTo>
                  <a:cubicBezTo>
                    <a:pt x="16800" y="16912"/>
                    <a:pt x="19200" y="192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5" name="Line"/>
            <p:cNvSpPr/>
            <p:nvPr/>
          </p:nvSpPr>
          <p:spPr>
            <a:xfrm>
              <a:off x="5956299" y="7181850"/>
              <a:ext cx="825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6" name="Line"/>
            <p:cNvSpPr/>
            <p:nvPr/>
          </p:nvSpPr>
          <p:spPr>
            <a:xfrm>
              <a:off x="6275446" y="6913656"/>
              <a:ext cx="130911" cy="3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49" extrusionOk="0">
                  <a:moveTo>
                    <a:pt x="17963" y="3235"/>
                  </a:moveTo>
                  <a:cubicBezTo>
                    <a:pt x="17963" y="2651"/>
                    <a:pt x="17963" y="2067"/>
                    <a:pt x="16781" y="1367"/>
                  </a:cubicBezTo>
                  <a:cubicBezTo>
                    <a:pt x="15600" y="666"/>
                    <a:pt x="13238" y="-151"/>
                    <a:pt x="10369" y="24"/>
                  </a:cubicBezTo>
                  <a:cubicBezTo>
                    <a:pt x="7500" y="199"/>
                    <a:pt x="4125" y="1367"/>
                    <a:pt x="2100" y="2651"/>
                  </a:cubicBezTo>
                  <a:cubicBezTo>
                    <a:pt x="75" y="3935"/>
                    <a:pt x="-600" y="5337"/>
                    <a:pt x="581" y="6271"/>
                  </a:cubicBezTo>
                  <a:cubicBezTo>
                    <a:pt x="1762" y="7205"/>
                    <a:pt x="4800" y="7672"/>
                    <a:pt x="8006" y="7672"/>
                  </a:cubicBezTo>
                  <a:cubicBezTo>
                    <a:pt x="11213" y="7672"/>
                    <a:pt x="14588" y="7205"/>
                    <a:pt x="16781" y="6738"/>
                  </a:cubicBezTo>
                  <a:cubicBezTo>
                    <a:pt x="18975" y="6271"/>
                    <a:pt x="19988" y="5804"/>
                    <a:pt x="20494" y="5862"/>
                  </a:cubicBezTo>
                  <a:cubicBezTo>
                    <a:pt x="21000" y="5920"/>
                    <a:pt x="21000" y="6504"/>
                    <a:pt x="20494" y="8197"/>
                  </a:cubicBezTo>
                  <a:cubicBezTo>
                    <a:pt x="19988" y="9890"/>
                    <a:pt x="18975" y="12692"/>
                    <a:pt x="18300" y="15086"/>
                  </a:cubicBezTo>
                  <a:cubicBezTo>
                    <a:pt x="17625" y="17479"/>
                    <a:pt x="17288" y="19464"/>
                    <a:pt x="1695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07" name="Line"/>
            <p:cNvSpPr/>
            <p:nvPr/>
          </p:nvSpPr>
          <p:spPr>
            <a:xfrm>
              <a:off x="6521449" y="6877050"/>
              <a:ext cx="13737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extrusionOk="0">
                  <a:moveTo>
                    <a:pt x="6671" y="0"/>
                  </a:moveTo>
                  <a:cubicBezTo>
                    <a:pt x="10165" y="222"/>
                    <a:pt x="13659" y="443"/>
                    <a:pt x="16518" y="1828"/>
                  </a:cubicBezTo>
                  <a:cubicBezTo>
                    <a:pt x="19376" y="3212"/>
                    <a:pt x="21600" y="5760"/>
                    <a:pt x="20171" y="8862"/>
                  </a:cubicBezTo>
                  <a:cubicBezTo>
                    <a:pt x="18741" y="11963"/>
                    <a:pt x="13659" y="15618"/>
                    <a:pt x="9688" y="17834"/>
                  </a:cubicBezTo>
                  <a:cubicBezTo>
                    <a:pt x="5718" y="20049"/>
                    <a:pt x="2859" y="208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7" name="Drawing"/>
          <p:cNvGrpSpPr/>
          <p:nvPr/>
        </p:nvGrpSpPr>
        <p:grpSpPr>
          <a:xfrm>
            <a:off x="178305" y="1483477"/>
            <a:ext cx="12826495" cy="8346323"/>
            <a:chOff x="-12700" y="0"/>
            <a:chExt cx="12826494" cy="8346322"/>
          </a:xfrm>
        </p:grpSpPr>
        <p:sp>
          <p:nvSpPr>
            <p:cNvPr id="2410" name="Line"/>
            <p:cNvSpPr/>
            <p:nvPr/>
          </p:nvSpPr>
          <p:spPr>
            <a:xfrm>
              <a:off x="1904494" y="40882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5838"/>
                    <a:pt x="10800" y="11676"/>
                    <a:pt x="14400" y="15276"/>
                  </a:cubicBezTo>
                  <a:cubicBezTo>
                    <a:pt x="18000" y="18876"/>
                    <a:pt x="19800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1" name="Line"/>
            <p:cNvSpPr/>
            <p:nvPr/>
          </p:nvSpPr>
          <p:spPr>
            <a:xfrm>
              <a:off x="1872694" y="257365"/>
              <a:ext cx="4450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142" extrusionOk="0">
                  <a:moveTo>
                    <a:pt x="20641" y="8799"/>
                  </a:moveTo>
                  <a:cubicBezTo>
                    <a:pt x="17696" y="4685"/>
                    <a:pt x="14750" y="571"/>
                    <a:pt x="10823" y="56"/>
                  </a:cubicBezTo>
                  <a:cubicBezTo>
                    <a:pt x="6896" y="-458"/>
                    <a:pt x="1986" y="2628"/>
                    <a:pt x="514" y="6742"/>
                  </a:cubicBezTo>
                  <a:cubicBezTo>
                    <a:pt x="-959" y="10856"/>
                    <a:pt x="1005" y="15999"/>
                    <a:pt x="2968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2" name="Line"/>
            <p:cNvSpPr/>
            <p:nvPr/>
          </p:nvSpPr>
          <p:spPr>
            <a:xfrm>
              <a:off x="2082294" y="54217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3" name="Line"/>
            <p:cNvSpPr/>
            <p:nvPr/>
          </p:nvSpPr>
          <p:spPr>
            <a:xfrm>
              <a:off x="2247394" y="402472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411"/>
                    <a:pt x="7200" y="823"/>
                    <a:pt x="9720" y="2880"/>
                  </a:cubicBezTo>
                  <a:cubicBezTo>
                    <a:pt x="12240" y="4937"/>
                    <a:pt x="13680" y="8640"/>
                    <a:pt x="15480" y="12034"/>
                  </a:cubicBezTo>
                  <a:cubicBezTo>
                    <a:pt x="17280" y="15429"/>
                    <a:pt x="1944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4" name="Line"/>
            <p:cNvSpPr/>
            <p:nvPr/>
          </p:nvSpPr>
          <p:spPr>
            <a:xfrm>
              <a:off x="2238600" y="224672"/>
              <a:ext cx="5153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098" extrusionOk="0">
                  <a:moveTo>
                    <a:pt x="13421" y="0"/>
                  </a:moveTo>
                  <a:cubicBezTo>
                    <a:pt x="10098" y="1507"/>
                    <a:pt x="6775" y="3014"/>
                    <a:pt x="7190" y="4270"/>
                  </a:cubicBezTo>
                  <a:cubicBezTo>
                    <a:pt x="7606" y="5526"/>
                    <a:pt x="11760" y="6531"/>
                    <a:pt x="15083" y="5526"/>
                  </a:cubicBezTo>
                  <a:cubicBezTo>
                    <a:pt x="18406" y="4521"/>
                    <a:pt x="20898" y="1507"/>
                    <a:pt x="20067" y="503"/>
                  </a:cubicBezTo>
                  <a:cubicBezTo>
                    <a:pt x="19236" y="-502"/>
                    <a:pt x="15083" y="503"/>
                    <a:pt x="10929" y="3517"/>
                  </a:cubicBezTo>
                  <a:cubicBezTo>
                    <a:pt x="6775" y="6531"/>
                    <a:pt x="2621" y="11554"/>
                    <a:pt x="960" y="14819"/>
                  </a:cubicBezTo>
                  <a:cubicBezTo>
                    <a:pt x="-702" y="18084"/>
                    <a:pt x="129" y="19591"/>
                    <a:pt x="96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5" name="Line"/>
            <p:cNvSpPr/>
            <p:nvPr/>
          </p:nvSpPr>
          <p:spPr>
            <a:xfrm>
              <a:off x="2475994" y="47232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6" name="Line"/>
            <p:cNvSpPr/>
            <p:nvPr/>
          </p:nvSpPr>
          <p:spPr>
            <a:xfrm>
              <a:off x="2682023" y="152705"/>
              <a:ext cx="175523" cy="51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16" extrusionOk="0">
                  <a:moveTo>
                    <a:pt x="13227" y="13205"/>
                  </a:moveTo>
                  <a:cubicBezTo>
                    <a:pt x="12473" y="12855"/>
                    <a:pt x="11720" y="12505"/>
                    <a:pt x="10715" y="12330"/>
                  </a:cubicBezTo>
                  <a:cubicBezTo>
                    <a:pt x="9711" y="12155"/>
                    <a:pt x="8455" y="12155"/>
                    <a:pt x="6320" y="13074"/>
                  </a:cubicBezTo>
                  <a:cubicBezTo>
                    <a:pt x="4185" y="13992"/>
                    <a:pt x="1171" y="15828"/>
                    <a:pt x="292" y="17402"/>
                  </a:cubicBezTo>
                  <a:cubicBezTo>
                    <a:pt x="-587" y="18977"/>
                    <a:pt x="669" y="20288"/>
                    <a:pt x="2050" y="20944"/>
                  </a:cubicBezTo>
                  <a:cubicBezTo>
                    <a:pt x="3432" y="21600"/>
                    <a:pt x="4939" y="21600"/>
                    <a:pt x="7701" y="20769"/>
                  </a:cubicBezTo>
                  <a:cubicBezTo>
                    <a:pt x="10464" y="19938"/>
                    <a:pt x="14483" y="18277"/>
                    <a:pt x="16994" y="15916"/>
                  </a:cubicBezTo>
                  <a:cubicBezTo>
                    <a:pt x="19506" y="13555"/>
                    <a:pt x="20511" y="10494"/>
                    <a:pt x="20762" y="7870"/>
                  </a:cubicBezTo>
                  <a:cubicBezTo>
                    <a:pt x="21013" y="5247"/>
                    <a:pt x="20511" y="3061"/>
                    <a:pt x="19757" y="1749"/>
                  </a:cubicBezTo>
                  <a:cubicBezTo>
                    <a:pt x="19004" y="437"/>
                    <a:pt x="17999" y="0"/>
                    <a:pt x="17246" y="0"/>
                  </a:cubicBezTo>
                  <a:cubicBezTo>
                    <a:pt x="16492" y="0"/>
                    <a:pt x="15990" y="437"/>
                    <a:pt x="15487" y="1880"/>
                  </a:cubicBezTo>
                  <a:cubicBezTo>
                    <a:pt x="14985" y="3323"/>
                    <a:pt x="14483" y="5772"/>
                    <a:pt x="14608" y="8177"/>
                  </a:cubicBezTo>
                  <a:cubicBezTo>
                    <a:pt x="14734" y="10581"/>
                    <a:pt x="15487" y="12943"/>
                    <a:pt x="16492" y="14560"/>
                  </a:cubicBezTo>
                  <a:cubicBezTo>
                    <a:pt x="17497" y="16178"/>
                    <a:pt x="18753" y="17053"/>
                    <a:pt x="20008" y="1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7" name="Line"/>
            <p:cNvSpPr/>
            <p:nvPr/>
          </p:nvSpPr>
          <p:spPr>
            <a:xfrm>
              <a:off x="2990344" y="58027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8" name="Line"/>
            <p:cNvSpPr/>
            <p:nvPr/>
          </p:nvSpPr>
          <p:spPr>
            <a:xfrm>
              <a:off x="3549144" y="437579"/>
              <a:ext cx="463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2170" y="20018"/>
                    <a:pt x="4340" y="20018"/>
                    <a:pt x="7693" y="15968"/>
                  </a:cubicBezTo>
                  <a:cubicBezTo>
                    <a:pt x="11047" y="11918"/>
                    <a:pt x="15584" y="3818"/>
                    <a:pt x="18099" y="1118"/>
                  </a:cubicBezTo>
                  <a:cubicBezTo>
                    <a:pt x="20614" y="-1582"/>
                    <a:pt x="2110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9" name="Line"/>
            <p:cNvSpPr/>
            <p:nvPr/>
          </p:nvSpPr>
          <p:spPr>
            <a:xfrm>
              <a:off x="3625344" y="561222"/>
              <a:ext cx="520701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extrusionOk="0">
                  <a:moveTo>
                    <a:pt x="0" y="19265"/>
                  </a:moveTo>
                  <a:cubicBezTo>
                    <a:pt x="1844" y="20432"/>
                    <a:pt x="3688" y="21600"/>
                    <a:pt x="6234" y="21016"/>
                  </a:cubicBezTo>
                  <a:cubicBezTo>
                    <a:pt x="8780" y="20432"/>
                    <a:pt x="12029" y="18097"/>
                    <a:pt x="14576" y="15470"/>
                  </a:cubicBezTo>
                  <a:cubicBezTo>
                    <a:pt x="17122" y="12843"/>
                    <a:pt x="18966" y="9924"/>
                    <a:pt x="20020" y="7297"/>
                  </a:cubicBezTo>
                  <a:cubicBezTo>
                    <a:pt x="21073" y="4670"/>
                    <a:pt x="21337" y="2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0" name="Line"/>
            <p:cNvSpPr/>
            <p:nvPr/>
          </p:nvSpPr>
          <p:spPr>
            <a:xfrm>
              <a:off x="3948062" y="346692"/>
              <a:ext cx="214916" cy="3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26" extrusionOk="0">
                  <a:moveTo>
                    <a:pt x="2019" y="955"/>
                  </a:moveTo>
                  <a:cubicBezTo>
                    <a:pt x="960" y="612"/>
                    <a:pt x="-99" y="269"/>
                    <a:pt x="7" y="97"/>
                  </a:cubicBezTo>
                  <a:cubicBezTo>
                    <a:pt x="113" y="-74"/>
                    <a:pt x="1383" y="-74"/>
                    <a:pt x="4454" y="555"/>
                  </a:cubicBezTo>
                  <a:cubicBezTo>
                    <a:pt x="7525" y="1183"/>
                    <a:pt x="12395" y="2440"/>
                    <a:pt x="15889" y="4383"/>
                  </a:cubicBezTo>
                  <a:cubicBezTo>
                    <a:pt x="19383" y="6326"/>
                    <a:pt x="21501" y="8955"/>
                    <a:pt x="21501" y="11583"/>
                  </a:cubicBezTo>
                  <a:cubicBezTo>
                    <a:pt x="21501" y="14212"/>
                    <a:pt x="19383" y="16840"/>
                    <a:pt x="18113" y="18497"/>
                  </a:cubicBezTo>
                  <a:cubicBezTo>
                    <a:pt x="16842" y="20155"/>
                    <a:pt x="16419" y="20840"/>
                    <a:pt x="15995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1" name="Line"/>
            <p:cNvSpPr/>
            <p:nvPr/>
          </p:nvSpPr>
          <p:spPr>
            <a:xfrm>
              <a:off x="4857244" y="529472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5867"/>
                    <a:pt x="17280" y="11733"/>
                    <a:pt x="19440" y="15333"/>
                  </a:cubicBezTo>
                  <a:cubicBezTo>
                    <a:pt x="21600" y="18933"/>
                    <a:pt x="17280" y="2026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2" name="Line"/>
            <p:cNvSpPr/>
            <p:nvPr/>
          </p:nvSpPr>
          <p:spPr>
            <a:xfrm>
              <a:off x="4850894" y="41517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3" name="Line"/>
            <p:cNvSpPr/>
            <p:nvPr/>
          </p:nvSpPr>
          <p:spPr>
            <a:xfrm>
              <a:off x="4929211" y="482150"/>
              <a:ext cx="99484" cy="21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extrusionOk="0">
                  <a:moveTo>
                    <a:pt x="2298" y="2151"/>
                  </a:moveTo>
                  <a:cubicBezTo>
                    <a:pt x="2298" y="7759"/>
                    <a:pt x="2298" y="13366"/>
                    <a:pt x="2068" y="16689"/>
                  </a:cubicBezTo>
                  <a:cubicBezTo>
                    <a:pt x="1838" y="20013"/>
                    <a:pt x="1379" y="21051"/>
                    <a:pt x="919" y="21051"/>
                  </a:cubicBezTo>
                  <a:cubicBezTo>
                    <a:pt x="460" y="21051"/>
                    <a:pt x="0" y="20013"/>
                    <a:pt x="0" y="16897"/>
                  </a:cubicBezTo>
                  <a:cubicBezTo>
                    <a:pt x="0" y="13782"/>
                    <a:pt x="460" y="8589"/>
                    <a:pt x="1149" y="5474"/>
                  </a:cubicBezTo>
                  <a:cubicBezTo>
                    <a:pt x="1838" y="2359"/>
                    <a:pt x="2757" y="1320"/>
                    <a:pt x="4366" y="593"/>
                  </a:cubicBezTo>
                  <a:cubicBezTo>
                    <a:pt x="5974" y="-134"/>
                    <a:pt x="8272" y="-549"/>
                    <a:pt x="11260" y="1528"/>
                  </a:cubicBezTo>
                  <a:cubicBezTo>
                    <a:pt x="14247" y="3605"/>
                    <a:pt x="17923" y="8174"/>
                    <a:pt x="19762" y="11497"/>
                  </a:cubicBezTo>
                  <a:cubicBezTo>
                    <a:pt x="21600" y="14820"/>
                    <a:pt x="21600" y="16897"/>
                    <a:pt x="21600" y="18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4" name="Line"/>
            <p:cNvSpPr/>
            <p:nvPr/>
          </p:nvSpPr>
          <p:spPr>
            <a:xfrm>
              <a:off x="5099552" y="255293"/>
              <a:ext cx="145043" cy="4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5" extrusionOk="0">
                  <a:moveTo>
                    <a:pt x="14877" y="15010"/>
                  </a:moveTo>
                  <a:cubicBezTo>
                    <a:pt x="14877" y="14490"/>
                    <a:pt x="14877" y="13971"/>
                    <a:pt x="14408" y="13504"/>
                  </a:cubicBezTo>
                  <a:cubicBezTo>
                    <a:pt x="13938" y="13037"/>
                    <a:pt x="12999" y="12621"/>
                    <a:pt x="11277" y="12621"/>
                  </a:cubicBezTo>
                  <a:cubicBezTo>
                    <a:pt x="9555" y="12621"/>
                    <a:pt x="7051" y="13037"/>
                    <a:pt x="5016" y="14075"/>
                  </a:cubicBezTo>
                  <a:cubicBezTo>
                    <a:pt x="2981" y="15114"/>
                    <a:pt x="1416" y="16775"/>
                    <a:pt x="634" y="17969"/>
                  </a:cubicBezTo>
                  <a:cubicBezTo>
                    <a:pt x="-149" y="19164"/>
                    <a:pt x="-149" y="19890"/>
                    <a:pt x="321" y="20462"/>
                  </a:cubicBezTo>
                  <a:cubicBezTo>
                    <a:pt x="790" y="21033"/>
                    <a:pt x="1729" y="21448"/>
                    <a:pt x="2825" y="21500"/>
                  </a:cubicBezTo>
                  <a:cubicBezTo>
                    <a:pt x="3921" y="21552"/>
                    <a:pt x="5173" y="21240"/>
                    <a:pt x="7364" y="19423"/>
                  </a:cubicBezTo>
                  <a:cubicBezTo>
                    <a:pt x="9555" y="17606"/>
                    <a:pt x="12686" y="14283"/>
                    <a:pt x="14564" y="11012"/>
                  </a:cubicBezTo>
                  <a:cubicBezTo>
                    <a:pt x="16442" y="7740"/>
                    <a:pt x="17068" y="4521"/>
                    <a:pt x="17381" y="2600"/>
                  </a:cubicBezTo>
                  <a:cubicBezTo>
                    <a:pt x="17694" y="679"/>
                    <a:pt x="17694" y="56"/>
                    <a:pt x="17381" y="4"/>
                  </a:cubicBezTo>
                  <a:cubicBezTo>
                    <a:pt x="17068" y="-48"/>
                    <a:pt x="16442" y="471"/>
                    <a:pt x="15973" y="2600"/>
                  </a:cubicBezTo>
                  <a:cubicBezTo>
                    <a:pt x="15503" y="4729"/>
                    <a:pt x="15190" y="8467"/>
                    <a:pt x="16129" y="11375"/>
                  </a:cubicBezTo>
                  <a:cubicBezTo>
                    <a:pt x="17068" y="14283"/>
                    <a:pt x="19260" y="16360"/>
                    <a:pt x="21451" y="18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5" name="Line"/>
            <p:cNvSpPr/>
            <p:nvPr/>
          </p:nvSpPr>
          <p:spPr>
            <a:xfrm>
              <a:off x="5295394" y="464525"/>
              <a:ext cx="101601" cy="24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extrusionOk="0">
                  <a:moveTo>
                    <a:pt x="0" y="7454"/>
                  </a:moveTo>
                  <a:cubicBezTo>
                    <a:pt x="2250" y="7454"/>
                    <a:pt x="4500" y="7454"/>
                    <a:pt x="7200" y="6703"/>
                  </a:cubicBezTo>
                  <a:cubicBezTo>
                    <a:pt x="9900" y="5951"/>
                    <a:pt x="13050" y="4449"/>
                    <a:pt x="14625" y="3134"/>
                  </a:cubicBezTo>
                  <a:cubicBezTo>
                    <a:pt x="16200" y="1819"/>
                    <a:pt x="16200" y="692"/>
                    <a:pt x="15075" y="223"/>
                  </a:cubicBezTo>
                  <a:cubicBezTo>
                    <a:pt x="13950" y="-247"/>
                    <a:pt x="11700" y="-59"/>
                    <a:pt x="9225" y="1631"/>
                  </a:cubicBezTo>
                  <a:cubicBezTo>
                    <a:pt x="6750" y="3322"/>
                    <a:pt x="4050" y="6515"/>
                    <a:pt x="2925" y="9802"/>
                  </a:cubicBezTo>
                  <a:cubicBezTo>
                    <a:pt x="1800" y="13089"/>
                    <a:pt x="2250" y="16470"/>
                    <a:pt x="3375" y="18536"/>
                  </a:cubicBezTo>
                  <a:cubicBezTo>
                    <a:pt x="4500" y="20602"/>
                    <a:pt x="6300" y="21353"/>
                    <a:pt x="9450" y="21353"/>
                  </a:cubicBezTo>
                  <a:cubicBezTo>
                    <a:pt x="12600" y="21353"/>
                    <a:pt x="17100" y="20602"/>
                    <a:pt x="21600" y="19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6" name="Line"/>
            <p:cNvSpPr/>
            <p:nvPr/>
          </p:nvSpPr>
          <p:spPr>
            <a:xfrm>
              <a:off x="5422394" y="403652"/>
              <a:ext cx="106540" cy="41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82" extrusionOk="0">
                  <a:moveTo>
                    <a:pt x="5082" y="7176"/>
                  </a:moveTo>
                  <a:cubicBezTo>
                    <a:pt x="3812" y="9917"/>
                    <a:pt x="2541" y="12658"/>
                    <a:pt x="1694" y="15563"/>
                  </a:cubicBezTo>
                  <a:cubicBezTo>
                    <a:pt x="847" y="18469"/>
                    <a:pt x="424" y="21539"/>
                    <a:pt x="635" y="21265"/>
                  </a:cubicBezTo>
                  <a:cubicBezTo>
                    <a:pt x="847" y="20991"/>
                    <a:pt x="1694" y="17373"/>
                    <a:pt x="2329" y="13919"/>
                  </a:cubicBezTo>
                  <a:cubicBezTo>
                    <a:pt x="2965" y="10465"/>
                    <a:pt x="3388" y="7176"/>
                    <a:pt x="4024" y="5147"/>
                  </a:cubicBezTo>
                  <a:cubicBezTo>
                    <a:pt x="4659" y="3119"/>
                    <a:pt x="5506" y="2351"/>
                    <a:pt x="6776" y="1693"/>
                  </a:cubicBezTo>
                  <a:cubicBezTo>
                    <a:pt x="8047" y="1035"/>
                    <a:pt x="9741" y="487"/>
                    <a:pt x="11647" y="213"/>
                  </a:cubicBezTo>
                  <a:cubicBezTo>
                    <a:pt x="13553" y="-61"/>
                    <a:pt x="15671" y="-61"/>
                    <a:pt x="17365" y="158"/>
                  </a:cubicBezTo>
                  <a:cubicBezTo>
                    <a:pt x="19059" y="378"/>
                    <a:pt x="20329" y="816"/>
                    <a:pt x="20965" y="1913"/>
                  </a:cubicBezTo>
                  <a:cubicBezTo>
                    <a:pt x="21600" y="3009"/>
                    <a:pt x="21600" y="4763"/>
                    <a:pt x="19059" y="6408"/>
                  </a:cubicBezTo>
                  <a:cubicBezTo>
                    <a:pt x="16518" y="8053"/>
                    <a:pt x="11435" y="9588"/>
                    <a:pt x="7835" y="10300"/>
                  </a:cubicBezTo>
                  <a:cubicBezTo>
                    <a:pt x="4235" y="11013"/>
                    <a:pt x="2118" y="10903"/>
                    <a:pt x="0" y="1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7" name="Line"/>
            <p:cNvSpPr/>
            <p:nvPr/>
          </p:nvSpPr>
          <p:spPr>
            <a:xfrm>
              <a:off x="5574794" y="399210"/>
              <a:ext cx="139701" cy="2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0" y="11700"/>
                  </a:moveTo>
                  <a:cubicBezTo>
                    <a:pt x="982" y="12591"/>
                    <a:pt x="1964" y="13482"/>
                    <a:pt x="3109" y="13482"/>
                  </a:cubicBezTo>
                  <a:cubicBezTo>
                    <a:pt x="4255" y="13482"/>
                    <a:pt x="5564" y="12591"/>
                    <a:pt x="7036" y="10587"/>
                  </a:cubicBezTo>
                  <a:cubicBezTo>
                    <a:pt x="8509" y="8583"/>
                    <a:pt x="10145" y="5465"/>
                    <a:pt x="10800" y="3350"/>
                  </a:cubicBezTo>
                  <a:cubicBezTo>
                    <a:pt x="11455" y="1234"/>
                    <a:pt x="11127" y="121"/>
                    <a:pt x="9818" y="9"/>
                  </a:cubicBezTo>
                  <a:cubicBezTo>
                    <a:pt x="8509" y="-102"/>
                    <a:pt x="6218" y="789"/>
                    <a:pt x="4582" y="3572"/>
                  </a:cubicBezTo>
                  <a:cubicBezTo>
                    <a:pt x="2945" y="6356"/>
                    <a:pt x="1964" y="11032"/>
                    <a:pt x="2127" y="14372"/>
                  </a:cubicBezTo>
                  <a:cubicBezTo>
                    <a:pt x="2291" y="17712"/>
                    <a:pt x="3600" y="19717"/>
                    <a:pt x="6382" y="20607"/>
                  </a:cubicBezTo>
                  <a:cubicBezTo>
                    <a:pt x="9164" y="21498"/>
                    <a:pt x="13418" y="21275"/>
                    <a:pt x="16200" y="20385"/>
                  </a:cubicBezTo>
                  <a:cubicBezTo>
                    <a:pt x="18982" y="19494"/>
                    <a:pt x="20291" y="17935"/>
                    <a:pt x="21600" y="16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8" name="Line"/>
            <p:cNvSpPr/>
            <p:nvPr/>
          </p:nvSpPr>
          <p:spPr>
            <a:xfrm>
              <a:off x="5728045" y="417091"/>
              <a:ext cx="116127" cy="18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74" extrusionOk="0">
                  <a:moveTo>
                    <a:pt x="4474" y="1921"/>
                  </a:moveTo>
                  <a:cubicBezTo>
                    <a:pt x="3702" y="7618"/>
                    <a:pt x="2931" y="13315"/>
                    <a:pt x="2159" y="16756"/>
                  </a:cubicBezTo>
                  <a:cubicBezTo>
                    <a:pt x="1388" y="20198"/>
                    <a:pt x="616" y="21385"/>
                    <a:pt x="231" y="21266"/>
                  </a:cubicBezTo>
                  <a:cubicBezTo>
                    <a:pt x="-155" y="21148"/>
                    <a:pt x="-155" y="19723"/>
                    <a:pt x="1002" y="16400"/>
                  </a:cubicBezTo>
                  <a:cubicBezTo>
                    <a:pt x="2159" y="13077"/>
                    <a:pt x="4474" y="7855"/>
                    <a:pt x="6209" y="4770"/>
                  </a:cubicBezTo>
                  <a:cubicBezTo>
                    <a:pt x="7945" y="1684"/>
                    <a:pt x="9102" y="734"/>
                    <a:pt x="10838" y="260"/>
                  </a:cubicBezTo>
                  <a:cubicBezTo>
                    <a:pt x="12574" y="-215"/>
                    <a:pt x="14888" y="-215"/>
                    <a:pt x="16816" y="1803"/>
                  </a:cubicBezTo>
                  <a:cubicBezTo>
                    <a:pt x="18745" y="3820"/>
                    <a:pt x="20288" y="7855"/>
                    <a:pt x="20866" y="10466"/>
                  </a:cubicBezTo>
                  <a:cubicBezTo>
                    <a:pt x="21445" y="13077"/>
                    <a:pt x="21059" y="14264"/>
                    <a:pt x="20674" y="15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29" name="Line"/>
            <p:cNvSpPr/>
            <p:nvPr/>
          </p:nvSpPr>
          <p:spPr>
            <a:xfrm>
              <a:off x="5918705" y="135513"/>
              <a:ext cx="418090" cy="45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94" extrusionOk="0">
                  <a:moveTo>
                    <a:pt x="6821" y="15012"/>
                  </a:moveTo>
                  <a:cubicBezTo>
                    <a:pt x="6712" y="14512"/>
                    <a:pt x="6603" y="14012"/>
                    <a:pt x="6003" y="13612"/>
                  </a:cubicBezTo>
                  <a:cubicBezTo>
                    <a:pt x="5403" y="13212"/>
                    <a:pt x="4312" y="12912"/>
                    <a:pt x="3221" y="13562"/>
                  </a:cubicBezTo>
                  <a:cubicBezTo>
                    <a:pt x="2130" y="14212"/>
                    <a:pt x="1039" y="15812"/>
                    <a:pt x="493" y="17062"/>
                  </a:cubicBezTo>
                  <a:cubicBezTo>
                    <a:pt x="-52" y="18312"/>
                    <a:pt x="-52" y="19212"/>
                    <a:pt x="57" y="19912"/>
                  </a:cubicBezTo>
                  <a:cubicBezTo>
                    <a:pt x="166" y="20612"/>
                    <a:pt x="384" y="21112"/>
                    <a:pt x="766" y="21312"/>
                  </a:cubicBezTo>
                  <a:cubicBezTo>
                    <a:pt x="1148" y="21512"/>
                    <a:pt x="1693" y="21412"/>
                    <a:pt x="2621" y="20212"/>
                  </a:cubicBezTo>
                  <a:cubicBezTo>
                    <a:pt x="3548" y="19012"/>
                    <a:pt x="4857" y="16712"/>
                    <a:pt x="5948" y="14012"/>
                  </a:cubicBezTo>
                  <a:cubicBezTo>
                    <a:pt x="7039" y="11312"/>
                    <a:pt x="7912" y="8212"/>
                    <a:pt x="8512" y="6062"/>
                  </a:cubicBezTo>
                  <a:cubicBezTo>
                    <a:pt x="9112" y="3912"/>
                    <a:pt x="9439" y="2712"/>
                    <a:pt x="9548" y="1762"/>
                  </a:cubicBezTo>
                  <a:cubicBezTo>
                    <a:pt x="9657" y="812"/>
                    <a:pt x="9548" y="112"/>
                    <a:pt x="9330" y="12"/>
                  </a:cubicBezTo>
                  <a:cubicBezTo>
                    <a:pt x="9112" y="-88"/>
                    <a:pt x="8784" y="412"/>
                    <a:pt x="8457" y="1962"/>
                  </a:cubicBezTo>
                  <a:cubicBezTo>
                    <a:pt x="8130" y="3512"/>
                    <a:pt x="7803" y="6112"/>
                    <a:pt x="7475" y="8612"/>
                  </a:cubicBezTo>
                  <a:cubicBezTo>
                    <a:pt x="7148" y="11112"/>
                    <a:pt x="6821" y="13512"/>
                    <a:pt x="6657" y="15212"/>
                  </a:cubicBezTo>
                  <a:cubicBezTo>
                    <a:pt x="6493" y="16912"/>
                    <a:pt x="6493" y="17912"/>
                    <a:pt x="6657" y="18762"/>
                  </a:cubicBezTo>
                  <a:cubicBezTo>
                    <a:pt x="6821" y="19612"/>
                    <a:pt x="7148" y="20312"/>
                    <a:pt x="7584" y="20712"/>
                  </a:cubicBezTo>
                  <a:cubicBezTo>
                    <a:pt x="8021" y="21112"/>
                    <a:pt x="8566" y="21212"/>
                    <a:pt x="9330" y="20612"/>
                  </a:cubicBezTo>
                  <a:cubicBezTo>
                    <a:pt x="10093" y="20012"/>
                    <a:pt x="11075" y="18712"/>
                    <a:pt x="11730" y="17512"/>
                  </a:cubicBezTo>
                  <a:cubicBezTo>
                    <a:pt x="12384" y="16312"/>
                    <a:pt x="12712" y="15212"/>
                    <a:pt x="12875" y="14362"/>
                  </a:cubicBezTo>
                  <a:cubicBezTo>
                    <a:pt x="13039" y="13512"/>
                    <a:pt x="13039" y="12912"/>
                    <a:pt x="12712" y="12662"/>
                  </a:cubicBezTo>
                  <a:cubicBezTo>
                    <a:pt x="12384" y="12412"/>
                    <a:pt x="11730" y="12512"/>
                    <a:pt x="11184" y="13212"/>
                  </a:cubicBezTo>
                  <a:cubicBezTo>
                    <a:pt x="10639" y="13912"/>
                    <a:pt x="10203" y="15212"/>
                    <a:pt x="9984" y="16362"/>
                  </a:cubicBezTo>
                  <a:cubicBezTo>
                    <a:pt x="9766" y="17512"/>
                    <a:pt x="9766" y="18512"/>
                    <a:pt x="9984" y="19162"/>
                  </a:cubicBezTo>
                  <a:cubicBezTo>
                    <a:pt x="10203" y="19812"/>
                    <a:pt x="10639" y="20112"/>
                    <a:pt x="11403" y="19912"/>
                  </a:cubicBezTo>
                  <a:cubicBezTo>
                    <a:pt x="12166" y="19712"/>
                    <a:pt x="13257" y="19012"/>
                    <a:pt x="14130" y="18162"/>
                  </a:cubicBezTo>
                  <a:cubicBezTo>
                    <a:pt x="15003" y="17312"/>
                    <a:pt x="15657" y="16312"/>
                    <a:pt x="16093" y="15512"/>
                  </a:cubicBezTo>
                  <a:cubicBezTo>
                    <a:pt x="16530" y="14712"/>
                    <a:pt x="16748" y="14112"/>
                    <a:pt x="16748" y="14062"/>
                  </a:cubicBezTo>
                  <a:cubicBezTo>
                    <a:pt x="16748" y="14012"/>
                    <a:pt x="16530" y="14512"/>
                    <a:pt x="16312" y="15562"/>
                  </a:cubicBezTo>
                  <a:cubicBezTo>
                    <a:pt x="16093" y="16612"/>
                    <a:pt x="15875" y="18212"/>
                    <a:pt x="15766" y="19262"/>
                  </a:cubicBezTo>
                  <a:cubicBezTo>
                    <a:pt x="15657" y="20312"/>
                    <a:pt x="15657" y="20812"/>
                    <a:pt x="15766" y="20762"/>
                  </a:cubicBezTo>
                  <a:cubicBezTo>
                    <a:pt x="15875" y="20712"/>
                    <a:pt x="16093" y="20112"/>
                    <a:pt x="16475" y="19112"/>
                  </a:cubicBezTo>
                  <a:cubicBezTo>
                    <a:pt x="16857" y="18112"/>
                    <a:pt x="17403" y="16712"/>
                    <a:pt x="17839" y="15762"/>
                  </a:cubicBezTo>
                  <a:cubicBezTo>
                    <a:pt x="18275" y="14812"/>
                    <a:pt x="18603" y="14312"/>
                    <a:pt x="19039" y="14162"/>
                  </a:cubicBezTo>
                  <a:cubicBezTo>
                    <a:pt x="19475" y="14012"/>
                    <a:pt x="20021" y="14212"/>
                    <a:pt x="20403" y="15012"/>
                  </a:cubicBezTo>
                  <a:cubicBezTo>
                    <a:pt x="20784" y="15812"/>
                    <a:pt x="21003" y="17212"/>
                    <a:pt x="21003" y="18262"/>
                  </a:cubicBezTo>
                  <a:cubicBezTo>
                    <a:pt x="21003" y="19312"/>
                    <a:pt x="20784" y="20012"/>
                    <a:pt x="20839" y="19912"/>
                  </a:cubicBezTo>
                  <a:cubicBezTo>
                    <a:pt x="20893" y="19812"/>
                    <a:pt x="21221" y="18912"/>
                    <a:pt x="21548" y="18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0" name="Line"/>
            <p:cNvSpPr/>
            <p:nvPr/>
          </p:nvSpPr>
          <p:spPr>
            <a:xfrm>
              <a:off x="6377011" y="158726"/>
              <a:ext cx="86784" cy="44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extrusionOk="0">
                  <a:moveTo>
                    <a:pt x="16859" y="733"/>
                  </a:moveTo>
                  <a:cubicBezTo>
                    <a:pt x="18439" y="323"/>
                    <a:pt x="20020" y="-86"/>
                    <a:pt x="20810" y="16"/>
                  </a:cubicBezTo>
                  <a:cubicBezTo>
                    <a:pt x="21600" y="119"/>
                    <a:pt x="21600" y="733"/>
                    <a:pt x="20283" y="1961"/>
                  </a:cubicBezTo>
                  <a:cubicBezTo>
                    <a:pt x="18966" y="3190"/>
                    <a:pt x="16332" y="5032"/>
                    <a:pt x="12907" y="7489"/>
                  </a:cubicBezTo>
                  <a:cubicBezTo>
                    <a:pt x="9483" y="9946"/>
                    <a:pt x="5268" y="13017"/>
                    <a:pt x="2898" y="15116"/>
                  </a:cubicBezTo>
                  <a:cubicBezTo>
                    <a:pt x="527" y="17214"/>
                    <a:pt x="0" y="18341"/>
                    <a:pt x="0" y="19211"/>
                  </a:cubicBezTo>
                  <a:cubicBezTo>
                    <a:pt x="0" y="20081"/>
                    <a:pt x="527" y="20695"/>
                    <a:pt x="2107" y="21053"/>
                  </a:cubicBezTo>
                  <a:cubicBezTo>
                    <a:pt x="3688" y="21412"/>
                    <a:pt x="6322" y="21514"/>
                    <a:pt x="9746" y="21053"/>
                  </a:cubicBezTo>
                  <a:cubicBezTo>
                    <a:pt x="13171" y="20593"/>
                    <a:pt x="17385" y="19569"/>
                    <a:pt x="21600" y="18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1" name="Line"/>
            <p:cNvSpPr/>
            <p:nvPr/>
          </p:nvSpPr>
          <p:spPr>
            <a:xfrm>
              <a:off x="6355844" y="345322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2" name="Line"/>
            <p:cNvSpPr/>
            <p:nvPr/>
          </p:nvSpPr>
          <p:spPr>
            <a:xfrm>
              <a:off x="7075282" y="405640"/>
              <a:ext cx="321963" cy="19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777" extrusionOk="0">
                  <a:moveTo>
                    <a:pt x="8768" y="4482"/>
                  </a:moveTo>
                  <a:cubicBezTo>
                    <a:pt x="8203" y="2873"/>
                    <a:pt x="7639" y="1265"/>
                    <a:pt x="6933" y="460"/>
                  </a:cubicBezTo>
                  <a:cubicBezTo>
                    <a:pt x="6227" y="-344"/>
                    <a:pt x="5380" y="-344"/>
                    <a:pt x="4180" y="2528"/>
                  </a:cubicBezTo>
                  <a:cubicBezTo>
                    <a:pt x="2980" y="5401"/>
                    <a:pt x="1427" y="11145"/>
                    <a:pt x="650" y="14592"/>
                  </a:cubicBezTo>
                  <a:cubicBezTo>
                    <a:pt x="-126" y="18039"/>
                    <a:pt x="-126" y="19188"/>
                    <a:pt x="227" y="19992"/>
                  </a:cubicBezTo>
                  <a:cubicBezTo>
                    <a:pt x="580" y="20796"/>
                    <a:pt x="1286" y="21256"/>
                    <a:pt x="2415" y="19992"/>
                  </a:cubicBezTo>
                  <a:cubicBezTo>
                    <a:pt x="3545" y="18728"/>
                    <a:pt x="5098" y="15741"/>
                    <a:pt x="6086" y="13443"/>
                  </a:cubicBezTo>
                  <a:cubicBezTo>
                    <a:pt x="7074" y="11145"/>
                    <a:pt x="7498" y="9537"/>
                    <a:pt x="7709" y="9307"/>
                  </a:cubicBezTo>
                  <a:cubicBezTo>
                    <a:pt x="7921" y="9077"/>
                    <a:pt x="7921" y="10226"/>
                    <a:pt x="7992" y="11375"/>
                  </a:cubicBezTo>
                  <a:cubicBezTo>
                    <a:pt x="8062" y="12524"/>
                    <a:pt x="8203" y="13673"/>
                    <a:pt x="8627" y="14018"/>
                  </a:cubicBezTo>
                  <a:cubicBezTo>
                    <a:pt x="9050" y="14362"/>
                    <a:pt x="9756" y="13903"/>
                    <a:pt x="10533" y="12639"/>
                  </a:cubicBezTo>
                  <a:cubicBezTo>
                    <a:pt x="11309" y="11375"/>
                    <a:pt x="12156" y="9307"/>
                    <a:pt x="12721" y="7469"/>
                  </a:cubicBezTo>
                  <a:cubicBezTo>
                    <a:pt x="13286" y="5630"/>
                    <a:pt x="13568" y="4022"/>
                    <a:pt x="13709" y="3907"/>
                  </a:cubicBezTo>
                  <a:cubicBezTo>
                    <a:pt x="13850" y="3792"/>
                    <a:pt x="13850" y="5171"/>
                    <a:pt x="13850" y="5975"/>
                  </a:cubicBezTo>
                  <a:cubicBezTo>
                    <a:pt x="13850" y="6779"/>
                    <a:pt x="13850" y="7009"/>
                    <a:pt x="13992" y="6550"/>
                  </a:cubicBezTo>
                  <a:cubicBezTo>
                    <a:pt x="14133" y="6090"/>
                    <a:pt x="14415" y="4941"/>
                    <a:pt x="14839" y="4022"/>
                  </a:cubicBezTo>
                  <a:cubicBezTo>
                    <a:pt x="15262" y="3103"/>
                    <a:pt x="15827" y="2413"/>
                    <a:pt x="16392" y="2413"/>
                  </a:cubicBezTo>
                  <a:cubicBezTo>
                    <a:pt x="16956" y="2413"/>
                    <a:pt x="17521" y="3103"/>
                    <a:pt x="17945" y="4941"/>
                  </a:cubicBezTo>
                  <a:cubicBezTo>
                    <a:pt x="18368" y="6779"/>
                    <a:pt x="18650" y="9767"/>
                    <a:pt x="19215" y="12179"/>
                  </a:cubicBezTo>
                  <a:cubicBezTo>
                    <a:pt x="19780" y="14592"/>
                    <a:pt x="20627" y="16430"/>
                    <a:pt x="21474" y="18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3" name="Line"/>
            <p:cNvSpPr/>
            <p:nvPr/>
          </p:nvSpPr>
          <p:spPr>
            <a:xfrm>
              <a:off x="7427053" y="127305"/>
              <a:ext cx="130835" cy="47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55" extrusionOk="0">
                  <a:moveTo>
                    <a:pt x="13472" y="15865"/>
                  </a:moveTo>
                  <a:cubicBezTo>
                    <a:pt x="13472" y="15388"/>
                    <a:pt x="13472" y="14910"/>
                    <a:pt x="12965" y="14480"/>
                  </a:cubicBezTo>
                  <a:cubicBezTo>
                    <a:pt x="12459" y="14050"/>
                    <a:pt x="11447" y="13667"/>
                    <a:pt x="10097" y="13428"/>
                  </a:cubicBezTo>
                  <a:cubicBezTo>
                    <a:pt x="8746" y="13189"/>
                    <a:pt x="7059" y="13094"/>
                    <a:pt x="5203" y="13906"/>
                  </a:cubicBezTo>
                  <a:cubicBezTo>
                    <a:pt x="3346" y="14719"/>
                    <a:pt x="1321" y="16439"/>
                    <a:pt x="478" y="17681"/>
                  </a:cubicBezTo>
                  <a:cubicBezTo>
                    <a:pt x="-366" y="18924"/>
                    <a:pt x="-29" y="19688"/>
                    <a:pt x="984" y="20119"/>
                  </a:cubicBezTo>
                  <a:cubicBezTo>
                    <a:pt x="1996" y="20549"/>
                    <a:pt x="3684" y="20644"/>
                    <a:pt x="5709" y="20262"/>
                  </a:cubicBezTo>
                  <a:cubicBezTo>
                    <a:pt x="7734" y="19880"/>
                    <a:pt x="10097" y="19019"/>
                    <a:pt x="12797" y="16773"/>
                  </a:cubicBezTo>
                  <a:cubicBezTo>
                    <a:pt x="15497" y="14527"/>
                    <a:pt x="18534" y="10896"/>
                    <a:pt x="19884" y="8028"/>
                  </a:cubicBezTo>
                  <a:cubicBezTo>
                    <a:pt x="21234" y="5161"/>
                    <a:pt x="20897" y="3058"/>
                    <a:pt x="20559" y="1768"/>
                  </a:cubicBezTo>
                  <a:cubicBezTo>
                    <a:pt x="20222" y="478"/>
                    <a:pt x="19884" y="0"/>
                    <a:pt x="18872" y="0"/>
                  </a:cubicBezTo>
                  <a:cubicBezTo>
                    <a:pt x="17859" y="0"/>
                    <a:pt x="16172" y="478"/>
                    <a:pt x="14990" y="2103"/>
                  </a:cubicBezTo>
                  <a:cubicBezTo>
                    <a:pt x="13809" y="3727"/>
                    <a:pt x="13134" y="6499"/>
                    <a:pt x="13303" y="9749"/>
                  </a:cubicBezTo>
                  <a:cubicBezTo>
                    <a:pt x="13472" y="12998"/>
                    <a:pt x="14484" y="16726"/>
                    <a:pt x="15497" y="18876"/>
                  </a:cubicBezTo>
                  <a:cubicBezTo>
                    <a:pt x="16509" y="21027"/>
                    <a:pt x="17522" y="21600"/>
                    <a:pt x="18028" y="21552"/>
                  </a:cubicBezTo>
                  <a:cubicBezTo>
                    <a:pt x="18534" y="21504"/>
                    <a:pt x="18534" y="20835"/>
                    <a:pt x="18534" y="20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4" name="Line"/>
            <p:cNvSpPr/>
            <p:nvPr/>
          </p:nvSpPr>
          <p:spPr>
            <a:xfrm>
              <a:off x="7289294" y="45962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5" name="Line"/>
            <p:cNvSpPr/>
            <p:nvPr/>
          </p:nvSpPr>
          <p:spPr>
            <a:xfrm>
              <a:off x="8248144" y="459622"/>
              <a:ext cx="1569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16200" y="0"/>
                  </a:moveTo>
                  <a:cubicBezTo>
                    <a:pt x="18900" y="5673"/>
                    <a:pt x="21600" y="11345"/>
                    <a:pt x="18900" y="14945"/>
                  </a:cubicBezTo>
                  <a:cubicBezTo>
                    <a:pt x="16200" y="18545"/>
                    <a:pt x="8100" y="20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6" name="Line"/>
            <p:cNvSpPr/>
            <p:nvPr/>
          </p:nvSpPr>
          <p:spPr>
            <a:xfrm>
              <a:off x="8229094" y="387361"/>
              <a:ext cx="82551" cy="5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0" y="20959"/>
                  </a:moveTo>
                  <a:cubicBezTo>
                    <a:pt x="1662" y="14256"/>
                    <a:pt x="3323" y="7552"/>
                    <a:pt x="5538" y="3828"/>
                  </a:cubicBezTo>
                  <a:cubicBezTo>
                    <a:pt x="7754" y="104"/>
                    <a:pt x="10523" y="-641"/>
                    <a:pt x="13292" y="476"/>
                  </a:cubicBezTo>
                  <a:cubicBezTo>
                    <a:pt x="16062" y="1593"/>
                    <a:pt x="18831" y="4573"/>
                    <a:pt x="21600" y="7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7" name="Line"/>
            <p:cNvSpPr/>
            <p:nvPr/>
          </p:nvSpPr>
          <p:spPr>
            <a:xfrm>
              <a:off x="8359888" y="129422"/>
              <a:ext cx="186707" cy="50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36" extrusionOk="0">
                  <a:moveTo>
                    <a:pt x="11810" y="14460"/>
                  </a:moveTo>
                  <a:cubicBezTo>
                    <a:pt x="12290" y="13924"/>
                    <a:pt x="12770" y="13388"/>
                    <a:pt x="12530" y="12987"/>
                  </a:cubicBezTo>
                  <a:cubicBezTo>
                    <a:pt x="12290" y="12585"/>
                    <a:pt x="11330" y="12317"/>
                    <a:pt x="10010" y="12183"/>
                  </a:cubicBezTo>
                  <a:cubicBezTo>
                    <a:pt x="8690" y="12050"/>
                    <a:pt x="7010" y="12050"/>
                    <a:pt x="5090" y="13165"/>
                  </a:cubicBezTo>
                  <a:cubicBezTo>
                    <a:pt x="3170" y="14281"/>
                    <a:pt x="1010" y="16512"/>
                    <a:pt x="290" y="18074"/>
                  </a:cubicBezTo>
                  <a:cubicBezTo>
                    <a:pt x="-430" y="19636"/>
                    <a:pt x="290" y="20529"/>
                    <a:pt x="1370" y="21020"/>
                  </a:cubicBezTo>
                  <a:cubicBezTo>
                    <a:pt x="2450" y="21511"/>
                    <a:pt x="3890" y="21600"/>
                    <a:pt x="5450" y="21109"/>
                  </a:cubicBezTo>
                  <a:cubicBezTo>
                    <a:pt x="7010" y="20618"/>
                    <a:pt x="8690" y="19547"/>
                    <a:pt x="10250" y="17494"/>
                  </a:cubicBezTo>
                  <a:cubicBezTo>
                    <a:pt x="11810" y="15441"/>
                    <a:pt x="13250" y="12407"/>
                    <a:pt x="14090" y="9506"/>
                  </a:cubicBezTo>
                  <a:cubicBezTo>
                    <a:pt x="14930" y="6605"/>
                    <a:pt x="15170" y="3838"/>
                    <a:pt x="15290" y="2187"/>
                  </a:cubicBezTo>
                  <a:cubicBezTo>
                    <a:pt x="15410" y="536"/>
                    <a:pt x="15410" y="0"/>
                    <a:pt x="15290" y="0"/>
                  </a:cubicBezTo>
                  <a:cubicBezTo>
                    <a:pt x="15170" y="0"/>
                    <a:pt x="14930" y="536"/>
                    <a:pt x="14930" y="2321"/>
                  </a:cubicBezTo>
                  <a:cubicBezTo>
                    <a:pt x="14930" y="4106"/>
                    <a:pt x="15170" y="7140"/>
                    <a:pt x="16250" y="9863"/>
                  </a:cubicBezTo>
                  <a:cubicBezTo>
                    <a:pt x="17330" y="12585"/>
                    <a:pt x="19250" y="14995"/>
                    <a:pt x="21170" y="17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8" name="Line"/>
            <p:cNvSpPr/>
            <p:nvPr/>
          </p:nvSpPr>
          <p:spPr>
            <a:xfrm>
              <a:off x="8580587" y="358131"/>
              <a:ext cx="220008" cy="20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68" extrusionOk="0">
                  <a:moveTo>
                    <a:pt x="1016" y="9246"/>
                  </a:moveTo>
                  <a:cubicBezTo>
                    <a:pt x="3073" y="8144"/>
                    <a:pt x="5131" y="7041"/>
                    <a:pt x="6468" y="5939"/>
                  </a:cubicBezTo>
                  <a:cubicBezTo>
                    <a:pt x="7805" y="4837"/>
                    <a:pt x="8422" y="3735"/>
                    <a:pt x="8628" y="2633"/>
                  </a:cubicBezTo>
                  <a:cubicBezTo>
                    <a:pt x="8833" y="1531"/>
                    <a:pt x="8628" y="429"/>
                    <a:pt x="8011" y="99"/>
                  </a:cubicBezTo>
                  <a:cubicBezTo>
                    <a:pt x="7393" y="-232"/>
                    <a:pt x="6365" y="209"/>
                    <a:pt x="4925" y="2303"/>
                  </a:cubicBezTo>
                  <a:cubicBezTo>
                    <a:pt x="3485" y="4397"/>
                    <a:pt x="1633" y="8144"/>
                    <a:pt x="708" y="11229"/>
                  </a:cubicBezTo>
                  <a:cubicBezTo>
                    <a:pt x="-218" y="14315"/>
                    <a:pt x="-218" y="16739"/>
                    <a:pt x="605" y="18503"/>
                  </a:cubicBezTo>
                  <a:cubicBezTo>
                    <a:pt x="1428" y="20266"/>
                    <a:pt x="3073" y="21368"/>
                    <a:pt x="4616" y="21037"/>
                  </a:cubicBezTo>
                  <a:cubicBezTo>
                    <a:pt x="6159" y="20707"/>
                    <a:pt x="7599" y="18944"/>
                    <a:pt x="8628" y="17290"/>
                  </a:cubicBezTo>
                  <a:cubicBezTo>
                    <a:pt x="9656" y="15637"/>
                    <a:pt x="10273" y="14095"/>
                    <a:pt x="10891" y="12441"/>
                  </a:cubicBezTo>
                  <a:cubicBezTo>
                    <a:pt x="11508" y="10788"/>
                    <a:pt x="12125" y="9025"/>
                    <a:pt x="12331" y="8805"/>
                  </a:cubicBezTo>
                  <a:cubicBezTo>
                    <a:pt x="12536" y="8584"/>
                    <a:pt x="12331" y="9907"/>
                    <a:pt x="12228" y="11890"/>
                  </a:cubicBezTo>
                  <a:cubicBezTo>
                    <a:pt x="12125" y="13874"/>
                    <a:pt x="12125" y="16519"/>
                    <a:pt x="12125" y="18392"/>
                  </a:cubicBezTo>
                  <a:cubicBezTo>
                    <a:pt x="12125" y="20266"/>
                    <a:pt x="12125" y="21368"/>
                    <a:pt x="12125" y="21368"/>
                  </a:cubicBezTo>
                  <a:cubicBezTo>
                    <a:pt x="12125" y="21368"/>
                    <a:pt x="12125" y="20266"/>
                    <a:pt x="12742" y="17070"/>
                  </a:cubicBezTo>
                  <a:cubicBezTo>
                    <a:pt x="13359" y="13874"/>
                    <a:pt x="14593" y="8584"/>
                    <a:pt x="15622" y="5609"/>
                  </a:cubicBezTo>
                  <a:cubicBezTo>
                    <a:pt x="16651" y="2633"/>
                    <a:pt x="17473" y="1972"/>
                    <a:pt x="18296" y="1972"/>
                  </a:cubicBezTo>
                  <a:cubicBezTo>
                    <a:pt x="19119" y="1972"/>
                    <a:pt x="19942" y="2633"/>
                    <a:pt x="20456" y="5609"/>
                  </a:cubicBezTo>
                  <a:cubicBezTo>
                    <a:pt x="20971" y="8584"/>
                    <a:pt x="21176" y="13874"/>
                    <a:pt x="21382" y="19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39" name="Line"/>
            <p:cNvSpPr/>
            <p:nvPr/>
          </p:nvSpPr>
          <p:spPr>
            <a:xfrm>
              <a:off x="8909552" y="104022"/>
              <a:ext cx="75193" cy="46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8" extrusionOk="0">
                  <a:moveTo>
                    <a:pt x="17714" y="0"/>
                  </a:moveTo>
                  <a:cubicBezTo>
                    <a:pt x="13514" y="3503"/>
                    <a:pt x="9314" y="7005"/>
                    <a:pt x="6314" y="10265"/>
                  </a:cubicBezTo>
                  <a:cubicBezTo>
                    <a:pt x="3314" y="13524"/>
                    <a:pt x="1514" y="16541"/>
                    <a:pt x="614" y="18438"/>
                  </a:cubicBezTo>
                  <a:cubicBezTo>
                    <a:pt x="-286" y="20335"/>
                    <a:pt x="-286" y="21114"/>
                    <a:pt x="1214" y="21357"/>
                  </a:cubicBezTo>
                  <a:cubicBezTo>
                    <a:pt x="2714" y="21600"/>
                    <a:pt x="5714" y="21308"/>
                    <a:pt x="9314" y="20286"/>
                  </a:cubicBezTo>
                  <a:cubicBezTo>
                    <a:pt x="12914" y="19265"/>
                    <a:pt x="17114" y="17514"/>
                    <a:pt x="21314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0" name="Line"/>
            <p:cNvSpPr/>
            <p:nvPr/>
          </p:nvSpPr>
          <p:spPr>
            <a:xfrm>
              <a:off x="8876794" y="32627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1" name="Line"/>
            <p:cNvSpPr/>
            <p:nvPr/>
          </p:nvSpPr>
          <p:spPr>
            <a:xfrm>
              <a:off x="9041894" y="345322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2" name="Line"/>
            <p:cNvSpPr/>
            <p:nvPr/>
          </p:nvSpPr>
          <p:spPr>
            <a:xfrm>
              <a:off x="9146240" y="322101"/>
              <a:ext cx="143305" cy="1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84" extrusionOk="0">
                  <a:moveTo>
                    <a:pt x="14620" y="3818"/>
                  </a:moveTo>
                  <a:cubicBezTo>
                    <a:pt x="13681" y="2468"/>
                    <a:pt x="12742" y="1118"/>
                    <a:pt x="11490" y="443"/>
                  </a:cubicBezTo>
                  <a:cubicBezTo>
                    <a:pt x="10237" y="-232"/>
                    <a:pt x="8672" y="-232"/>
                    <a:pt x="6637" y="1118"/>
                  </a:cubicBezTo>
                  <a:cubicBezTo>
                    <a:pt x="4603" y="2468"/>
                    <a:pt x="2098" y="5168"/>
                    <a:pt x="846" y="8543"/>
                  </a:cubicBezTo>
                  <a:cubicBezTo>
                    <a:pt x="-406" y="11918"/>
                    <a:pt x="-406" y="15968"/>
                    <a:pt x="1785" y="18331"/>
                  </a:cubicBezTo>
                  <a:cubicBezTo>
                    <a:pt x="3977" y="20693"/>
                    <a:pt x="8359" y="21368"/>
                    <a:pt x="11959" y="21143"/>
                  </a:cubicBezTo>
                  <a:cubicBezTo>
                    <a:pt x="15559" y="20918"/>
                    <a:pt x="18377" y="19793"/>
                    <a:pt x="21194" y="18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3" name="Line"/>
            <p:cNvSpPr/>
            <p:nvPr/>
          </p:nvSpPr>
          <p:spPr>
            <a:xfrm>
              <a:off x="9275633" y="84059"/>
              <a:ext cx="566873" cy="69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0" extrusionOk="0">
                  <a:moveTo>
                    <a:pt x="2696" y="11087"/>
                  </a:moveTo>
                  <a:cubicBezTo>
                    <a:pt x="2937" y="10764"/>
                    <a:pt x="3178" y="10440"/>
                    <a:pt x="3298" y="10020"/>
                  </a:cubicBezTo>
                  <a:cubicBezTo>
                    <a:pt x="3419" y="9600"/>
                    <a:pt x="3419" y="9082"/>
                    <a:pt x="2897" y="8953"/>
                  </a:cubicBezTo>
                  <a:cubicBezTo>
                    <a:pt x="2375" y="8824"/>
                    <a:pt x="1331" y="9082"/>
                    <a:pt x="729" y="9535"/>
                  </a:cubicBezTo>
                  <a:cubicBezTo>
                    <a:pt x="127" y="9988"/>
                    <a:pt x="-34" y="10634"/>
                    <a:pt x="6" y="11087"/>
                  </a:cubicBezTo>
                  <a:cubicBezTo>
                    <a:pt x="46" y="11540"/>
                    <a:pt x="287" y="11798"/>
                    <a:pt x="608" y="11895"/>
                  </a:cubicBezTo>
                  <a:cubicBezTo>
                    <a:pt x="930" y="11992"/>
                    <a:pt x="1331" y="11928"/>
                    <a:pt x="1692" y="11798"/>
                  </a:cubicBezTo>
                  <a:cubicBezTo>
                    <a:pt x="2054" y="11669"/>
                    <a:pt x="2375" y="11475"/>
                    <a:pt x="2696" y="11216"/>
                  </a:cubicBezTo>
                  <a:cubicBezTo>
                    <a:pt x="3017" y="10958"/>
                    <a:pt x="3338" y="10634"/>
                    <a:pt x="3459" y="10667"/>
                  </a:cubicBezTo>
                  <a:cubicBezTo>
                    <a:pt x="3579" y="10699"/>
                    <a:pt x="3499" y="11087"/>
                    <a:pt x="3459" y="11475"/>
                  </a:cubicBezTo>
                  <a:cubicBezTo>
                    <a:pt x="3419" y="11863"/>
                    <a:pt x="3419" y="12251"/>
                    <a:pt x="3539" y="12574"/>
                  </a:cubicBezTo>
                  <a:cubicBezTo>
                    <a:pt x="3660" y="12898"/>
                    <a:pt x="3901" y="13156"/>
                    <a:pt x="4222" y="13221"/>
                  </a:cubicBezTo>
                  <a:cubicBezTo>
                    <a:pt x="4543" y="13286"/>
                    <a:pt x="4944" y="13156"/>
                    <a:pt x="5667" y="12316"/>
                  </a:cubicBezTo>
                  <a:cubicBezTo>
                    <a:pt x="6390" y="11475"/>
                    <a:pt x="7434" y="9923"/>
                    <a:pt x="8437" y="8274"/>
                  </a:cubicBezTo>
                  <a:cubicBezTo>
                    <a:pt x="9441" y="6625"/>
                    <a:pt x="10405" y="4879"/>
                    <a:pt x="11047" y="3682"/>
                  </a:cubicBezTo>
                  <a:cubicBezTo>
                    <a:pt x="11689" y="2486"/>
                    <a:pt x="12011" y="1839"/>
                    <a:pt x="12171" y="1289"/>
                  </a:cubicBezTo>
                  <a:cubicBezTo>
                    <a:pt x="12332" y="740"/>
                    <a:pt x="12332" y="287"/>
                    <a:pt x="12131" y="93"/>
                  </a:cubicBezTo>
                  <a:cubicBezTo>
                    <a:pt x="11930" y="-101"/>
                    <a:pt x="11529" y="-36"/>
                    <a:pt x="11007" y="740"/>
                  </a:cubicBezTo>
                  <a:cubicBezTo>
                    <a:pt x="10485" y="1516"/>
                    <a:pt x="9843" y="3003"/>
                    <a:pt x="9401" y="4846"/>
                  </a:cubicBezTo>
                  <a:cubicBezTo>
                    <a:pt x="8959" y="6689"/>
                    <a:pt x="8718" y="8888"/>
                    <a:pt x="8759" y="10311"/>
                  </a:cubicBezTo>
                  <a:cubicBezTo>
                    <a:pt x="8799" y="11734"/>
                    <a:pt x="9120" y="12380"/>
                    <a:pt x="9481" y="12768"/>
                  </a:cubicBezTo>
                  <a:cubicBezTo>
                    <a:pt x="9843" y="13156"/>
                    <a:pt x="10244" y="13286"/>
                    <a:pt x="10646" y="13350"/>
                  </a:cubicBezTo>
                  <a:cubicBezTo>
                    <a:pt x="11047" y="13415"/>
                    <a:pt x="11449" y="13415"/>
                    <a:pt x="12131" y="12801"/>
                  </a:cubicBezTo>
                  <a:cubicBezTo>
                    <a:pt x="12814" y="12186"/>
                    <a:pt x="13777" y="10958"/>
                    <a:pt x="14620" y="9276"/>
                  </a:cubicBezTo>
                  <a:cubicBezTo>
                    <a:pt x="15463" y="7595"/>
                    <a:pt x="16186" y="5461"/>
                    <a:pt x="16588" y="4006"/>
                  </a:cubicBezTo>
                  <a:cubicBezTo>
                    <a:pt x="16989" y="2550"/>
                    <a:pt x="17069" y="1774"/>
                    <a:pt x="17109" y="1225"/>
                  </a:cubicBezTo>
                  <a:cubicBezTo>
                    <a:pt x="17150" y="675"/>
                    <a:pt x="17150" y="352"/>
                    <a:pt x="16989" y="319"/>
                  </a:cubicBezTo>
                  <a:cubicBezTo>
                    <a:pt x="16828" y="287"/>
                    <a:pt x="16507" y="546"/>
                    <a:pt x="16066" y="1580"/>
                  </a:cubicBezTo>
                  <a:cubicBezTo>
                    <a:pt x="15624" y="2615"/>
                    <a:pt x="15062" y="4426"/>
                    <a:pt x="14741" y="6237"/>
                  </a:cubicBezTo>
                  <a:cubicBezTo>
                    <a:pt x="14420" y="8048"/>
                    <a:pt x="14339" y="9858"/>
                    <a:pt x="14379" y="10925"/>
                  </a:cubicBezTo>
                  <a:cubicBezTo>
                    <a:pt x="14420" y="11992"/>
                    <a:pt x="14580" y="12316"/>
                    <a:pt x="14901" y="12413"/>
                  </a:cubicBezTo>
                  <a:cubicBezTo>
                    <a:pt x="15223" y="12510"/>
                    <a:pt x="15704" y="12380"/>
                    <a:pt x="16266" y="11734"/>
                  </a:cubicBezTo>
                  <a:cubicBezTo>
                    <a:pt x="16828" y="11087"/>
                    <a:pt x="17471" y="9923"/>
                    <a:pt x="17832" y="9115"/>
                  </a:cubicBezTo>
                  <a:cubicBezTo>
                    <a:pt x="18194" y="8306"/>
                    <a:pt x="18274" y="7853"/>
                    <a:pt x="18194" y="7756"/>
                  </a:cubicBezTo>
                  <a:cubicBezTo>
                    <a:pt x="18113" y="7659"/>
                    <a:pt x="17872" y="7918"/>
                    <a:pt x="17712" y="8209"/>
                  </a:cubicBezTo>
                  <a:cubicBezTo>
                    <a:pt x="17551" y="8500"/>
                    <a:pt x="17471" y="8824"/>
                    <a:pt x="17431" y="9147"/>
                  </a:cubicBezTo>
                  <a:cubicBezTo>
                    <a:pt x="17391" y="9470"/>
                    <a:pt x="17391" y="9794"/>
                    <a:pt x="17591" y="9955"/>
                  </a:cubicBezTo>
                  <a:cubicBezTo>
                    <a:pt x="17792" y="10117"/>
                    <a:pt x="18194" y="10117"/>
                    <a:pt x="18796" y="9826"/>
                  </a:cubicBezTo>
                  <a:cubicBezTo>
                    <a:pt x="19398" y="9535"/>
                    <a:pt x="20201" y="8953"/>
                    <a:pt x="20602" y="8824"/>
                  </a:cubicBezTo>
                  <a:cubicBezTo>
                    <a:pt x="21004" y="8694"/>
                    <a:pt x="21004" y="9018"/>
                    <a:pt x="20964" y="10117"/>
                  </a:cubicBezTo>
                  <a:cubicBezTo>
                    <a:pt x="20924" y="11216"/>
                    <a:pt x="20843" y="13092"/>
                    <a:pt x="20964" y="14709"/>
                  </a:cubicBezTo>
                  <a:cubicBezTo>
                    <a:pt x="21084" y="16325"/>
                    <a:pt x="21405" y="17683"/>
                    <a:pt x="21486" y="18686"/>
                  </a:cubicBezTo>
                  <a:cubicBezTo>
                    <a:pt x="21566" y="19688"/>
                    <a:pt x="21405" y="20335"/>
                    <a:pt x="20843" y="20788"/>
                  </a:cubicBezTo>
                  <a:cubicBezTo>
                    <a:pt x="20281" y="21240"/>
                    <a:pt x="19318" y="21499"/>
                    <a:pt x="18434" y="21305"/>
                  </a:cubicBezTo>
                  <a:cubicBezTo>
                    <a:pt x="17551" y="21111"/>
                    <a:pt x="16748" y="20464"/>
                    <a:pt x="15945" y="19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4" name="Line"/>
            <p:cNvSpPr/>
            <p:nvPr/>
          </p:nvSpPr>
          <p:spPr>
            <a:xfrm>
              <a:off x="10543060" y="7641"/>
              <a:ext cx="200635" cy="52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1" extrusionOk="0">
                  <a:moveTo>
                    <a:pt x="16602" y="15462"/>
                  </a:moveTo>
                  <a:cubicBezTo>
                    <a:pt x="16152" y="14591"/>
                    <a:pt x="15702" y="13720"/>
                    <a:pt x="15027" y="13154"/>
                  </a:cubicBezTo>
                  <a:cubicBezTo>
                    <a:pt x="14352" y="12588"/>
                    <a:pt x="13452" y="12327"/>
                    <a:pt x="11764" y="12632"/>
                  </a:cubicBezTo>
                  <a:cubicBezTo>
                    <a:pt x="10077" y="12936"/>
                    <a:pt x="7602" y="13807"/>
                    <a:pt x="5464" y="15157"/>
                  </a:cubicBezTo>
                  <a:cubicBezTo>
                    <a:pt x="3327" y="16507"/>
                    <a:pt x="1527" y="18336"/>
                    <a:pt x="627" y="19512"/>
                  </a:cubicBezTo>
                  <a:cubicBezTo>
                    <a:pt x="-273" y="20688"/>
                    <a:pt x="-273" y="21211"/>
                    <a:pt x="1077" y="21385"/>
                  </a:cubicBezTo>
                  <a:cubicBezTo>
                    <a:pt x="2427" y="21559"/>
                    <a:pt x="5127" y="21385"/>
                    <a:pt x="8052" y="20035"/>
                  </a:cubicBezTo>
                  <a:cubicBezTo>
                    <a:pt x="10977" y="18685"/>
                    <a:pt x="14127" y="16159"/>
                    <a:pt x="16377" y="13372"/>
                  </a:cubicBezTo>
                  <a:cubicBezTo>
                    <a:pt x="18627" y="10585"/>
                    <a:pt x="19977" y="7536"/>
                    <a:pt x="20652" y="5403"/>
                  </a:cubicBezTo>
                  <a:cubicBezTo>
                    <a:pt x="21327" y="3269"/>
                    <a:pt x="21327" y="2049"/>
                    <a:pt x="21327" y="1222"/>
                  </a:cubicBezTo>
                  <a:cubicBezTo>
                    <a:pt x="21327" y="394"/>
                    <a:pt x="21327" y="-41"/>
                    <a:pt x="20990" y="3"/>
                  </a:cubicBezTo>
                  <a:cubicBezTo>
                    <a:pt x="20652" y="46"/>
                    <a:pt x="19977" y="569"/>
                    <a:pt x="19189" y="2354"/>
                  </a:cubicBezTo>
                  <a:cubicBezTo>
                    <a:pt x="18402" y="4140"/>
                    <a:pt x="17502" y="7188"/>
                    <a:pt x="16940" y="9801"/>
                  </a:cubicBezTo>
                  <a:cubicBezTo>
                    <a:pt x="16377" y="12414"/>
                    <a:pt x="16152" y="14591"/>
                    <a:pt x="16039" y="15898"/>
                  </a:cubicBezTo>
                  <a:cubicBezTo>
                    <a:pt x="15927" y="17204"/>
                    <a:pt x="15927" y="17640"/>
                    <a:pt x="16265" y="17944"/>
                  </a:cubicBezTo>
                  <a:cubicBezTo>
                    <a:pt x="16602" y="18249"/>
                    <a:pt x="17277" y="18424"/>
                    <a:pt x="17952" y="18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5" name="Line"/>
            <p:cNvSpPr/>
            <p:nvPr/>
          </p:nvSpPr>
          <p:spPr>
            <a:xfrm>
              <a:off x="10781794" y="181923"/>
              <a:ext cx="57151" cy="25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extrusionOk="0">
                  <a:moveTo>
                    <a:pt x="4800" y="10200"/>
                  </a:moveTo>
                  <a:cubicBezTo>
                    <a:pt x="3200" y="13104"/>
                    <a:pt x="1600" y="16009"/>
                    <a:pt x="800" y="18096"/>
                  </a:cubicBezTo>
                  <a:cubicBezTo>
                    <a:pt x="0" y="20183"/>
                    <a:pt x="0" y="21454"/>
                    <a:pt x="0" y="21454"/>
                  </a:cubicBezTo>
                  <a:cubicBezTo>
                    <a:pt x="0" y="21454"/>
                    <a:pt x="0" y="20183"/>
                    <a:pt x="400" y="16735"/>
                  </a:cubicBezTo>
                  <a:cubicBezTo>
                    <a:pt x="800" y="13286"/>
                    <a:pt x="1600" y="7659"/>
                    <a:pt x="2400" y="4392"/>
                  </a:cubicBezTo>
                  <a:cubicBezTo>
                    <a:pt x="3200" y="1125"/>
                    <a:pt x="4000" y="217"/>
                    <a:pt x="7200" y="36"/>
                  </a:cubicBezTo>
                  <a:cubicBezTo>
                    <a:pt x="10400" y="-146"/>
                    <a:pt x="16000" y="399"/>
                    <a:pt x="21600" y="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6" name="Line"/>
            <p:cNvSpPr/>
            <p:nvPr/>
          </p:nvSpPr>
          <p:spPr>
            <a:xfrm>
              <a:off x="10830158" y="209077"/>
              <a:ext cx="116737" cy="24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29" extrusionOk="0">
                  <a:moveTo>
                    <a:pt x="21273" y="3638"/>
                  </a:moveTo>
                  <a:cubicBezTo>
                    <a:pt x="19730" y="2511"/>
                    <a:pt x="18187" y="1384"/>
                    <a:pt x="15102" y="726"/>
                  </a:cubicBezTo>
                  <a:cubicBezTo>
                    <a:pt x="12016" y="69"/>
                    <a:pt x="7387" y="-119"/>
                    <a:pt x="4302" y="69"/>
                  </a:cubicBezTo>
                  <a:cubicBezTo>
                    <a:pt x="1216" y="257"/>
                    <a:pt x="-327" y="820"/>
                    <a:pt x="59" y="2323"/>
                  </a:cubicBezTo>
                  <a:cubicBezTo>
                    <a:pt x="444" y="3825"/>
                    <a:pt x="2759" y="6267"/>
                    <a:pt x="5459" y="9084"/>
                  </a:cubicBezTo>
                  <a:cubicBezTo>
                    <a:pt x="8159" y="11902"/>
                    <a:pt x="11244" y="15095"/>
                    <a:pt x="12594" y="17161"/>
                  </a:cubicBezTo>
                  <a:cubicBezTo>
                    <a:pt x="13944" y="19227"/>
                    <a:pt x="13559" y="20166"/>
                    <a:pt x="12016" y="20730"/>
                  </a:cubicBezTo>
                  <a:cubicBezTo>
                    <a:pt x="10473" y="21293"/>
                    <a:pt x="7773" y="21481"/>
                    <a:pt x="5844" y="21199"/>
                  </a:cubicBezTo>
                  <a:cubicBezTo>
                    <a:pt x="3916" y="20918"/>
                    <a:pt x="2759" y="20166"/>
                    <a:pt x="2566" y="17912"/>
                  </a:cubicBezTo>
                  <a:cubicBezTo>
                    <a:pt x="2373" y="15658"/>
                    <a:pt x="3144" y="11902"/>
                    <a:pt x="3916" y="8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7" name="Line"/>
            <p:cNvSpPr/>
            <p:nvPr/>
          </p:nvSpPr>
          <p:spPr>
            <a:xfrm>
              <a:off x="10997149" y="25929"/>
              <a:ext cx="64046" cy="4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1" extrusionOk="0">
                  <a:moveTo>
                    <a:pt x="6451" y="91"/>
                  </a:moveTo>
                  <a:cubicBezTo>
                    <a:pt x="10631" y="-11"/>
                    <a:pt x="14812" y="-113"/>
                    <a:pt x="16902" y="295"/>
                  </a:cubicBezTo>
                  <a:cubicBezTo>
                    <a:pt x="18993" y="702"/>
                    <a:pt x="18993" y="1619"/>
                    <a:pt x="16902" y="3708"/>
                  </a:cubicBezTo>
                  <a:cubicBezTo>
                    <a:pt x="14812" y="5796"/>
                    <a:pt x="10631" y="9057"/>
                    <a:pt x="7148" y="11961"/>
                  </a:cubicBezTo>
                  <a:cubicBezTo>
                    <a:pt x="3664" y="14864"/>
                    <a:pt x="877" y="17412"/>
                    <a:pt x="180" y="18940"/>
                  </a:cubicBezTo>
                  <a:cubicBezTo>
                    <a:pt x="-517" y="20468"/>
                    <a:pt x="877" y="20978"/>
                    <a:pt x="3315" y="21232"/>
                  </a:cubicBezTo>
                  <a:cubicBezTo>
                    <a:pt x="5754" y="21487"/>
                    <a:pt x="9238" y="21487"/>
                    <a:pt x="12373" y="21283"/>
                  </a:cubicBezTo>
                  <a:cubicBezTo>
                    <a:pt x="15509" y="21079"/>
                    <a:pt x="18296" y="20672"/>
                    <a:pt x="21083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8" name="Line"/>
            <p:cNvSpPr/>
            <p:nvPr/>
          </p:nvSpPr>
          <p:spPr>
            <a:xfrm>
              <a:off x="10940544" y="224672"/>
              <a:ext cx="228601" cy="20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extrusionOk="0">
                  <a:moveTo>
                    <a:pt x="0" y="6680"/>
                  </a:moveTo>
                  <a:cubicBezTo>
                    <a:pt x="400" y="5567"/>
                    <a:pt x="800" y="4454"/>
                    <a:pt x="2400" y="3674"/>
                  </a:cubicBezTo>
                  <a:cubicBezTo>
                    <a:pt x="4000" y="2895"/>
                    <a:pt x="6800" y="2449"/>
                    <a:pt x="9500" y="3563"/>
                  </a:cubicBezTo>
                  <a:cubicBezTo>
                    <a:pt x="12200" y="4676"/>
                    <a:pt x="14800" y="7348"/>
                    <a:pt x="16200" y="10021"/>
                  </a:cubicBezTo>
                  <a:cubicBezTo>
                    <a:pt x="17600" y="12693"/>
                    <a:pt x="17800" y="15365"/>
                    <a:pt x="17500" y="17146"/>
                  </a:cubicBezTo>
                  <a:cubicBezTo>
                    <a:pt x="17200" y="18928"/>
                    <a:pt x="16400" y="19819"/>
                    <a:pt x="15500" y="20487"/>
                  </a:cubicBezTo>
                  <a:cubicBezTo>
                    <a:pt x="14600" y="21155"/>
                    <a:pt x="13600" y="21600"/>
                    <a:pt x="13100" y="21155"/>
                  </a:cubicBezTo>
                  <a:cubicBezTo>
                    <a:pt x="12600" y="20709"/>
                    <a:pt x="12600" y="19373"/>
                    <a:pt x="13100" y="16701"/>
                  </a:cubicBezTo>
                  <a:cubicBezTo>
                    <a:pt x="13600" y="14029"/>
                    <a:pt x="14600" y="10021"/>
                    <a:pt x="16100" y="7014"/>
                  </a:cubicBezTo>
                  <a:cubicBezTo>
                    <a:pt x="17600" y="4008"/>
                    <a:pt x="19600" y="20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49" name="Line"/>
            <p:cNvSpPr/>
            <p:nvPr/>
          </p:nvSpPr>
          <p:spPr>
            <a:xfrm>
              <a:off x="11226294" y="262772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457" y="5184"/>
                    <a:pt x="11314" y="10368"/>
                    <a:pt x="7714" y="13968"/>
                  </a:cubicBezTo>
                  <a:cubicBezTo>
                    <a:pt x="4114" y="17568"/>
                    <a:pt x="2057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0" name="Line"/>
            <p:cNvSpPr/>
            <p:nvPr/>
          </p:nvSpPr>
          <p:spPr>
            <a:xfrm>
              <a:off x="11238994" y="180222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1" name="Line"/>
            <p:cNvSpPr/>
            <p:nvPr/>
          </p:nvSpPr>
          <p:spPr>
            <a:xfrm>
              <a:off x="11325729" y="53222"/>
              <a:ext cx="114746" cy="36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22" extrusionOk="0">
                  <a:moveTo>
                    <a:pt x="11966" y="0"/>
                  </a:moveTo>
                  <a:cubicBezTo>
                    <a:pt x="10037" y="4495"/>
                    <a:pt x="8109" y="8990"/>
                    <a:pt x="6566" y="12173"/>
                  </a:cubicBezTo>
                  <a:cubicBezTo>
                    <a:pt x="5023" y="15357"/>
                    <a:pt x="3866" y="17230"/>
                    <a:pt x="2902" y="18541"/>
                  </a:cubicBezTo>
                  <a:cubicBezTo>
                    <a:pt x="1937" y="19852"/>
                    <a:pt x="1166" y="20601"/>
                    <a:pt x="587" y="20476"/>
                  </a:cubicBezTo>
                  <a:cubicBezTo>
                    <a:pt x="9" y="20351"/>
                    <a:pt x="-377" y="19353"/>
                    <a:pt x="587" y="18042"/>
                  </a:cubicBezTo>
                  <a:cubicBezTo>
                    <a:pt x="1552" y="16731"/>
                    <a:pt x="3866" y="15108"/>
                    <a:pt x="5794" y="14109"/>
                  </a:cubicBezTo>
                  <a:cubicBezTo>
                    <a:pt x="7723" y="13110"/>
                    <a:pt x="9266" y="12735"/>
                    <a:pt x="11002" y="12610"/>
                  </a:cubicBezTo>
                  <a:cubicBezTo>
                    <a:pt x="12737" y="12486"/>
                    <a:pt x="14666" y="12610"/>
                    <a:pt x="16594" y="13360"/>
                  </a:cubicBezTo>
                  <a:cubicBezTo>
                    <a:pt x="18523" y="14109"/>
                    <a:pt x="20452" y="15482"/>
                    <a:pt x="20837" y="16793"/>
                  </a:cubicBezTo>
                  <a:cubicBezTo>
                    <a:pt x="21223" y="18104"/>
                    <a:pt x="20066" y="19353"/>
                    <a:pt x="17366" y="20164"/>
                  </a:cubicBezTo>
                  <a:cubicBezTo>
                    <a:pt x="14666" y="20976"/>
                    <a:pt x="10423" y="21350"/>
                    <a:pt x="7337" y="21475"/>
                  </a:cubicBezTo>
                  <a:cubicBezTo>
                    <a:pt x="4252" y="21600"/>
                    <a:pt x="2323" y="21475"/>
                    <a:pt x="1359" y="21101"/>
                  </a:cubicBezTo>
                  <a:cubicBezTo>
                    <a:pt x="394" y="20726"/>
                    <a:pt x="394" y="20102"/>
                    <a:pt x="394" y="19665"/>
                  </a:cubicBezTo>
                  <a:cubicBezTo>
                    <a:pt x="394" y="19228"/>
                    <a:pt x="394" y="18978"/>
                    <a:pt x="394" y="18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2" name="Line"/>
            <p:cNvSpPr/>
            <p:nvPr/>
          </p:nvSpPr>
          <p:spPr>
            <a:xfrm>
              <a:off x="11468099" y="30328"/>
              <a:ext cx="311861" cy="38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43" extrusionOk="0">
                  <a:moveTo>
                    <a:pt x="403" y="13031"/>
                  </a:moveTo>
                  <a:cubicBezTo>
                    <a:pt x="257" y="14533"/>
                    <a:pt x="111" y="16035"/>
                    <a:pt x="38" y="17132"/>
                  </a:cubicBezTo>
                  <a:cubicBezTo>
                    <a:pt x="-35" y="18229"/>
                    <a:pt x="-35" y="18922"/>
                    <a:pt x="330" y="19384"/>
                  </a:cubicBezTo>
                  <a:cubicBezTo>
                    <a:pt x="695" y="19846"/>
                    <a:pt x="1424" y="20077"/>
                    <a:pt x="2154" y="19846"/>
                  </a:cubicBezTo>
                  <a:cubicBezTo>
                    <a:pt x="2884" y="19615"/>
                    <a:pt x="3614" y="18922"/>
                    <a:pt x="4270" y="18345"/>
                  </a:cubicBezTo>
                  <a:cubicBezTo>
                    <a:pt x="4927" y="17767"/>
                    <a:pt x="5511" y="17305"/>
                    <a:pt x="5949" y="17478"/>
                  </a:cubicBezTo>
                  <a:cubicBezTo>
                    <a:pt x="6387" y="17652"/>
                    <a:pt x="6679" y="18460"/>
                    <a:pt x="7116" y="19038"/>
                  </a:cubicBezTo>
                  <a:cubicBezTo>
                    <a:pt x="7554" y="19615"/>
                    <a:pt x="8138" y="19962"/>
                    <a:pt x="8722" y="19962"/>
                  </a:cubicBezTo>
                  <a:cubicBezTo>
                    <a:pt x="9306" y="19962"/>
                    <a:pt x="9889" y="19615"/>
                    <a:pt x="11130" y="18172"/>
                  </a:cubicBezTo>
                  <a:cubicBezTo>
                    <a:pt x="12370" y="16728"/>
                    <a:pt x="14268" y="14187"/>
                    <a:pt x="15946" y="11472"/>
                  </a:cubicBezTo>
                  <a:cubicBezTo>
                    <a:pt x="17624" y="8758"/>
                    <a:pt x="19084" y="5870"/>
                    <a:pt x="20033" y="3791"/>
                  </a:cubicBezTo>
                  <a:cubicBezTo>
                    <a:pt x="20981" y="1712"/>
                    <a:pt x="21419" y="441"/>
                    <a:pt x="21492" y="95"/>
                  </a:cubicBezTo>
                  <a:cubicBezTo>
                    <a:pt x="21565" y="-252"/>
                    <a:pt x="21273" y="326"/>
                    <a:pt x="20470" y="2347"/>
                  </a:cubicBezTo>
                  <a:cubicBezTo>
                    <a:pt x="19668" y="4368"/>
                    <a:pt x="18354" y="7834"/>
                    <a:pt x="17551" y="10895"/>
                  </a:cubicBezTo>
                  <a:cubicBezTo>
                    <a:pt x="16749" y="13955"/>
                    <a:pt x="16457" y="16612"/>
                    <a:pt x="16311" y="18287"/>
                  </a:cubicBezTo>
                  <a:cubicBezTo>
                    <a:pt x="16165" y="19962"/>
                    <a:pt x="16165" y="20655"/>
                    <a:pt x="16530" y="21001"/>
                  </a:cubicBezTo>
                  <a:cubicBezTo>
                    <a:pt x="16895" y="21348"/>
                    <a:pt x="17624" y="21348"/>
                    <a:pt x="18427" y="20828"/>
                  </a:cubicBezTo>
                  <a:cubicBezTo>
                    <a:pt x="19230" y="20308"/>
                    <a:pt x="20106" y="19269"/>
                    <a:pt x="20981" y="1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3" name="Line"/>
            <p:cNvSpPr/>
            <p:nvPr/>
          </p:nvSpPr>
          <p:spPr>
            <a:xfrm>
              <a:off x="11658094" y="23102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323" y="10800"/>
                    <a:pt x="4645" y="0"/>
                    <a:pt x="8245" y="0"/>
                  </a:cubicBezTo>
                  <a:cubicBezTo>
                    <a:pt x="11845" y="0"/>
                    <a:pt x="167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4" name="Line"/>
            <p:cNvSpPr/>
            <p:nvPr/>
          </p:nvSpPr>
          <p:spPr>
            <a:xfrm>
              <a:off x="11842244" y="-1"/>
              <a:ext cx="314590" cy="41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04" extrusionOk="0">
                  <a:moveTo>
                    <a:pt x="0" y="14452"/>
                  </a:moveTo>
                  <a:cubicBezTo>
                    <a:pt x="725" y="14452"/>
                    <a:pt x="1450" y="14452"/>
                    <a:pt x="2247" y="14180"/>
                  </a:cubicBezTo>
                  <a:cubicBezTo>
                    <a:pt x="3044" y="13909"/>
                    <a:pt x="3914" y="13366"/>
                    <a:pt x="4494" y="12824"/>
                  </a:cubicBezTo>
                  <a:cubicBezTo>
                    <a:pt x="5074" y="12281"/>
                    <a:pt x="5364" y="11738"/>
                    <a:pt x="5146" y="11521"/>
                  </a:cubicBezTo>
                  <a:cubicBezTo>
                    <a:pt x="4929" y="11304"/>
                    <a:pt x="4204" y="11413"/>
                    <a:pt x="3334" y="12064"/>
                  </a:cubicBezTo>
                  <a:cubicBezTo>
                    <a:pt x="2464" y="12715"/>
                    <a:pt x="1450" y="13909"/>
                    <a:pt x="942" y="15049"/>
                  </a:cubicBezTo>
                  <a:cubicBezTo>
                    <a:pt x="435" y="16188"/>
                    <a:pt x="435" y="17274"/>
                    <a:pt x="1595" y="17979"/>
                  </a:cubicBezTo>
                  <a:cubicBezTo>
                    <a:pt x="2754" y="18685"/>
                    <a:pt x="5074" y="19011"/>
                    <a:pt x="7321" y="18631"/>
                  </a:cubicBezTo>
                  <a:cubicBezTo>
                    <a:pt x="9568" y="18251"/>
                    <a:pt x="11742" y="17165"/>
                    <a:pt x="12902" y="16351"/>
                  </a:cubicBezTo>
                  <a:cubicBezTo>
                    <a:pt x="14062" y="15537"/>
                    <a:pt x="14207" y="14994"/>
                    <a:pt x="13917" y="14615"/>
                  </a:cubicBezTo>
                  <a:cubicBezTo>
                    <a:pt x="13627" y="14235"/>
                    <a:pt x="12902" y="14018"/>
                    <a:pt x="11887" y="14126"/>
                  </a:cubicBezTo>
                  <a:cubicBezTo>
                    <a:pt x="10872" y="14235"/>
                    <a:pt x="9568" y="14669"/>
                    <a:pt x="8626" y="15483"/>
                  </a:cubicBezTo>
                  <a:cubicBezTo>
                    <a:pt x="7683" y="16297"/>
                    <a:pt x="7103" y="17491"/>
                    <a:pt x="6813" y="18522"/>
                  </a:cubicBezTo>
                  <a:cubicBezTo>
                    <a:pt x="6523" y="19553"/>
                    <a:pt x="6523" y="20422"/>
                    <a:pt x="6886" y="20910"/>
                  </a:cubicBezTo>
                  <a:cubicBezTo>
                    <a:pt x="7248" y="21398"/>
                    <a:pt x="7973" y="21507"/>
                    <a:pt x="9350" y="20801"/>
                  </a:cubicBezTo>
                  <a:cubicBezTo>
                    <a:pt x="10728" y="20096"/>
                    <a:pt x="12757" y="18576"/>
                    <a:pt x="14787" y="15971"/>
                  </a:cubicBezTo>
                  <a:cubicBezTo>
                    <a:pt x="16816" y="13366"/>
                    <a:pt x="18846" y="9676"/>
                    <a:pt x="20005" y="7071"/>
                  </a:cubicBezTo>
                  <a:cubicBezTo>
                    <a:pt x="21165" y="4466"/>
                    <a:pt x="21455" y="2946"/>
                    <a:pt x="21528" y="1861"/>
                  </a:cubicBezTo>
                  <a:cubicBezTo>
                    <a:pt x="21600" y="775"/>
                    <a:pt x="21455" y="124"/>
                    <a:pt x="21093" y="16"/>
                  </a:cubicBezTo>
                  <a:cubicBezTo>
                    <a:pt x="20730" y="-93"/>
                    <a:pt x="20150" y="341"/>
                    <a:pt x="19353" y="1969"/>
                  </a:cubicBezTo>
                  <a:cubicBezTo>
                    <a:pt x="18556" y="3597"/>
                    <a:pt x="17541" y="6420"/>
                    <a:pt x="17251" y="9622"/>
                  </a:cubicBezTo>
                  <a:cubicBezTo>
                    <a:pt x="16961" y="12824"/>
                    <a:pt x="17396" y="16405"/>
                    <a:pt x="17831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5" name="Line"/>
            <p:cNvSpPr/>
            <p:nvPr/>
          </p:nvSpPr>
          <p:spPr>
            <a:xfrm>
              <a:off x="4844544" y="910472"/>
              <a:ext cx="12403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216" y="20800"/>
                    <a:pt x="2433" y="20000"/>
                    <a:pt x="3723" y="18000"/>
                  </a:cubicBezTo>
                  <a:cubicBezTo>
                    <a:pt x="5013" y="16000"/>
                    <a:pt x="6377" y="12800"/>
                    <a:pt x="7685" y="9600"/>
                  </a:cubicBezTo>
                  <a:cubicBezTo>
                    <a:pt x="8994" y="6400"/>
                    <a:pt x="10247" y="3200"/>
                    <a:pt x="11537" y="1600"/>
                  </a:cubicBezTo>
                  <a:cubicBezTo>
                    <a:pt x="12827" y="0"/>
                    <a:pt x="14154" y="0"/>
                    <a:pt x="15647" y="0"/>
                  </a:cubicBezTo>
                  <a:cubicBezTo>
                    <a:pt x="17140" y="0"/>
                    <a:pt x="18799" y="0"/>
                    <a:pt x="19720" y="0"/>
                  </a:cubicBezTo>
                  <a:cubicBezTo>
                    <a:pt x="20642" y="0"/>
                    <a:pt x="20826" y="0"/>
                    <a:pt x="21066" y="400"/>
                  </a:cubicBezTo>
                  <a:cubicBezTo>
                    <a:pt x="21305" y="800"/>
                    <a:pt x="21600" y="1600"/>
                    <a:pt x="21600" y="2400"/>
                  </a:cubicBezTo>
                  <a:cubicBezTo>
                    <a:pt x="21600" y="3200"/>
                    <a:pt x="21305" y="4000"/>
                    <a:pt x="21010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6" name="Line"/>
            <p:cNvSpPr/>
            <p:nvPr/>
          </p:nvSpPr>
          <p:spPr>
            <a:xfrm>
              <a:off x="5104894" y="986672"/>
              <a:ext cx="1085851" cy="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extrusionOk="0">
                  <a:moveTo>
                    <a:pt x="2526" y="18720"/>
                  </a:moveTo>
                  <a:cubicBezTo>
                    <a:pt x="1853" y="19680"/>
                    <a:pt x="1179" y="20640"/>
                    <a:pt x="716" y="21120"/>
                  </a:cubicBezTo>
                  <a:cubicBezTo>
                    <a:pt x="253" y="21600"/>
                    <a:pt x="0" y="21600"/>
                    <a:pt x="0" y="21120"/>
                  </a:cubicBezTo>
                  <a:cubicBezTo>
                    <a:pt x="0" y="20640"/>
                    <a:pt x="253" y="19680"/>
                    <a:pt x="1074" y="18240"/>
                  </a:cubicBezTo>
                  <a:cubicBezTo>
                    <a:pt x="1895" y="16800"/>
                    <a:pt x="3284" y="14880"/>
                    <a:pt x="4737" y="12960"/>
                  </a:cubicBezTo>
                  <a:cubicBezTo>
                    <a:pt x="6189" y="11040"/>
                    <a:pt x="7705" y="9120"/>
                    <a:pt x="9326" y="7440"/>
                  </a:cubicBezTo>
                  <a:cubicBezTo>
                    <a:pt x="10947" y="5760"/>
                    <a:pt x="12674" y="4320"/>
                    <a:pt x="14421" y="3120"/>
                  </a:cubicBezTo>
                  <a:cubicBezTo>
                    <a:pt x="16168" y="1920"/>
                    <a:pt x="17937" y="960"/>
                    <a:pt x="19137" y="480"/>
                  </a:cubicBezTo>
                  <a:cubicBezTo>
                    <a:pt x="20337" y="0"/>
                    <a:pt x="209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7" name="Line"/>
            <p:cNvSpPr/>
            <p:nvPr/>
          </p:nvSpPr>
          <p:spPr>
            <a:xfrm>
              <a:off x="5396994" y="1424822"/>
              <a:ext cx="254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00" y="3022"/>
                    <a:pt x="7200" y="6044"/>
                    <a:pt x="10800" y="9200"/>
                  </a:cubicBezTo>
                  <a:cubicBezTo>
                    <a:pt x="14400" y="12356"/>
                    <a:pt x="18000" y="15644"/>
                    <a:pt x="19800" y="17733"/>
                  </a:cubicBezTo>
                  <a:cubicBezTo>
                    <a:pt x="21600" y="19822"/>
                    <a:pt x="21600" y="207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8" name="Line"/>
            <p:cNvSpPr/>
            <p:nvPr/>
          </p:nvSpPr>
          <p:spPr>
            <a:xfrm>
              <a:off x="5250944" y="1882022"/>
              <a:ext cx="482601" cy="6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extrusionOk="0">
                  <a:moveTo>
                    <a:pt x="0" y="20250"/>
                  </a:moveTo>
                  <a:cubicBezTo>
                    <a:pt x="2558" y="20925"/>
                    <a:pt x="5116" y="21600"/>
                    <a:pt x="8384" y="19237"/>
                  </a:cubicBezTo>
                  <a:cubicBezTo>
                    <a:pt x="11653" y="16875"/>
                    <a:pt x="15632" y="11475"/>
                    <a:pt x="17953" y="7762"/>
                  </a:cubicBezTo>
                  <a:cubicBezTo>
                    <a:pt x="20274" y="4050"/>
                    <a:pt x="20937" y="20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59" name="Line"/>
            <p:cNvSpPr/>
            <p:nvPr/>
          </p:nvSpPr>
          <p:spPr>
            <a:xfrm>
              <a:off x="418594" y="146292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0" name="Line"/>
            <p:cNvSpPr/>
            <p:nvPr/>
          </p:nvSpPr>
          <p:spPr>
            <a:xfrm>
              <a:off x="466717" y="1450222"/>
              <a:ext cx="217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0157" y="0"/>
                  </a:moveTo>
                  <a:cubicBezTo>
                    <a:pt x="12302" y="3000"/>
                    <a:pt x="4448" y="6000"/>
                    <a:pt x="1502" y="9600"/>
                  </a:cubicBezTo>
                  <a:cubicBezTo>
                    <a:pt x="-1443" y="13200"/>
                    <a:pt x="521" y="174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1" name="Line"/>
            <p:cNvSpPr/>
            <p:nvPr/>
          </p:nvSpPr>
          <p:spPr>
            <a:xfrm>
              <a:off x="590044" y="1570872"/>
              <a:ext cx="190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5684"/>
                    <a:pt x="12000" y="11368"/>
                    <a:pt x="15600" y="14968"/>
                  </a:cubicBezTo>
                  <a:cubicBezTo>
                    <a:pt x="19200" y="18568"/>
                    <a:pt x="204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2" name="Line"/>
            <p:cNvSpPr/>
            <p:nvPr/>
          </p:nvSpPr>
          <p:spPr>
            <a:xfrm>
              <a:off x="670150" y="1539122"/>
              <a:ext cx="849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extrusionOk="0">
                  <a:moveTo>
                    <a:pt x="21155" y="0"/>
                  </a:moveTo>
                  <a:cubicBezTo>
                    <a:pt x="16414" y="1800"/>
                    <a:pt x="11672" y="3600"/>
                    <a:pt x="7984" y="6627"/>
                  </a:cubicBezTo>
                  <a:cubicBezTo>
                    <a:pt x="4296" y="9655"/>
                    <a:pt x="1662" y="13909"/>
                    <a:pt x="609" y="16609"/>
                  </a:cubicBezTo>
                  <a:cubicBezTo>
                    <a:pt x="-445" y="19309"/>
                    <a:pt x="82" y="20455"/>
                    <a:pt x="6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3" name="Line"/>
            <p:cNvSpPr/>
            <p:nvPr/>
          </p:nvSpPr>
          <p:spPr>
            <a:xfrm>
              <a:off x="1034010" y="1453119"/>
              <a:ext cx="102135" cy="32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1" extrusionOk="0">
                  <a:moveTo>
                    <a:pt x="19948" y="18088"/>
                  </a:moveTo>
                  <a:cubicBezTo>
                    <a:pt x="14658" y="16426"/>
                    <a:pt x="9368" y="14765"/>
                    <a:pt x="5841" y="12273"/>
                  </a:cubicBezTo>
                  <a:cubicBezTo>
                    <a:pt x="2315" y="9780"/>
                    <a:pt x="552" y="6457"/>
                    <a:pt x="111" y="4380"/>
                  </a:cubicBezTo>
                  <a:cubicBezTo>
                    <a:pt x="-330" y="2303"/>
                    <a:pt x="552" y="1473"/>
                    <a:pt x="2535" y="849"/>
                  </a:cubicBezTo>
                  <a:cubicBezTo>
                    <a:pt x="4519" y="226"/>
                    <a:pt x="7605" y="-189"/>
                    <a:pt x="9809" y="88"/>
                  </a:cubicBezTo>
                  <a:cubicBezTo>
                    <a:pt x="12013" y="365"/>
                    <a:pt x="13335" y="1334"/>
                    <a:pt x="13556" y="3134"/>
                  </a:cubicBezTo>
                  <a:cubicBezTo>
                    <a:pt x="13776" y="4934"/>
                    <a:pt x="12894" y="7565"/>
                    <a:pt x="11352" y="9573"/>
                  </a:cubicBezTo>
                  <a:cubicBezTo>
                    <a:pt x="9809" y="11580"/>
                    <a:pt x="7605" y="12965"/>
                    <a:pt x="5841" y="14003"/>
                  </a:cubicBezTo>
                  <a:cubicBezTo>
                    <a:pt x="4078" y="15042"/>
                    <a:pt x="2756" y="15734"/>
                    <a:pt x="5401" y="16911"/>
                  </a:cubicBezTo>
                  <a:cubicBezTo>
                    <a:pt x="8046" y="18088"/>
                    <a:pt x="14658" y="19749"/>
                    <a:pt x="2127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4" name="Line"/>
            <p:cNvSpPr/>
            <p:nvPr/>
          </p:nvSpPr>
          <p:spPr>
            <a:xfrm>
              <a:off x="1377444" y="1469272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70" y="3130"/>
                    <a:pt x="8139" y="6261"/>
                    <a:pt x="11739" y="9861"/>
                  </a:cubicBezTo>
                  <a:cubicBezTo>
                    <a:pt x="15339" y="13461"/>
                    <a:pt x="18470" y="175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5" name="Line"/>
            <p:cNvSpPr/>
            <p:nvPr/>
          </p:nvSpPr>
          <p:spPr>
            <a:xfrm>
              <a:off x="1559342" y="1455199"/>
              <a:ext cx="59403" cy="33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19" extrusionOk="0">
                  <a:moveTo>
                    <a:pt x="20903" y="87"/>
                  </a:moveTo>
                  <a:cubicBezTo>
                    <a:pt x="17179" y="-47"/>
                    <a:pt x="13455" y="-181"/>
                    <a:pt x="9731" y="959"/>
                  </a:cubicBezTo>
                  <a:cubicBezTo>
                    <a:pt x="6006" y="2100"/>
                    <a:pt x="2282" y="4515"/>
                    <a:pt x="793" y="7667"/>
                  </a:cubicBezTo>
                  <a:cubicBezTo>
                    <a:pt x="-697" y="10820"/>
                    <a:pt x="48" y="14711"/>
                    <a:pt x="1910" y="17126"/>
                  </a:cubicBezTo>
                  <a:cubicBezTo>
                    <a:pt x="3772" y="19541"/>
                    <a:pt x="6751" y="20480"/>
                    <a:pt x="9731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6" name="Line"/>
            <p:cNvSpPr/>
            <p:nvPr/>
          </p:nvSpPr>
          <p:spPr>
            <a:xfrm>
              <a:off x="1847757" y="1526422"/>
              <a:ext cx="291688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9" extrusionOk="0">
                  <a:moveTo>
                    <a:pt x="6962" y="10125"/>
                  </a:moveTo>
                  <a:cubicBezTo>
                    <a:pt x="6185" y="7875"/>
                    <a:pt x="5408" y="5625"/>
                    <a:pt x="4631" y="4388"/>
                  </a:cubicBezTo>
                  <a:cubicBezTo>
                    <a:pt x="3854" y="3150"/>
                    <a:pt x="3077" y="2925"/>
                    <a:pt x="2223" y="4388"/>
                  </a:cubicBezTo>
                  <a:cubicBezTo>
                    <a:pt x="1368" y="5850"/>
                    <a:pt x="436" y="9000"/>
                    <a:pt x="125" y="11925"/>
                  </a:cubicBezTo>
                  <a:cubicBezTo>
                    <a:pt x="-186" y="14850"/>
                    <a:pt x="125" y="17550"/>
                    <a:pt x="591" y="19238"/>
                  </a:cubicBezTo>
                  <a:cubicBezTo>
                    <a:pt x="1057" y="20925"/>
                    <a:pt x="1679" y="21600"/>
                    <a:pt x="2456" y="21488"/>
                  </a:cubicBezTo>
                  <a:cubicBezTo>
                    <a:pt x="3233" y="21375"/>
                    <a:pt x="4165" y="20475"/>
                    <a:pt x="4942" y="19012"/>
                  </a:cubicBezTo>
                  <a:cubicBezTo>
                    <a:pt x="5719" y="17550"/>
                    <a:pt x="6341" y="15525"/>
                    <a:pt x="6885" y="13838"/>
                  </a:cubicBezTo>
                  <a:cubicBezTo>
                    <a:pt x="7428" y="12150"/>
                    <a:pt x="7895" y="10800"/>
                    <a:pt x="8205" y="10800"/>
                  </a:cubicBezTo>
                  <a:cubicBezTo>
                    <a:pt x="8516" y="10800"/>
                    <a:pt x="8672" y="12150"/>
                    <a:pt x="8827" y="13388"/>
                  </a:cubicBezTo>
                  <a:cubicBezTo>
                    <a:pt x="8982" y="14625"/>
                    <a:pt x="9138" y="15750"/>
                    <a:pt x="9526" y="15975"/>
                  </a:cubicBezTo>
                  <a:cubicBezTo>
                    <a:pt x="9915" y="16200"/>
                    <a:pt x="10536" y="15525"/>
                    <a:pt x="10925" y="13950"/>
                  </a:cubicBezTo>
                  <a:cubicBezTo>
                    <a:pt x="11313" y="12375"/>
                    <a:pt x="11469" y="9900"/>
                    <a:pt x="11624" y="7987"/>
                  </a:cubicBezTo>
                  <a:cubicBezTo>
                    <a:pt x="11779" y="6075"/>
                    <a:pt x="11935" y="4725"/>
                    <a:pt x="12246" y="4500"/>
                  </a:cubicBezTo>
                  <a:cubicBezTo>
                    <a:pt x="12556" y="4275"/>
                    <a:pt x="13023" y="5175"/>
                    <a:pt x="14188" y="6412"/>
                  </a:cubicBezTo>
                  <a:cubicBezTo>
                    <a:pt x="15354" y="7650"/>
                    <a:pt x="17218" y="9225"/>
                    <a:pt x="18306" y="10575"/>
                  </a:cubicBezTo>
                  <a:cubicBezTo>
                    <a:pt x="19394" y="11925"/>
                    <a:pt x="19705" y="13050"/>
                    <a:pt x="19394" y="12937"/>
                  </a:cubicBezTo>
                  <a:cubicBezTo>
                    <a:pt x="19083" y="12825"/>
                    <a:pt x="18151" y="11475"/>
                    <a:pt x="17529" y="10238"/>
                  </a:cubicBezTo>
                  <a:cubicBezTo>
                    <a:pt x="16908" y="9000"/>
                    <a:pt x="16597" y="7875"/>
                    <a:pt x="16830" y="6188"/>
                  </a:cubicBezTo>
                  <a:cubicBezTo>
                    <a:pt x="17063" y="4500"/>
                    <a:pt x="17840" y="2250"/>
                    <a:pt x="18695" y="1125"/>
                  </a:cubicBezTo>
                  <a:cubicBezTo>
                    <a:pt x="19549" y="0"/>
                    <a:pt x="20482" y="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7" name="Line"/>
            <p:cNvSpPr/>
            <p:nvPr/>
          </p:nvSpPr>
          <p:spPr>
            <a:xfrm>
              <a:off x="2167930" y="1511289"/>
              <a:ext cx="142965" cy="13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392" extrusionOk="0">
                  <a:moveTo>
                    <a:pt x="1443" y="9894"/>
                  </a:moveTo>
                  <a:cubicBezTo>
                    <a:pt x="3031" y="8941"/>
                    <a:pt x="4620" y="7988"/>
                    <a:pt x="5890" y="6083"/>
                  </a:cubicBezTo>
                  <a:cubicBezTo>
                    <a:pt x="7161" y="4177"/>
                    <a:pt x="8114" y="1318"/>
                    <a:pt x="7479" y="365"/>
                  </a:cubicBezTo>
                  <a:cubicBezTo>
                    <a:pt x="6843" y="-588"/>
                    <a:pt x="4620" y="365"/>
                    <a:pt x="2873" y="2747"/>
                  </a:cubicBezTo>
                  <a:cubicBezTo>
                    <a:pt x="1126" y="5130"/>
                    <a:pt x="-145" y="8941"/>
                    <a:pt x="14" y="12436"/>
                  </a:cubicBezTo>
                  <a:cubicBezTo>
                    <a:pt x="173" y="15930"/>
                    <a:pt x="1761" y="19106"/>
                    <a:pt x="5573" y="20059"/>
                  </a:cubicBezTo>
                  <a:cubicBezTo>
                    <a:pt x="9384" y="21012"/>
                    <a:pt x="15420" y="19741"/>
                    <a:pt x="21455" y="18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8" name="Line"/>
            <p:cNvSpPr/>
            <p:nvPr/>
          </p:nvSpPr>
          <p:spPr>
            <a:xfrm>
              <a:off x="2558544" y="150102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69" name="Line"/>
            <p:cNvSpPr/>
            <p:nvPr/>
          </p:nvSpPr>
          <p:spPr>
            <a:xfrm>
              <a:off x="2545844" y="138037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0" name="Line"/>
            <p:cNvSpPr/>
            <p:nvPr/>
          </p:nvSpPr>
          <p:spPr>
            <a:xfrm>
              <a:off x="2641094" y="1488322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1" name="Line"/>
            <p:cNvSpPr/>
            <p:nvPr/>
          </p:nvSpPr>
          <p:spPr>
            <a:xfrm>
              <a:off x="2660144" y="141212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2" name="Line"/>
            <p:cNvSpPr/>
            <p:nvPr/>
          </p:nvSpPr>
          <p:spPr>
            <a:xfrm>
              <a:off x="2743970" y="1210938"/>
              <a:ext cx="14477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3" extrusionOk="0">
                  <a:moveTo>
                    <a:pt x="12959" y="13193"/>
                  </a:moveTo>
                  <a:cubicBezTo>
                    <a:pt x="11394" y="12966"/>
                    <a:pt x="9828" y="12738"/>
                    <a:pt x="7637" y="13193"/>
                  </a:cubicBezTo>
                  <a:cubicBezTo>
                    <a:pt x="5446" y="13648"/>
                    <a:pt x="2628" y="14785"/>
                    <a:pt x="1220" y="16035"/>
                  </a:cubicBezTo>
                  <a:cubicBezTo>
                    <a:pt x="-189" y="17286"/>
                    <a:pt x="-189" y="18650"/>
                    <a:pt x="281" y="19616"/>
                  </a:cubicBezTo>
                  <a:cubicBezTo>
                    <a:pt x="750" y="20583"/>
                    <a:pt x="1689" y="21151"/>
                    <a:pt x="2941" y="21321"/>
                  </a:cubicBezTo>
                  <a:cubicBezTo>
                    <a:pt x="4194" y="21492"/>
                    <a:pt x="5759" y="21265"/>
                    <a:pt x="7481" y="20241"/>
                  </a:cubicBezTo>
                  <a:cubicBezTo>
                    <a:pt x="9202" y="19218"/>
                    <a:pt x="11081" y="17399"/>
                    <a:pt x="12802" y="14444"/>
                  </a:cubicBezTo>
                  <a:cubicBezTo>
                    <a:pt x="14524" y="11488"/>
                    <a:pt x="16089" y="7395"/>
                    <a:pt x="16872" y="4780"/>
                  </a:cubicBezTo>
                  <a:cubicBezTo>
                    <a:pt x="17654" y="2166"/>
                    <a:pt x="17654" y="1029"/>
                    <a:pt x="16872" y="460"/>
                  </a:cubicBezTo>
                  <a:cubicBezTo>
                    <a:pt x="16089" y="-108"/>
                    <a:pt x="14524" y="-108"/>
                    <a:pt x="13428" y="233"/>
                  </a:cubicBezTo>
                  <a:cubicBezTo>
                    <a:pt x="12333" y="574"/>
                    <a:pt x="11707" y="1256"/>
                    <a:pt x="11707" y="3075"/>
                  </a:cubicBezTo>
                  <a:cubicBezTo>
                    <a:pt x="11707" y="4894"/>
                    <a:pt x="12333" y="7850"/>
                    <a:pt x="14054" y="10465"/>
                  </a:cubicBezTo>
                  <a:cubicBezTo>
                    <a:pt x="15776" y="13079"/>
                    <a:pt x="18594" y="15353"/>
                    <a:pt x="21411" y="17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3" name="Line"/>
            <p:cNvSpPr/>
            <p:nvPr/>
          </p:nvSpPr>
          <p:spPr>
            <a:xfrm>
              <a:off x="3158338" y="1186088"/>
              <a:ext cx="168557" cy="32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94" extrusionOk="0">
                  <a:moveTo>
                    <a:pt x="1251" y="13295"/>
                  </a:moveTo>
                  <a:cubicBezTo>
                    <a:pt x="981" y="17222"/>
                    <a:pt x="711" y="21149"/>
                    <a:pt x="441" y="21290"/>
                  </a:cubicBezTo>
                  <a:cubicBezTo>
                    <a:pt x="171" y="21430"/>
                    <a:pt x="-99" y="17783"/>
                    <a:pt x="36" y="14136"/>
                  </a:cubicBezTo>
                  <a:cubicBezTo>
                    <a:pt x="171" y="10490"/>
                    <a:pt x="711" y="6843"/>
                    <a:pt x="1521" y="4459"/>
                  </a:cubicBezTo>
                  <a:cubicBezTo>
                    <a:pt x="2331" y="2074"/>
                    <a:pt x="3411" y="952"/>
                    <a:pt x="4761" y="391"/>
                  </a:cubicBezTo>
                  <a:cubicBezTo>
                    <a:pt x="6111" y="-170"/>
                    <a:pt x="7731" y="-170"/>
                    <a:pt x="9351" y="672"/>
                  </a:cubicBezTo>
                  <a:cubicBezTo>
                    <a:pt x="10971" y="1513"/>
                    <a:pt x="12591" y="3196"/>
                    <a:pt x="12861" y="5511"/>
                  </a:cubicBezTo>
                  <a:cubicBezTo>
                    <a:pt x="13131" y="7825"/>
                    <a:pt x="12051" y="10770"/>
                    <a:pt x="10296" y="12664"/>
                  </a:cubicBezTo>
                  <a:cubicBezTo>
                    <a:pt x="8541" y="14557"/>
                    <a:pt x="6111" y="15399"/>
                    <a:pt x="4221" y="15749"/>
                  </a:cubicBezTo>
                  <a:cubicBezTo>
                    <a:pt x="2331" y="16100"/>
                    <a:pt x="981" y="15960"/>
                    <a:pt x="981" y="16240"/>
                  </a:cubicBezTo>
                  <a:cubicBezTo>
                    <a:pt x="981" y="16521"/>
                    <a:pt x="2331" y="17222"/>
                    <a:pt x="5301" y="18134"/>
                  </a:cubicBezTo>
                  <a:cubicBezTo>
                    <a:pt x="8271" y="19046"/>
                    <a:pt x="12861" y="20168"/>
                    <a:pt x="15831" y="20729"/>
                  </a:cubicBezTo>
                  <a:cubicBezTo>
                    <a:pt x="18801" y="21290"/>
                    <a:pt x="20151" y="21290"/>
                    <a:pt x="21501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4" name="Line"/>
            <p:cNvSpPr/>
            <p:nvPr/>
          </p:nvSpPr>
          <p:spPr>
            <a:xfrm>
              <a:off x="3358644" y="1264866"/>
              <a:ext cx="152401" cy="2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extrusionOk="0">
                  <a:moveTo>
                    <a:pt x="0" y="1154"/>
                  </a:moveTo>
                  <a:cubicBezTo>
                    <a:pt x="1800" y="4490"/>
                    <a:pt x="3600" y="7827"/>
                    <a:pt x="4950" y="10724"/>
                  </a:cubicBezTo>
                  <a:cubicBezTo>
                    <a:pt x="6300" y="13622"/>
                    <a:pt x="7200" y="16081"/>
                    <a:pt x="8100" y="17749"/>
                  </a:cubicBezTo>
                  <a:cubicBezTo>
                    <a:pt x="9000" y="19417"/>
                    <a:pt x="9900" y="20295"/>
                    <a:pt x="11100" y="20559"/>
                  </a:cubicBezTo>
                  <a:cubicBezTo>
                    <a:pt x="12300" y="20822"/>
                    <a:pt x="13800" y="20471"/>
                    <a:pt x="15150" y="18539"/>
                  </a:cubicBezTo>
                  <a:cubicBezTo>
                    <a:pt x="16500" y="16607"/>
                    <a:pt x="17700" y="13095"/>
                    <a:pt x="18450" y="9320"/>
                  </a:cubicBezTo>
                  <a:cubicBezTo>
                    <a:pt x="19200" y="5544"/>
                    <a:pt x="19500" y="1505"/>
                    <a:pt x="19950" y="363"/>
                  </a:cubicBezTo>
                  <a:cubicBezTo>
                    <a:pt x="20400" y="-778"/>
                    <a:pt x="21000" y="978"/>
                    <a:pt x="21600" y="2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5" name="Line"/>
            <p:cNvSpPr/>
            <p:nvPr/>
          </p:nvSpPr>
          <p:spPr>
            <a:xfrm>
              <a:off x="3565886" y="1397220"/>
              <a:ext cx="60810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331" extrusionOk="0">
                  <a:moveTo>
                    <a:pt x="15392" y="3658"/>
                  </a:moveTo>
                  <a:cubicBezTo>
                    <a:pt x="16089" y="2256"/>
                    <a:pt x="16785" y="853"/>
                    <a:pt x="15392" y="292"/>
                  </a:cubicBezTo>
                  <a:cubicBezTo>
                    <a:pt x="13998" y="-269"/>
                    <a:pt x="10514" y="12"/>
                    <a:pt x="7727" y="853"/>
                  </a:cubicBezTo>
                  <a:cubicBezTo>
                    <a:pt x="4940" y="1695"/>
                    <a:pt x="2850" y="3097"/>
                    <a:pt x="1456" y="4780"/>
                  </a:cubicBezTo>
                  <a:cubicBezTo>
                    <a:pt x="63" y="6463"/>
                    <a:pt x="-634" y="8427"/>
                    <a:pt x="760" y="9689"/>
                  </a:cubicBezTo>
                  <a:cubicBezTo>
                    <a:pt x="2153" y="10952"/>
                    <a:pt x="5637" y="11513"/>
                    <a:pt x="9121" y="12074"/>
                  </a:cubicBezTo>
                  <a:cubicBezTo>
                    <a:pt x="12605" y="12635"/>
                    <a:pt x="16089" y="13196"/>
                    <a:pt x="18179" y="14178"/>
                  </a:cubicBezTo>
                  <a:cubicBezTo>
                    <a:pt x="20269" y="15160"/>
                    <a:pt x="20966" y="16562"/>
                    <a:pt x="18179" y="17825"/>
                  </a:cubicBezTo>
                  <a:cubicBezTo>
                    <a:pt x="15392" y="19087"/>
                    <a:pt x="9121" y="20209"/>
                    <a:pt x="285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6" name="Line"/>
            <p:cNvSpPr/>
            <p:nvPr/>
          </p:nvSpPr>
          <p:spPr>
            <a:xfrm>
              <a:off x="3726944" y="118987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7" name="Line"/>
            <p:cNvSpPr/>
            <p:nvPr/>
          </p:nvSpPr>
          <p:spPr>
            <a:xfrm>
              <a:off x="3796794" y="122162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8" name="Line"/>
            <p:cNvSpPr/>
            <p:nvPr/>
          </p:nvSpPr>
          <p:spPr>
            <a:xfrm>
              <a:off x="3815844" y="122162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9" name="Line"/>
            <p:cNvSpPr/>
            <p:nvPr/>
          </p:nvSpPr>
          <p:spPr>
            <a:xfrm>
              <a:off x="4717544" y="1520072"/>
              <a:ext cx="304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50" y="0"/>
                    <a:pt x="1500" y="0"/>
                    <a:pt x="2850" y="873"/>
                  </a:cubicBezTo>
                  <a:cubicBezTo>
                    <a:pt x="4200" y="1745"/>
                    <a:pt x="6150" y="3491"/>
                    <a:pt x="8475" y="5782"/>
                  </a:cubicBezTo>
                  <a:cubicBezTo>
                    <a:pt x="10800" y="8073"/>
                    <a:pt x="13500" y="10909"/>
                    <a:pt x="15750" y="13636"/>
                  </a:cubicBezTo>
                  <a:cubicBezTo>
                    <a:pt x="18000" y="16364"/>
                    <a:pt x="198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0" name="Line"/>
            <p:cNvSpPr/>
            <p:nvPr/>
          </p:nvSpPr>
          <p:spPr>
            <a:xfrm>
              <a:off x="4831844" y="1513722"/>
              <a:ext cx="1460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843" y="1895"/>
                    <a:pt x="14087" y="3789"/>
                    <a:pt x="10643" y="6489"/>
                  </a:cubicBezTo>
                  <a:cubicBezTo>
                    <a:pt x="7200" y="9189"/>
                    <a:pt x="4070" y="12695"/>
                    <a:pt x="2348" y="15347"/>
                  </a:cubicBezTo>
                  <a:cubicBezTo>
                    <a:pt x="626" y="18000"/>
                    <a:pt x="31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1" name="Line"/>
            <p:cNvSpPr/>
            <p:nvPr/>
          </p:nvSpPr>
          <p:spPr>
            <a:xfrm>
              <a:off x="5765294" y="1444814"/>
              <a:ext cx="196851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0" y="889"/>
                  </a:moveTo>
                  <a:cubicBezTo>
                    <a:pt x="929" y="409"/>
                    <a:pt x="1858" y="-71"/>
                    <a:pt x="2787" y="9"/>
                  </a:cubicBezTo>
                  <a:cubicBezTo>
                    <a:pt x="3716" y="89"/>
                    <a:pt x="4645" y="729"/>
                    <a:pt x="6619" y="3209"/>
                  </a:cubicBezTo>
                  <a:cubicBezTo>
                    <a:pt x="8594" y="5689"/>
                    <a:pt x="11613" y="10009"/>
                    <a:pt x="14284" y="13369"/>
                  </a:cubicBezTo>
                  <a:cubicBezTo>
                    <a:pt x="16955" y="16729"/>
                    <a:pt x="19277" y="19129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2" name="Line"/>
            <p:cNvSpPr/>
            <p:nvPr/>
          </p:nvSpPr>
          <p:spPr>
            <a:xfrm>
              <a:off x="5909615" y="1480840"/>
              <a:ext cx="204930" cy="55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62" extrusionOk="0">
                  <a:moveTo>
                    <a:pt x="21339" y="777"/>
                  </a:moveTo>
                  <a:cubicBezTo>
                    <a:pt x="21339" y="370"/>
                    <a:pt x="21339" y="-38"/>
                    <a:pt x="20898" y="3"/>
                  </a:cubicBezTo>
                  <a:cubicBezTo>
                    <a:pt x="20457" y="44"/>
                    <a:pt x="19576" y="533"/>
                    <a:pt x="17923" y="1796"/>
                  </a:cubicBezTo>
                  <a:cubicBezTo>
                    <a:pt x="16270" y="3059"/>
                    <a:pt x="13845" y="5097"/>
                    <a:pt x="11090" y="7298"/>
                  </a:cubicBezTo>
                  <a:cubicBezTo>
                    <a:pt x="8335" y="9499"/>
                    <a:pt x="5249" y="11862"/>
                    <a:pt x="3376" y="13289"/>
                  </a:cubicBezTo>
                  <a:cubicBezTo>
                    <a:pt x="1502" y="14715"/>
                    <a:pt x="841" y="15204"/>
                    <a:pt x="400" y="15653"/>
                  </a:cubicBezTo>
                  <a:cubicBezTo>
                    <a:pt x="-41" y="16101"/>
                    <a:pt x="-261" y="16508"/>
                    <a:pt x="510" y="17160"/>
                  </a:cubicBezTo>
                  <a:cubicBezTo>
                    <a:pt x="1282" y="17813"/>
                    <a:pt x="3045" y="18709"/>
                    <a:pt x="4368" y="19484"/>
                  </a:cubicBezTo>
                  <a:cubicBezTo>
                    <a:pt x="5690" y="20258"/>
                    <a:pt x="6572" y="20910"/>
                    <a:pt x="7453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483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7750" y="1088251"/>
              <a:ext cx="2166178" cy="1408472"/>
            </a:xfrm>
            <a:prstGeom prst="rect">
              <a:avLst/>
            </a:prstGeom>
            <a:effectLst/>
          </p:spPr>
        </p:pic>
        <p:pic>
          <p:nvPicPr>
            <p:cNvPr id="2485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8844" y="2586872"/>
              <a:ext cx="1187451" cy="483617"/>
            </a:xfrm>
            <a:prstGeom prst="rect">
              <a:avLst/>
            </a:prstGeom>
            <a:effectLst/>
          </p:spPr>
        </p:pic>
        <p:pic>
          <p:nvPicPr>
            <p:cNvPr id="2487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89394" y="675522"/>
              <a:ext cx="3302001" cy="221781"/>
            </a:xfrm>
            <a:prstGeom prst="rect">
              <a:avLst/>
            </a:prstGeom>
            <a:effectLst/>
          </p:spPr>
        </p:pic>
        <p:pic>
          <p:nvPicPr>
            <p:cNvPr id="2489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41794" y="866022"/>
              <a:ext cx="2571751" cy="222251"/>
            </a:xfrm>
            <a:prstGeom prst="rect">
              <a:avLst/>
            </a:prstGeom>
            <a:effectLst/>
          </p:spPr>
        </p:pic>
        <p:pic>
          <p:nvPicPr>
            <p:cNvPr id="2491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34965" y="1728425"/>
              <a:ext cx="281742" cy="406787"/>
            </a:xfrm>
            <a:prstGeom prst="rect">
              <a:avLst/>
            </a:prstGeom>
            <a:effectLst/>
          </p:spPr>
        </p:pic>
        <p:pic>
          <p:nvPicPr>
            <p:cNvPr id="2493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39047" y="1904158"/>
              <a:ext cx="229798" cy="203380"/>
            </a:xfrm>
            <a:prstGeom prst="rect">
              <a:avLst/>
            </a:prstGeom>
            <a:effectLst/>
          </p:spPr>
        </p:pic>
        <p:pic>
          <p:nvPicPr>
            <p:cNvPr id="2495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17994" y="2136022"/>
              <a:ext cx="387351" cy="123546"/>
            </a:xfrm>
            <a:prstGeom prst="rect">
              <a:avLst/>
            </a:prstGeom>
            <a:effectLst/>
          </p:spPr>
        </p:pic>
        <p:pic>
          <p:nvPicPr>
            <p:cNvPr id="2497" name="Line Line" descr="Line Lin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32344" y="1951872"/>
              <a:ext cx="63501" cy="120651"/>
            </a:xfrm>
            <a:prstGeom prst="rect">
              <a:avLst/>
            </a:prstGeom>
            <a:effectLst/>
          </p:spPr>
        </p:pic>
        <p:pic>
          <p:nvPicPr>
            <p:cNvPr id="2499" name="Line Line" descr="Line 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857744" y="209792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01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378444" y="1793122"/>
              <a:ext cx="260351" cy="353210"/>
            </a:xfrm>
            <a:prstGeom prst="rect">
              <a:avLst/>
            </a:prstGeom>
            <a:effectLst/>
          </p:spPr>
        </p:pic>
        <p:pic>
          <p:nvPicPr>
            <p:cNvPr id="2503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429244" y="1785112"/>
              <a:ext cx="228601" cy="369961"/>
            </a:xfrm>
            <a:prstGeom prst="rect">
              <a:avLst/>
            </a:prstGeom>
            <a:effectLst/>
          </p:spPr>
        </p:pic>
        <p:pic>
          <p:nvPicPr>
            <p:cNvPr id="2505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732693" y="1937996"/>
              <a:ext cx="280752" cy="133580"/>
            </a:xfrm>
            <a:prstGeom prst="rect">
              <a:avLst/>
            </a:prstGeom>
            <a:effectLst/>
          </p:spPr>
        </p:pic>
        <p:pic>
          <p:nvPicPr>
            <p:cNvPr id="2507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159486" y="1774072"/>
              <a:ext cx="209559" cy="347327"/>
            </a:xfrm>
            <a:prstGeom prst="rect">
              <a:avLst/>
            </a:prstGeom>
            <a:effectLst/>
          </p:spPr>
        </p:pic>
        <p:pic>
          <p:nvPicPr>
            <p:cNvPr id="2509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0435431" y="1911918"/>
              <a:ext cx="124114" cy="180760"/>
            </a:xfrm>
            <a:prstGeom prst="rect">
              <a:avLst/>
            </a:prstGeom>
            <a:effectLst/>
          </p:spPr>
        </p:pic>
        <p:pic>
          <p:nvPicPr>
            <p:cNvPr id="2511" name="Line Line" descr="Line Lin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0654794" y="1882022"/>
              <a:ext cx="31751" cy="152401"/>
            </a:xfrm>
            <a:prstGeom prst="rect">
              <a:avLst/>
            </a:prstGeom>
            <a:effectLst/>
          </p:spPr>
        </p:pic>
        <p:pic>
          <p:nvPicPr>
            <p:cNvPr id="2513" name="Line Line" descr="Line Lin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686544" y="1767722"/>
              <a:ext cx="57151" cy="63501"/>
            </a:xfrm>
            <a:prstGeom prst="rect">
              <a:avLst/>
            </a:prstGeom>
            <a:effectLst/>
          </p:spPr>
        </p:pic>
        <p:pic>
          <p:nvPicPr>
            <p:cNvPr id="2515" name="Line Shape" descr="Line Shap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0810550" y="1646256"/>
              <a:ext cx="142084" cy="413567"/>
            </a:xfrm>
            <a:prstGeom prst="rect">
              <a:avLst/>
            </a:prstGeom>
            <a:effectLst/>
          </p:spPr>
        </p:pic>
        <p:pic>
          <p:nvPicPr>
            <p:cNvPr id="2517" name="Line Shape" descr="Line Shape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0730994" y="1869322"/>
              <a:ext cx="228601" cy="82551"/>
            </a:xfrm>
            <a:prstGeom prst="rect">
              <a:avLst/>
            </a:prstGeom>
            <a:effectLst/>
          </p:spPr>
        </p:pic>
        <p:pic>
          <p:nvPicPr>
            <p:cNvPr id="2519" name="Line Shape" descr="Line Shape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1172124" y="1681261"/>
              <a:ext cx="161113" cy="396368"/>
            </a:xfrm>
            <a:prstGeom prst="rect">
              <a:avLst/>
            </a:prstGeom>
            <a:effectLst/>
          </p:spPr>
        </p:pic>
        <p:pic>
          <p:nvPicPr>
            <p:cNvPr id="2521" name="Line Shape" descr="Line Shap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1371260" y="1799336"/>
              <a:ext cx="163098" cy="272237"/>
            </a:xfrm>
            <a:prstGeom prst="rect">
              <a:avLst/>
            </a:prstGeom>
            <a:effectLst/>
          </p:spPr>
        </p:pic>
        <p:pic>
          <p:nvPicPr>
            <p:cNvPr id="2523" name="Line Shape" descr="Line Shap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1537444" y="2021722"/>
              <a:ext cx="82551" cy="133351"/>
            </a:xfrm>
            <a:prstGeom prst="rect">
              <a:avLst/>
            </a:prstGeom>
            <a:effectLst/>
          </p:spPr>
        </p:pic>
        <p:pic>
          <p:nvPicPr>
            <p:cNvPr id="2525" name="Line Line" descr="Line Line"/>
            <p:cNvPicPr>
              <a:picLocks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1753344" y="1875672"/>
              <a:ext cx="31751" cy="209551"/>
            </a:xfrm>
            <a:prstGeom prst="rect">
              <a:avLst/>
            </a:prstGeom>
            <a:effectLst/>
          </p:spPr>
        </p:pic>
        <p:pic>
          <p:nvPicPr>
            <p:cNvPr id="2527" name="Line Shape" descr="Line Shape"/>
            <p:cNvPicPr>
              <a:picLocks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1810494" y="1752578"/>
              <a:ext cx="146838" cy="415195"/>
            </a:xfrm>
            <a:prstGeom prst="rect">
              <a:avLst/>
            </a:prstGeom>
            <a:effectLst/>
          </p:spPr>
        </p:pic>
        <p:pic>
          <p:nvPicPr>
            <p:cNvPr id="2529" name="Line Shape" descr="Line Shap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9200644" y="2644022"/>
              <a:ext cx="273051" cy="254001"/>
            </a:xfrm>
            <a:prstGeom prst="rect">
              <a:avLst/>
            </a:prstGeom>
            <a:effectLst/>
          </p:spPr>
        </p:pic>
        <p:pic>
          <p:nvPicPr>
            <p:cNvPr id="2531" name="Line Shape" descr="Line Shape"/>
            <p:cNvPicPr>
              <a:picLocks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9353989" y="2694822"/>
              <a:ext cx="164156" cy="355601"/>
            </a:xfrm>
            <a:prstGeom prst="rect">
              <a:avLst/>
            </a:prstGeom>
            <a:effectLst/>
          </p:spPr>
        </p:pic>
        <p:pic>
          <p:nvPicPr>
            <p:cNvPr id="2533" name="Line Shape" descr="Line Shap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9598442" y="2866272"/>
              <a:ext cx="307053" cy="119908"/>
            </a:xfrm>
            <a:prstGeom prst="rect">
              <a:avLst/>
            </a:prstGeom>
            <a:effectLst/>
          </p:spPr>
        </p:pic>
        <p:pic>
          <p:nvPicPr>
            <p:cNvPr id="2535" name="Line Shape" descr="Line Shape"/>
            <p:cNvPicPr>
              <a:picLocks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10198123" y="2658901"/>
              <a:ext cx="245839" cy="424960"/>
            </a:xfrm>
            <a:prstGeom prst="rect">
              <a:avLst/>
            </a:prstGeom>
            <a:effectLst/>
          </p:spPr>
        </p:pic>
        <p:pic>
          <p:nvPicPr>
            <p:cNvPr id="2537" name="Line Shape" descr="Line Shape"/>
            <p:cNvPicPr>
              <a:picLocks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10419844" y="2805782"/>
              <a:ext cx="123644" cy="219241"/>
            </a:xfrm>
            <a:prstGeom prst="rect">
              <a:avLst/>
            </a:prstGeom>
            <a:effectLst/>
          </p:spPr>
        </p:pic>
        <p:pic>
          <p:nvPicPr>
            <p:cNvPr id="2539" name="Line Line" descr="Line Line"/>
            <p:cNvPicPr>
              <a:picLocks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10623044" y="2828172"/>
              <a:ext cx="31751" cy="139701"/>
            </a:xfrm>
            <a:prstGeom prst="rect">
              <a:avLst/>
            </a:prstGeom>
            <a:effectLst/>
          </p:spPr>
        </p:pic>
        <p:pic>
          <p:nvPicPr>
            <p:cNvPr id="2541" name="Line Shape" descr="Line Shape"/>
            <p:cNvPicPr>
              <a:picLocks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10648444" y="2688472"/>
              <a:ext cx="69851" cy="95251"/>
            </a:xfrm>
            <a:prstGeom prst="rect">
              <a:avLst/>
            </a:prstGeom>
            <a:effectLst/>
          </p:spPr>
        </p:pic>
        <p:pic>
          <p:nvPicPr>
            <p:cNvPr id="2543" name="Line Shape" descr="Line Shape"/>
            <p:cNvPicPr>
              <a:picLocks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10724644" y="2610003"/>
              <a:ext cx="127001" cy="446770"/>
            </a:xfrm>
            <a:prstGeom prst="rect">
              <a:avLst/>
            </a:prstGeom>
            <a:effectLst/>
          </p:spPr>
        </p:pic>
        <p:pic>
          <p:nvPicPr>
            <p:cNvPr id="2545" name="Line Shape" descr="Line Shape"/>
            <p:cNvPicPr>
              <a:picLocks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10654794" y="2823066"/>
              <a:ext cx="184151" cy="113057"/>
            </a:xfrm>
            <a:prstGeom prst="rect">
              <a:avLst/>
            </a:prstGeom>
            <a:effectLst/>
          </p:spPr>
        </p:pic>
        <p:pic>
          <p:nvPicPr>
            <p:cNvPr id="2547" name="Line Shape" descr="Line Shape"/>
            <p:cNvPicPr>
              <a:picLocks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11038207" y="2620891"/>
              <a:ext cx="207138" cy="404740"/>
            </a:xfrm>
            <a:prstGeom prst="rect">
              <a:avLst/>
            </a:prstGeom>
            <a:effectLst/>
          </p:spPr>
        </p:pic>
        <p:pic>
          <p:nvPicPr>
            <p:cNvPr id="2549" name="Line Shape" descr="Line Shape"/>
            <p:cNvPicPr>
              <a:picLocks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11240305" y="2730653"/>
              <a:ext cx="187083" cy="230425"/>
            </a:xfrm>
            <a:prstGeom prst="rect">
              <a:avLst/>
            </a:prstGeom>
            <a:effectLst/>
          </p:spPr>
        </p:pic>
        <p:pic>
          <p:nvPicPr>
            <p:cNvPr id="2551" name="Line Shape" descr="Line Shape"/>
            <p:cNvPicPr>
              <a:picLocks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11448544" y="2910722"/>
              <a:ext cx="82551" cy="171451"/>
            </a:xfrm>
            <a:prstGeom prst="rect">
              <a:avLst/>
            </a:prstGeom>
            <a:effectLst/>
          </p:spPr>
        </p:pic>
        <p:pic>
          <p:nvPicPr>
            <p:cNvPr id="2553" name="Line Shape" descr="Line Shape"/>
            <p:cNvPicPr>
              <a:picLocks/>
            </p:cNvPicPr>
            <p:nvPr/>
          </p:nvPicPr>
          <p:blipFill>
            <a:blip r:embed="rId37"/>
            <a:stretch>
              <a:fillRect/>
            </a:stretch>
          </p:blipFill>
          <p:spPr>
            <a:xfrm>
              <a:off x="11693931" y="2705087"/>
              <a:ext cx="218164" cy="245356"/>
            </a:xfrm>
            <a:prstGeom prst="rect">
              <a:avLst/>
            </a:prstGeom>
            <a:effectLst/>
          </p:spPr>
        </p:pic>
        <p:pic>
          <p:nvPicPr>
            <p:cNvPr id="2555" name="Line Shape" descr="Line Shape"/>
            <p:cNvPicPr>
              <a:picLocks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11931144" y="2650372"/>
              <a:ext cx="123330" cy="419101"/>
            </a:xfrm>
            <a:prstGeom prst="rect">
              <a:avLst/>
            </a:prstGeom>
            <a:effectLst/>
          </p:spPr>
        </p:pic>
        <p:pic>
          <p:nvPicPr>
            <p:cNvPr id="2557" name="Line Shape" descr="Line Shape"/>
            <p:cNvPicPr>
              <a:picLocks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11569194" y="2245668"/>
              <a:ext cx="368301" cy="80855"/>
            </a:xfrm>
            <a:prstGeom prst="rect">
              <a:avLst/>
            </a:prstGeom>
            <a:effectLst/>
          </p:spPr>
        </p:pic>
        <p:pic>
          <p:nvPicPr>
            <p:cNvPr id="2559" name="Line Shape" descr="Line Shape"/>
            <p:cNvPicPr>
              <a:picLocks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11550144" y="2306249"/>
              <a:ext cx="444501" cy="71074"/>
            </a:xfrm>
            <a:prstGeom prst="rect">
              <a:avLst/>
            </a:prstGeom>
            <a:effectLst/>
          </p:spPr>
        </p:pic>
        <p:pic>
          <p:nvPicPr>
            <p:cNvPr id="2561" name="Line Shape" descr="Line Shape"/>
            <p:cNvPicPr>
              <a:picLocks/>
            </p:cNvPicPr>
            <p:nvPr/>
          </p:nvPicPr>
          <p:blipFill>
            <a:blip r:embed="rId41"/>
            <a:stretch>
              <a:fillRect/>
            </a:stretch>
          </p:blipFill>
          <p:spPr>
            <a:xfrm>
              <a:off x="11626344" y="3152022"/>
              <a:ext cx="254001" cy="57151"/>
            </a:xfrm>
            <a:prstGeom prst="rect">
              <a:avLst/>
            </a:prstGeom>
            <a:effectLst/>
          </p:spPr>
        </p:pic>
        <p:pic>
          <p:nvPicPr>
            <p:cNvPr id="2563" name="Line Shape" descr="Line Shape"/>
            <p:cNvPicPr>
              <a:picLocks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11651160" y="3231644"/>
              <a:ext cx="222835" cy="53729"/>
            </a:xfrm>
            <a:prstGeom prst="rect">
              <a:avLst/>
            </a:prstGeom>
            <a:effectLst/>
          </p:spPr>
        </p:pic>
        <p:pic>
          <p:nvPicPr>
            <p:cNvPr id="2565" name="Line Shape" descr="Line Shape"/>
            <p:cNvPicPr>
              <a:picLocks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9200644" y="3700830"/>
              <a:ext cx="349251" cy="398475"/>
            </a:xfrm>
            <a:prstGeom prst="rect">
              <a:avLst/>
            </a:prstGeom>
            <a:effectLst/>
          </p:spPr>
        </p:pic>
        <p:pic>
          <p:nvPicPr>
            <p:cNvPr id="2567" name="Line Shape" descr="Line Shape"/>
            <p:cNvPicPr>
              <a:picLocks/>
            </p:cNvPicPr>
            <p:nvPr/>
          </p:nvPicPr>
          <p:blipFill>
            <a:blip r:embed="rId44"/>
            <a:stretch>
              <a:fillRect/>
            </a:stretch>
          </p:blipFill>
          <p:spPr>
            <a:xfrm>
              <a:off x="9742511" y="3844172"/>
              <a:ext cx="264584" cy="165101"/>
            </a:xfrm>
            <a:prstGeom prst="rect">
              <a:avLst/>
            </a:prstGeom>
            <a:effectLst/>
          </p:spPr>
        </p:pic>
        <p:pic>
          <p:nvPicPr>
            <p:cNvPr id="2569" name="Line Shape" descr="Line Shape"/>
            <p:cNvPicPr>
              <a:picLocks/>
            </p:cNvPicPr>
            <p:nvPr/>
          </p:nvPicPr>
          <p:blipFill>
            <a:blip r:embed="rId45"/>
            <a:stretch>
              <a:fillRect/>
            </a:stretch>
          </p:blipFill>
          <p:spPr>
            <a:xfrm>
              <a:off x="10192964" y="3689655"/>
              <a:ext cx="245283" cy="365046"/>
            </a:xfrm>
            <a:prstGeom prst="rect">
              <a:avLst/>
            </a:prstGeom>
            <a:effectLst/>
          </p:spPr>
        </p:pic>
        <p:pic>
          <p:nvPicPr>
            <p:cNvPr id="2571" name="Line Shape" descr="Line Shape"/>
            <p:cNvPicPr>
              <a:picLocks/>
            </p:cNvPicPr>
            <p:nvPr/>
          </p:nvPicPr>
          <p:blipFill>
            <a:blip r:embed="rId46"/>
            <a:stretch>
              <a:fillRect/>
            </a:stretch>
          </p:blipFill>
          <p:spPr>
            <a:xfrm>
              <a:off x="10485461" y="3850659"/>
              <a:ext cx="137584" cy="203064"/>
            </a:xfrm>
            <a:prstGeom prst="rect">
              <a:avLst/>
            </a:prstGeom>
            <a:effectLst/>
          </p:spPr>
        </p:pic>
        <p:pic>
          <p:nvPicPr>
            <p:cNvPr id="2573" name="Line Line" descr="Line Line"/>
            <p:cNvPicPr>
              <a:picLocks/>
            </p:cNvPicPr>
            <p:nvPr/>
          </p:nvPicPr>
          <p:blipFill>
            <a:blip r:embed="rId47"/>
            <a:stretch>
              <a:fillRect/>
            </a:stretch>
          </p:blipFill>
          <p:spPr>
            <a:xfrm>
              <a:off x="10692894" y="3888622"/>
              <a:ext cx="31751" cy="88901"/>
            </a:xfrm>
            <a:prstGeom prst="rect">
              <a:avLst/>
            </a:prstGeom>
            <a:effectLst/>
          </p:spPr>
        </p:pic>
        <p:pic>
          <p:nvPicPr>
            <p:cNvPr id="2575" name="Line Line" descr="Line Line"/>
            <p:cNvPicPr>
              <a:picLocks/>
            </p:cNvPicPr>
            <p:nvPr/>
          </p:nvPicPr>
          <p:blipFill>
            <a:blip r:embed="rId48"/>
            <a:stretch>
              <a:fillRect/>
            </a:stretch>
          </p:blipFill>
          <p:spPr>
            <a:xfrm>
              <a:off x="10743694" y="3774322"/>
              <a:ext cx="38101" cy="76201"/>
            </a:xfrm>
            <a:prstGeom prst="rect">
              <a:avLst/>
            </a:prstGeom>
            <a:effectLst/>
          </p:spPr>
        </p:pic>
        <p:pic>
          <p:nvPicPr>
            <p:cNvPr id="2577" name="Line Shape" descr="Line Shape"/>
            <p:cNvPicPr>
              <a:picLocks/>
            </p:cNvPicPr>
            <p:nvPr/>
          </p:nvPicPr>
          <p:blipFill>
            <a:blip r:embed="rId49"/>
            <a:stretch>
              <a:fillRect/>
            </a:stretch>
          </p:blipFill>
          <p:spPr>
            <a:xfrm>
              <a:off x="10876772" y="3665832"/>
              <a:ext cx="178073" cy="432341"/>
            </a:xfrm>
            <a:prstGeom prst="rect">
              <a:avLst/>
            </a:prstGeom>
            <a:effectLst/>
          </p:spPr>
        </p:pic>
        <p:pic>
          <p:nvPicPr>
            <p:cNvPr id="2579" name="Line Shape" descr="Line Shape"/>
            <p:cNvPicPr>
              <a:picLocks/>
            </p:cNvPicPr>
            <p:nvPr/>
          </p:nvPicPr>
          <p:blipFill>
            <a:blip r:embed="rId50"/>
            <a:stretch>
              <a:fillRect/>
            </a:stretch>
          </p:blipFill>
          <p:spPr>
            <a:xfrm>
              <a:off x="10832031" y="3863222"/>
              <a:ext cx="216464" cy="114301"/>
            </a:xfrm>
            <a:prstGeom prst="rect">
              <a:avLst/>
            </a:prstGeom>
            <a:effectLst/>
          </p:spPr>
        </p:pic>
        <p:pic>
          <p:nvPicPr>
            <p:cNvPr id="2581" name="Line Shape" descr="Line Shape"/>
            <p:cNvPicPr>
              <a:picLocks/>
            </p:cNvPicPr>
            <p:nvPr/>
          </p:nvPicPr>
          <p:blipFill>
            <a:blip r:embed="rId51"/>
            <a:stretch>
              <a:fillRect/>
            </a:stretch>
          </p:blipFill>
          <p:spPr>
            <a:xfrm>
              <a:off x="11129316" y="3684338"/>
              <a:ext cx="185879" cy="394785"/>
            </a:xfrm>
            <a:prstGeom prst="rect">
              <a:avLst/>
            </a:prstGeom>
            <a:effectLst/>
          </p:spPr>
        </p:pic>
        <p:pic>
          <p:nvPicPr>
            <p:cNvPr id="2583" name="Line Shape" descr="Line Shape"/>
            <p:cNvPicPr>
              <a:picLocks/>
            </p:cNvPicPr>
            <p:nvPr/>
          </p:nvPicPr>
          <p:blipFill>
            <a:blip r:embed="rId52"/>
            <a:stretch>
              <a:fillRect/>
            </a:stretch>
          </p:blipFill>
          <p:spPr>
            <a:xfrm>
              <a:off x="11325575" y="3792657"/>
              <a:ext cx="182557" cy="200000"/>
            </a:xfrm>
            <a:prstGeom prst="rect">
              <a:avLst/>
            </a:prstGeom>
            <a:effectLst/>
          </p:spPr>
        </p:pic>
        <p:pic>
          <p:nvPicPr>
            <p:cNvPr id="2585" name="Line Shape" descr="Line Shape"/>
            <p:cNvPicPr>
              <a:picLocks/>
            </p:cNvPicPr>
            <p:nvPr/>
          </p:nvPicPr>
          <p:blipFill>
            <a:blip r:embed="rId53"/>
            <a:stretch>
              <a:fillRect/>
            </a:stretch>
          </p:blipFill>
          <p:spPr>
            <a:xfrm>
              <a:off x="11537444" y="3996572"/>
              <a:ext cx="120651" cy="133351"/>
            </a:xfrm>
            <a:prstGeom prst="rect">
              <a:avLst/>
            </a:prstGeom>
            <a:effectLst/>
          </p:spPr>
        </p:pic>
        <p:pic>
          <p:nvPicPr>
            <p:cNvPr id="2587" name="Line Line" descr="Line Line"/>
            <p:cNvPicPr>
              <a:picLocks/>
            </p:cNvPicPr>
            <p:nvPr/>
          </p:nvPicPr>
          <p:blipFill>
            <a:blip r:embed="rId54"/>
            <a:stretch>
              <a:fillRect/>
            </a:stretch>
          </p:blipFill>
          <p:spPr>
            <a:xfrm>
              <a:off x="11816844" y="3780672"/>
              <a:ext cx="38101" cy="190501"/>
            </a:xfrm>
            <a:prstGeom prst="rect">
              <a:avLst/>
            </a:prstGeom>
            <a:effectLst/>
          </p:spPr>
        </p:pic>
        <p:pic>
          <p:nvPicPr>
            <p:cNvPr id="2589" name="Line Shape" descr="Line Shape"/>
            <p:cNvPicPr>
              <a:picLocks/>
            </p:cNvPicPr>
            <p:nvPr/>
          </p:nvPicPr>
          <p:blipFill>
            <a:blip r:embed="rId55"/>
            <a:stretch>
              <a:fillRect/>
            </a:stretch>
          </p:blipFill>
          <p:spPr>
            <a:xfrm>
              <a:off x="11962894" y="3704472"/>
              <a:ext cx="152652" cy="419101"/>
            </a:xfrm>
            <a:prstGeom prst="rect">
              <a:avLst/>
            </a:prstGeom>
            <a:effectLst/>
          </p:spPr>
        </p:pic>
        <p:pic>
          <p:nvPicPr>
            <p:cNvPr id="2591" name="Line Shape" descr="Line Shape"/>
            <p:cNvPicPr>
              <a:picLocks/>
            </p:cNvPicPr>
            <p:nvPr/>
          </p:nvPicPr>
          <p:blipFill>
            <a:blip r:embed="rId56"/>
            <a:stretch>
              <a:fillRect/>
            </a:stretch>
          </p:blipFill>
          <p:spPr>
            <a:xfrm>
              <a:off x="8216394" y="4383922"/>
              <a:ext cx="69851" cy="406401"/>
            </a:xfrm>
            <a:prstGeom prst="rect">
              <a:avLst/>
            </a:prstGeom>
            <a:effectLst/>
          </p:spPr>
        </p:pic>
        <p:pic>
          <p:nvPicPr>
            <p:cNvPr id="2593" name="Line Shape" descr="Line Shape"/>
            <p:cNvPicPr>
              <a:picLocks/>
            </p:cNvPicPr>
            <p:nvPr/>
          </p:nvPicPr>
          <p:blipFill>
            <a:blip r:embed="rId57"/>
            <a:stretch>
              <a:fillRect/>
            </a:stretch>
          </p:blipFill>
          <p:spPr>
            <a:xfrm>
              <a:off x="7986066" y="4314064"/>
              <a:ext cx="861298" cy="425459"/>
            </a:xfrm>
            <a:prstGeom prst="rect">
              <a:avLst/>
            </a:prstGeom>
            <a:effectLst/>
          </p:spPr>
        </p:pic>
        <p:pic>
          <p:nvPicPr>
            <p:cNvPr id="2595" name="Line Line" descr="Line Line"/>
            <p:cNvPicPr>
              <a:picLocks/>
            </p:cNvPicPr>
            <p:nvPr/>
          </p:nvPicPr>
          <p:blipFill>
            <a:blip r:embed="rId58"/>
            <a:stretch>
              <a:fillRect/>
            </a:stretch>
          </p:blipFill>
          <p:spPr>
            <a:xfrm>
              <a:off x="8933944" y="4663322"/>
              <a:ext cx="95251" cy="120651"/>
            </a:xfrm>
            <a:prstGeom prst="rect">
              <a:avLst/>
            </a:prstGeom>
            <a:effectLst/>
          </p:spPr>
        </p:pic>
        <p:pic>
          <p:nvPicPr>
            <p:cNvPr id="2597" name="Line Shape" descr="Line Shape"/>
            <p:cNvPicPr>
              <a:picLocks/>
            </p:cNvPicPr>
            <p:nvPr/>
          </p:nvPicPr>
          <p:blipFill>
            <a:blip r:embed="rId59"/>
            <a:stretch>
              <a:fillRect/>
            </a:stretch>
          </p:blipFill>
          <p:spPr>
            <a:xfrm>
              <a:off x="9505444" y="4453772"/>
              <a:ext cx="323851" cy="393701"/>
            </a:xfrm>
            <a:prstGeom prst="rect">
              <a:avLst/>
            </a:prstGeom>
            <a:effectLst/>
          </p:spPr>
        </p:pic>
        <p:pic>
          <p:nvPicPr>
            <p:cNvPr id="2599" name="Line Shape" descr="Line Shape"/>
            <p:cNvPicPr>
              <a:picLocks/>
            </p:cNvPicPr>
            <p:nvPr/>
          </p:nvPicPr>
          <p:blipFill>
            <a:blip r:embed="rId60"/>
            <a:stretch>
              <a:fillRect/>
            </a:stretch>
          </p:blipFill>
          <p:spPr>
            <a:xfrm>
              <a:off x="9499094" y="4441072"/>
              <a:ext cx="355601" cy="476251"/>
            </a:xfrm>
            <a:prstGeom prst="rect">
              <a:avLst/>
            </a:prstGeom>
            <a:effectLst/>
          </p:spPr>
        </p:pic>
        <p:pic>
          <p:nvPicPr>
            <p:cNvPr id="2601" name="Line Shape" descr="Line Shape"/>
            <p:cNvPicPr>
              <a:picLocks/>
            </p:cNvPicPr>
            <p:nvPr/>
          </p:nvPicPr>
          <p:blipFill>
            <a:blip r:embed="rId61"/>
            <a:stretch>
              <a:fillRect/>
            </a:stretch>
          </p:blipFill>
          <p:spPr>
            <a:xfrm>
              <a:off x="10060982" y="4480988"/>
              <a:ext cx="231863" cy="379185"/>
            </a:xfrm>
            <a:prstGeom prst="rect">
              <a:avLst/>
            </a:prstGeom>
            <a:effectLst/>
          </p:spPr>
        </p:pic>
        <p:pic>
          <p:nvPicPr>
            <p:cNvPr id="2603" name="Line Shape" descr="Line Shape"/>
            <p:cNvPicPr>
              <a:picLocks/>
            </p:cNvPicPr>
            <p:nvPr/>
          </p:nvPicPr>
          <p:blipFill>
            <a:blip r:embed="rId62"/>
            <a:stretch>
              <a:fillRect/>
            </a:stretch>
          </p:blipFill>
          <p:spPr>
            <a:xfrm>
              <a:off x="10489124" y="4542672"/>
              <a:ext cx="225267" cy="258234"/>
            </a:xfrm>
            <a:prstGeom prst="rect">
              <a:avLst/>
            </a:prstGeom>
            <a:effectLst/>
          </p:spPr>
        </p:pic>
        <p:pic>
          <p:nvPicPr>
            <p:cNvPr id="2605" name="Line Shape" descr="Line Shape"/>
            <p:cNvPicPr>
              <a:picLocks/>
            </p:cNvPicPr>
            <p:nvPr/>
          </p:nvPicPr>
          <p:blipFill>
            <a:blip r:embed="rId63"/>
            <a:stretch>
              <a:fillRect/>
            </a:stretch>
          </p:blipFill>
          <p:spPr>
            <a:xfrm>
              <a:off x="10960917" y="4543249"/>
              <a:ext cx="443178" cy="272474"/>
            </a:xfrm>
            <a:prstGeom prst="rect">
              <a:avLst/>
            </a:prstGeom>
            <a:effectLst/>
          </p:spPr>
        </p:pic>
        <p:pic>
          <p:nvPicPr>
            <p:cNvPr id="2607" name="Line Shape" descr="Line Shape"/>
            <p:cNvPicPr>
              <a:picLocks/>
            </p:cNvPicPr>
            <p:nvPr/>
          </p:nvPicPr>
          <p:blipFill>
            <a:blip r:embed="rId64"/>
            <a:stretch>
              <a:fillRect/>
            </a:stretch>
          </p:blipFill>
          <p:spPr>
            <a:xfrm>
              <a:off x="11702544" y="4693940"/>
              <a:ext cx="44451" cy="147183"/>
            </a:xfrm>
            <a:prstGeom prst="rect">
              <a:avLst/>
            </a:prstGeom>
            <a:effectLst/>
          </p:spPr>
        </p:pic>
        <p:pic>
          <p:nvPicPr>
            <p:cNvPr id="2609" name="Line Shape" descr="Line Shape"/>
            <p:cNvPicPr>
              <a:picLocks/>
            </p:cNvPicPr>
            <p:nvPr/>
          </p:nvPicPr>
          <p:blipFill>
            <a:blip r:embed="rId65"/>
            <a:stretch>
              <a:fillRect/>
            </a:stretch>
          </p:blipFill>
          <p:spPr>
            <a:xfrm>
              <a:off x="11727944" y="4576777"/>
              <a:ext cx="82551" cy="80196"/>
            </a:xfrm>
            <a:prstGeom prst="rect">
              <a:avLst/>
            </a:prstGeom>
            <a:effectLst/>
          </p:spPr>
        </p:pic>
        <p:pic>
          <p:nvPicPr>
            <p:cNvPr id="2611" name="Line Shape" descr="Line Shape"/>
            <p:cNvPicPr>
              <a:picLocks/>
            </p:cNvPicPr>
            <p:nvPr/>
          </p:nvPicPr>
          <p:blipFill>
            <a:blip r:embed="rId66"/>
            <a:stretch>
              <a:fillRect/>
            </a:stretch>
          </p:blipFill>
          <p:spPr>
            <a:xfrm>
              <a:off x="11757682" y="4452086"/>
              <a:ext cx="195100" cy="396470"/>
            </a:xfrm>
            <a:prstGeom prst="rect">
              <a:avLst/>
            </a:prstGeom>
            <a:effectLst/>
          </p:spPr>
        </p:pic>
        <p:pic>
          <p:nvPicPr>
            <p:cNvPr id="2613" name="Line Shape" descr="Line Shape"/>
            <p:cNvPicPr>
              <a:picLocks/>
            </p:cNvPicPr>
            <p:nvPr/>
          </p:nvPicPr>
          <p:blipFill>
            <a:blip r:embed="rId67"/>
            <a:stretch>
              <a:fillRect/>
            </a:stretch>
          </p:blipFill>
          <p:spPr>
            <a:xfrm>
              <a:off x="11917229" y="4658926"/>
              <a:ext cx="117469" cy="190983"/>
            </a:xfrm>
            <a:prstGeom prst="rect">
              <a:avLst/>
            </a:prstGeom>
            <a:effectLst/>
          </p:spPr>
        </p:pic>
        <p:pic>
          <p:nvPicPr>
            <p:cNvPr id="2615" name="Line Shape" descr="Line Shape"/>
            <p:cNvPicPr>
              <a:picLocks/>
            </p:cNvPicPr>
            <p:nvPr/>
          </p:nvPicPr>
          <p:blipFill>
            <a:blip r:embed="rId68"/>
            <a:stretch>
              <a:fillRect/>
            </a:stretch>
          </p:blipFill>
          <p:spPr>
            <a:xfrm>
              <a:off x="12039359" y="4680255"/>
              <a:ext cx="107686" cy="153521"/>
            </a:xfrm>
            <a:prstGeom prst="rect">
              <a:avLst/>
            </a:prstGeom>
            <a:effectLst/>
          </p:spPr>
        </p:pic>
        <p:pic>
          <p:nvPicPr>
            <p:cNvPr id="2617" name="Line Shape" descr="Line Shape"/>
            <p:cNvPicPr>
              <a:picLocks/>
            </p:cNvPicPr>
            <p:nvPr/>
          </p:nvPicPr>
          <p:blipFill>
            <a:blip r:embed="rId69"/>
            <a:stretch>
              <a:fillRect/>
            </a:stretch>
          </p:blipFill>
          <p:spPr>
            <a:xfrm>
              <a:off x="12208236" y="4447422"/>
              <a:ext cx="103909" cy="366747"/>
            </a:xfrm>
            <a:prstGeom prst="rect">
              <a:avLst/>
            </a:prstGeom>
            <a:effectLst/>
          </p:spPr>
        </p:pic>
        <p:pic>
          <p:nvPicPr>
            <p:cNvPr id="2619" name="Line Shape" descr="Line Shape"/>
            <p:cNvPicPr>
              <a:picLocks/>
            </p:cNvPicPr>
            <p:nvPr/>
          </p:nvPicPr>
          <p:blipFill>
            <a:blip r:embed="rId70"/>
            <a:stretch>
              <a:fillRect/>
            </a:stretch>
          </p:blipFill>
          <p:spPr>
            <a:xfrm>
              <a:off x="12166601" y="4645066"/>
              <a:ext cx="167856" cy="132557"/>
            </a:xfrm>
            <a:prstGeom prst="rect">
              <a:avLst/>
            </a:prstGeom>
            <a:effectLst/>
          </p:spPr>
        </p:pic>
        <p:pic>
          <p:nvPicPr>
            <p:cNvPr id="2621" name="Line Shape" descr="Line Shape"/>
            <p:cNvPicPr>
              <a:picLocks/>
            </p:cNvPicPr>
            <p:nvPr/>
          </p:nvPicPr>
          <p:blipFill>
            <a:blip r:embed="rId71"/>
            <a:stretch>
              <a:fillRect/>
            </a:stretch>
          </p:blipFill>
          <p:spPr>
            <a:xfrm>
              <a:off x="12337544" y="4576306"/>
              <a:ext cx="50801" cy="87017"/>
            </a:xfrm>
            <a:prstGeom prst="rect">
              <a:avLst/>
            </a:prstGeom>
            <a:effectLst/>
          </p:spPr>
        </p:pic>
        <p:pic>
          <p:nvPicPr>
            <p:cNvPr id="2623" name="Line Shape" descr="Line Shape"/>
            <p:cNvPicPr>
              <a:picLocks/>
            </p:cNvPicPr>
            <p:nvPr/>
          </p:nvPicPr>
          <p:blipFill>
            <a:blip r:embed="rId72"/>
            <a:stretch>
              <a:fillRect/>
            </a:stretch>
          </p:blipFill>
          <p:spPr>
            <a:xfrm>
              <a:off x="12404465" y="4662793"/>
              <a:ext cx="263280" cy="186724"/>
            </a:xfrm>
            <a:prstGeom prst="rect">
              <a:avLst/>
            </a:prstGeom>
            <a:effectLst/>
          </p:spPr>
        </p:pic>
        <p:pic>
          <p:nvPicPr>
            <p:cNvPr id="2625" name="Line Shape" descr="Line Shape"/>
            <p:cNvPicPr>
              <a:picLocks/>
            </p:cNvPicPr>
            <p:nvPr/>
          </p:nvPicPr>
          <p:blipFill>
            <a:blip r:embed="rId73"/>
            <a:stretch>
              <a:fillRect/>
            </a:stretch>
          </p:blipFill>
          <p:spPr>
            <a:xfrm>
              <a:off x="12661659" y="4458993"/>
              <a:ext cx="110567" cy="375780"/>
            </a:xfrm>
            <a:prstGeom prst="rect">
              <a:avLst/>
            </a:prstGeom>
            <a:effectLst/>
          </p:spPr>
        </p:pic>
        <p:pic>
          <p:nvPicPr>
            <p:cNvPr id="2627" name="Line Line" descr="Line 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756644" y="48601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629" name="Line Line" descr="Line 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762994" y="4860172"/>
              <a:ext cx="50801" cy="25401"/>
            </a:xfrm>
            <a:prstGeom prst="rect">
              <a:avLst/>
            </a:prstGeom>
            <a:effectLst/>
          </p:spPr>
        </p:pic>
        <p:sp>
          <p:nvSpPr>
            <p:cNvPr id="2631" name="Line"/>
            <p:cNvSpPr/>
            <p:nvPr/>
          </p:nvSpPr>
          <p:spPr>
            <a:xfrm>
              <a:off x="2564894" y="5120522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extrusionOk="0">
                  <a:moveTo>
                    <a:pt x="0" y="0"/>
                  </a:moveTo>
                  <a:cubicBezTo>
                    <a:pt x="7714" y="5760"/>
                    <a:pt x="15429" y="11520"/>
                    <a:pt x="18514" y="15120"/>
                  </a:cubicBezTo>
                  <a:cubicBezTo>
                    <a:pt x="21600" y="18720"/>
                    <a:pt x="20057" y="2016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2" name="Line"/>
            <p:cNvSpPr/>
            <p:nvPr/>
          </p:nvSpPr>
          <p:spPr>
            <a:xfrm>
              <a:off x="2590294" y="5037972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3" name="Line"/>
            <p:cNvSpPr/>
            <p:nvPr/>
          </p:nvSpPr>
          <p:spPr>
            <a:xfrm>
              <a:off x="2654974" y="4812309"/>
              <a:ext cx="195671" cy="5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7" extrusionOk="0">
                  <a:moveTo>
                    <a:pt x="17290" y="11734"/>
                  </a:moveTo>
                  <a:cubicBezTo>
                    <a:pt x="17058" y="11313"/>
                    <a:pt x="16826" y="10893"/>
                    <a:pt x="15548" y="10557"/>
                  </a:cubicBezTo>
                  <a:cubicBezTo>
                    <a:pt x="14271" y="10221"/>
                    <a:pt x="11948" y="9969"/>
                    <a:pt x="9742" y="10221"/>
                  </a:cubicBezTo>
                  <a:cubicBezTo>
                    <a:pt x="7536" y="10473"/>
                    <a:pt x="5445" y="11229"/>
                    <a:pt x="3819" y="12742"/>
                  </a:cubicBezTo>
                  <a:cubicBezTo>
                    <a:pt x="2194" y="14255"/>
                    <a:pt x="1032" y="16524"/>
                    <a:pt x="452" y="17869"/>
                  </a:cubicBezTo>
                  <a:cubicBezTo>
                    <a:pt x="-129" y="19214"/>
                    <a:pt x="-129" y="19634"/>
                    <a:pt x="336" y="20096"/>
                  </a:cubicBezTo>
                  <a:cubicBezTo>
                    <a:pt x="800" y="20558"/>
                    <a:pt x="1729" y="21063"/>
                    <a:pt x="2774" y="21273"/>
                  </a:cubicBezTo>
                  <a:cubicBezTo>
                    <a:pt x="3819" y="21483"/>
                    <a:pt x="4981" y="21399"/>
                    <a:pt x="6723" y="20390"/>
                  </a:cubicBezTo>
                  <a:cubicBezTo>
                    <a:pt x="8465" y="19382"/>
                    <a:pt x="10787" y="17449"/>
                    <a:pt x="12413" y="15179"/>
                  </a:cubicBezTo>
                  <a:cubicBezTo>
                    <a:pt x="14039" y="12910"/>
                    <a:pt x="14968" y="10305"/>
                    <a:pt x="15432" y="8204"/>
                  </a:cubicBezTo>
                  <a:cubicBezTo>
                    <a:pt x="15897" y="6102"/>
                    <a:pt x="15897" y="4506"/>
                    <a:pt x="15897" y="3287"/>
                  </a:cubicBezTo>
                  <a:cubicBezTo>
                    <a:pt x="15897" y="2068"/>
                    <a:pt x="15897" y="1228"/>
                    <a:pt x="15432" y="681"/>
                  </a:cubicBezTo>
                  <a:cubicBezTo>
                    <a:pt x="14968" y="135"/>
                    <a:pt x="14039" y="-117"/>
                    <a:pt x="13458" y="51"/>
                  </a:cubicBezTo>
                  <a:cubicBezTo>
                    <a:pt x="12877" y="219"/>
                    <a:pt x="12645" y="808"/>
                    <a:pt x="12761" y="2825"/>
                  </a:cubicBezTo>
                  <a:cubicBezTo>
                    <a:pt x="12877" y="4842"/>
                    <a:pt x="13342" y="8288"/>
                    <a:pt x="14155" y="10851"/>
                  </a:cubicBezTo>
                  <a:cubicBezTo>
                    <a:pt x="14968" y="13415"/>
                    <a:pt x="16129" y="15095"/>
                    <a:pt x="17406" y="16104"/>
                  </a:cubicBezTo>
                  <a:cubicBezTo>
                    <a:pt x="18684" y="17113"/>
                    <a:pt x="20077" y="17449"/>
                    <a:pt x="21471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4" name="Line"/>
            <p:cNvSpPr/>
            <p:nvPr/>
          </p:nvSpPr>
          <p:spPr>
            <a:xfrm>
              <a:off x="2881414" y="5079362"/>
              <a:ext cx="96231" cy="19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825" extrusionOk="0">
                  <a:moveTo>
                    <a:pt x="213" y="6536"/>
                  </a:moveTo>
                  <a:cubicBezTo>
                    <a:pt x="1592" y="7456"/>
                    <a:pt x="2971" y="8375"/>
                    <a:pt x="4809" y="8719"/>
                  </a:cubicBezTo>
                  <a:cubicBezTo>
                    <a:pt x="6647" y="9064"/>
                    <a:pt x="8945" y="8834"/>
                    <a:pt x="10783" y="8260"/>
                  </a:cubicBezTo>
                  <a:cubicBezTo>
                    <a:pt x="12622" y="7685"/>
                    <a:pt x="14000" y="6766"/>
                    <a:pt x="15379" y="5617"/>
                  </a:cubicBezTo>
                  <a:cubicBezTo>
                    <a:pt x="16758" y="4468"/>
                    <a:pt x="18137" y="3090"/>
                    <a:pt x="18366" y="1826"/>
                  </a:cubicBezTo>
                  <a:cubicBezTo>
                    <a:pt x="18596" y="562"/>
                    <a:pt x="17677" y="-587"/>
                    <a:pt x="14230" y="332"/>
                  </a:cubicBezTo>
                  <a:cubicBezTo>
                    <a:pt x="10783" y="1251"/>
                    <a:pt x="4809" y="4239"/>
                    <a:pt x="2051" y="7800"/>
                  </a:cubicBezTo>
                  <a:cubicBezTo>
                    <a:pt x="-706" y="11362"/>
                    <a:pt x="-246" y="15498"/>
                    <a:pt x="903" y="17911"/>
                  </a:cubicBezTo>
                  <a:cubicBezTo>
                    <a:pt x="2051" y="20324"/>
                    <a:pt x="3890" y="21013"/>
                    <a:pt x="7337" y="20783"/>
                  </a:cubicBezTo>
                  <a:cubicBezTo>
                    <a:pt x="10783" y="20553"/>
                    <a:pt x="15839" y="19404"/>
                    <a:pt x="20894" y="18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5" name="Line"/>
            <p:cNvSpPr/>
            <p:nvPr/>
          </p:nvSpPr>
          <p:spPr>
            <a:xfrm>
              <a:off x="3004052" y="5050768"/>
              <a:ext cx="109937" cy="18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869" extrusionOk="0">
                  <a:moveTo>
                    <a:pt x="5919" y="3589"/>
                  </a:moveTo>
                  <a:cubicBezTo>
                    <a:pt x="3881" y="7189"/>
                    <a:pt x="1844" y="10789"/>
                    <a:pt x="825" y="13309"/>
                  </a:cubicBezTo>
                  <a:cubicBezTo>
                    <a:pt x="-194" y="15829"/>
                    <a:pt x="-194" y="17269"/>
                    <a:pt x="417" y="18589"/>
                  </a:cubicBezTo>
                  <a:cubicBezTo>
                    <a:pt x="1029" y="19909"/>
                    <a:pt x="2251" y="21109"/>
                    <a:pt x="3066" y="20509"/>
                  </a:cubicBezTo>
                  <a:cubicBezTo>
                    <a:pt x="3881" y="19909"/>
                    <a:pt x="4289" y="17509"/>
                    <a:pt x="4900" y="14749"/>
                  </a:cubicBezTo>
                  <a:cubicBezTo>
                    <a:pt x="5512" y="11989"/>
                    <a:pt x="6327" y="8869"/>
                    <a:pt x="7549" y="6349"/>
                  </a:cubicBezTo>
                  <a:cubicBezTo>
                    <a:pt x="8772" y="3829"/>
                    <a:pt x="10402" y="1909"/>
                    <a:pt x="12236" y="829"/>
                  </a:cubicBezTo>
                  <a:cubicBezTo>
                    <a:pt x="14070" y="-251"/>
                    <a:pt x="16108" y="-491"/>
                    <a:pt x="17738" y="1429"/>
                  </a:cubicBezTo>
                  <a:cubicBezTo>
                    <a:pt x="19368" y="3349"/>
                    <a:pt x="20591" y="7429"/>
                    <a:pt x="20998" y="11029"/>
                  </a:cubicBezTo>
                  <a:cubicBezTo>
                    <a:pt x="21406" y="14629"/>
                    <a:pt x="20998" y="17749"/>
                    <a:pt x="20591" y="2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6" name="Line"/>
            <p:cNvSpPr/>
            <p:nvPr/>
          </p:nvSpPr>
          <p:spPr>
            <a:xfrm>
              <a:off x="3237994" y="4745872"/>
              <a:ext cx="69851" cy="46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0"/>
                  </a:moveTo>
                  <a:cubicBezTo>
                    <a:pt x="15709" y="3240"/>
                    <a:pt x="9818" y="6480"/>
                    <a:pt x="6218" y="9425"/>
                  </a:cubicBezTo>
                  <a:cubicBezTo>
                    <a:pt x="2618" y="12371"/>
                    <a:pt x="1309" y="15022"/>
                    <a:pt x="655" y="16740"/>
                  </a:cubicBezTo>
                  <a:cubicBezTo>
                    <a:pt x="0" y="18458"/>
                    <a:pt x="0" y="19244"/>
                    <a:pt x="0" y="19931"/>
                  </a:cubicBezTo>
                  <a:cubicBezTo>
                    <a:pt x="0" y="20618"/>
                    <a:pt x="0" y="21207"/>
                    <a:pt x="1636" y="21404"/>
                  </a:cubicBezTo>
                  <a:cubicBezTo>
                    <a:pt x="3273" y="21600"/>
                    <a:pt x="6545" y="21404"/>
                    <a:pt x="9164" y="20667"/>
                  </a:cubicBezTo>
                  <a:cubicBezTo>
                    <a:pt x="11782" y="19931"/>
                    <a:pt x="13745" y="18655"/>
                    <a:pt x="15709" y="17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7" name="Line"/>
            <p:cNvSpPr/>
            <p:nvPr/>
          </p:nvSpPr>
          <p:spPr>
            <a:xfrm>
              <a:off x="3207405" y="5012572"/>
              <a:ext cx="16394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extrusionOk="0">
                  <a:moveTo>
                    <a:pt x="2311" y="21600"/>
                  </a:moveTo>
                  <a:cubicBezTo>
                    <a:pt x="944" y="20400"/>
                    <a:pt x="-423" y="19200"/>
                    <a:pt x="124" y="18600"/>
                  </a:cubicBezTo>
                  <a:cubicBezTo>
                    <a:pt x="671" y="18000"/>
                    <a:pt x="3131" y="18000"/>
                    <a:pt x="6959" y="15000"/>
                  </a:cubicBezTo>
                  <a:cubicBezTo>
                    <a:pt x="10787" y="12000"/>
                    <a:pt x="15982" y="6000"/>
                    <a:pt x="211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8" name="Line"/>
            <p:cNvSpPr/>
            <p:nvPr/>
          </p:nvSpPr>
          <p:spPr>
            <a:xfrm>
              <a:off x="3363771" y="5037972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20297" y="0"/>
                  </a:moveTo>
                  <a:cubicBezTo>
                    <a:pt x="11040" y="5236"/>
                    <a:pt x="1783" y="10473"/>
                    <a:pt x="240" y="14073"/>
                  </a:cubicBezTo>
                  <a:cubicBezTo>
                    <a:pt x="-1303" y="17673"/>
                    <a:pt x="4868" y="19636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39" name="Line"/>
            <p:cNvSpPr/>
            <p:nvPr/>
          </p:nvSpPr>
          <p:spPr>
            <a:xfrm>
              <a:off x="3381051" y="4944606"/>
              <a:ext cx="15694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532" extrusionOk="0">
                  <a:moveTo>
                    <a:pt x="3818" y="20532"/>
                  </a:moveTo>
                  <a:cubicBezTo>
                    <a:pt x="1118" y="10932"/>
                    <a:pt x="-1582" y="1332"/>
                    <a:pt x="1118" y="132"/>
                  </a:cubicBezTo>
                  <a:cubicBezTo>
                    <a:pt x="3818" y="-1068"/>
                    <a:pt x="11918" y="6132"/>
                    <a:pt x="20018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0" name="Line"/>
            <p:cNvSpPr/>
            <p:nvPr/>
          </p:nvSpPr>
          <p:spPr>
            <a:xfrm>
              <a:off x="3440778" y="4714284"/>
              <a:ext cx="435633" cy="46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6" extrusionOk="0">
                  <a:moveTo>
                    <a:pt x="5628" y="13711"/>
                  </a:moveTo>
                  <a:cubicBezTo>
                    <a:pt x="5213" y="13419"/>
                    <a:pt x="4798" y="13127"/>
                    <a:pt x="3863" y="13371"/>
                  </a:cubicBezTo>
                  <a:cubicBezTo>
                    <a:pt x="2928" y="13614"/>
                    <a:pt x="1475" y="14392"/>
                    <a:pt x="696" y="15706"/>
                  </a:cubicBezTo>
                  <a:cubicBezTo>
                    <a:pt x="-83" y="17019"/>
                    <a:pt x="-187" y="18868"/>
                    <a:pt x="280" y="19987"/>
                  </a:cubicBezTo>
                  <a:cubicBezTo>
                    <a:pt x="748" y="21106"/>
                    <a:pt x="1786" y="21495"/>
                    <a:pt x="3500" y="21106"/>
                  </a:cubicBezTo>
                  <a:cubicBezTo>
                    <a:pt x="5213" y="20717"/>
                    <a:pt x="7601" y="19549"/>
                    <a:pt x="9107" y="18576"/>
                  </a:cubicBezTo>
                  <a:cubicBezTo>
                    <a:pt x="10613" y="17603"/>
                    <a:pt x="11236" y="16825"/>
                    <a:pt x="11600" y="16095"/>
                  </a:cubicBezTo>
                  <a:cubicBezTo>
                    <a:pt x="11963" y="15365"/>
                    <a:pt x="12067" y="14684"/>
                    <a:pt x="11859" y="14344"/>
                  </a:cubicBezTo>
                  <a:cubicBezTo>
                    <a:pt x="11651" y="14003"/>
                    <a:pt x="11132" y="14003"/>
                    <a:pt x="10353" y="14246"/>
                  </a:cubicBezTo>
                  <a:cubicBezTo>
                    <a:pt x="9575" y="14490"/>
                    <a:pt x="8536" y="14976"/>
                    <a:pt x="7965" y="15706"/>
                  </a:cubicBezTo>
                  <a:cubicBezTo>
                    <a:pt x="7394" y="16436"/>
                    <a:pt x="7290" y="17409"/>
                    <a:pt x="7342" y="18138"/>
                  </a:cubicBezTo>
                  <a:cubicBezTo>
                    <a:pt x="7394" y="18868"/>
                    <a:pt x="7601" y="19354"/>
                    <a:pt x="8380" y="19452"/>
                  </a:cubicBezTo>
                  <a:cubicBezTo>
                    <a:pt x="9159" y="19549"/>
                    <a:pt x="10509" y="19257"/>
                    <a:pt x="11288" y="18868"/>
                  </a:cubicBezTo>
                  <a:cubicBezTo>
                    <a:pt x="12067" y="18479"/>
                    <a:pt x="12275" y="17992"/>
                    <a:pt x="12223" y="17992"/>
                  </a:cubicBezTo>
                  <a:cubicBezTo>
                    <a:pt x="12171" y="17992"/>
                    <a:pt x="11859" y="18479"/>
                    <a:pt x="11755" y="18965"/>
                  </a:cubicBezTo>
                  <a:cubicBezTo>
                    <a:pt x="11651" y="19452"/>
                    <a:pt x="11755" y="19938"/>
                    <a:pt x="11963" y="20376"/>
                  </a:cubicBezTo>
                  <a:cubicBezTo>
                    <a:pt x="12171" y="20814"/>
                    <a:pt x="12482" y="21203"/>
                    <a:pt x="12950" y="21349"/>
                  </a:cubicBezTo>
                  <a:cubicBezTo>
                    <a:pt x="13417" y="21495"/>
                    <a:pt x="14040" y="21398"/>
                    <a:pt x="14923" y="20571"/>
                  </a:cubicBezTo>
                  <a:cubicBezTo>
                    <a:pt x="15805" y="19744"/>
                    <a:pt x="16948" y="18187"/>
                    <a:pt x="18038" y="15900"/>
                  </a:cubicBezTo>
                  <a:cubicBezTo>
                    <a:pt x="19128" y="13614"/>
                    <a:pt x="20167" y="10598"/>
                    <a:pt x="20738" y="8019"/>
                  </a:cubicBezTo>
                  <a:cubicBezTo>
                    <a:pt x="21309" y="5441"/>
                    <a:pt x="21413" y="3300"/>
                    <a:pt x="21361" y="1987"/>
                  </a:cubicBezTo>
                  <a:cubicBezTo>
                    <a:pt x="21309" y="673"/>
                    <a:pt x="21101" y="187"/>
                    <a:pt x="20738" y="41"/>
                  </a:cubicBezTo>
                  <a:cubicBezTo>
                    <a:pt x="20375" y="-105"/>
                    <a:pt x="19855" y="90"/>
                    <a:pt x="19128" y="1403"/>
                  </a:cubicBezTo>
                  <a:cubicBezTo>
                    <a:pt x="18401" y="2717"/>
                    <a:pt x="17467" y="5149"/>
                    <a:pt x="17155" y="7825"/>
                  </a:cubicBezTo>
                  <a:cubicBezTo>
                    <a:pt x="16844" y="10500"/>
                    <a:pt x="17155" y="13419"/>
                    <a:pt x="17778" y="15268"/>
                  </a:cubicBezTo>
                  <a:cubicBezTo>
                    <a:pt x="18401" y="17117"/>
                    <a:pt x="19336" y="17895"/>
                    <a:pt x="20271" y="18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1" name="Line"/>
            <p:cNvSpPr/>
            <p:nvPr/>
          </p:nvSpPr>
          <p:spPr>
            <a:xfrm>
              <a:off x="4603244" y="5012572"/>
              <a:ext cx="177801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extrusionOk="0">
                  <a:moveTo>
                    <a:pt x="0" y="1906"/>
                  </a:moveTo>
                  <a:cubicBezTo>
                    <a:pt x="1543" y="3812"/>
                    <a:pt x="3086" y="5718"/>
                    <a:pt x="4371" y="8576"/>
                  </a:cubicBezTo>
                  <a:cubicBezTo>
                    <a:pt x="5657" y="11435"/>
                    <a:pt x="6686" y="15247"/>
                    <a:pt x="7457" y="17682"/>
                  </a:cubicBezTo>
                  <a:cubicBezTo>
                    <a:pt x="8229" y="20118"/>
                    <a:pt x="8743" y="21176"/>
                    <a:pt x="9514" y="21388"/>
                  </a:cubicBezTo>
                  <a:cubicBezTo>
                    <a:pt x="10286" y="21600"/>
                    <a:pt x="11314" y="20965"/>
                    <a:pt x="12214" y="18529"/>
                  </a:cubicBezTo>
                  <a:cubicBezTo>
                    <a:pt x="13114" y="16094"/>
                    <a:pt x="13886" y="11859"/>
                    <a:pt x="14786" y="8471"/>
                  </a:cubicBezTo>
                  <a:cubicBezTo>
                    <a:pt x="15686" y="5082"/>
                    <a:pt x="16714" y="2541"/>
                    <a:pt x="17871" y="1271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2" name="Line"/>
            <p:cNvSpPr/>
            <p:nvPr/>
          </p:nvSpPr>
          <p:spPr>
            <a:xfrm>
              <a:off x="4800094" y="5050132"/>
              <a:ext cx="93805" cy="17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6" extrusionOk="0">
                  <a:moveTo>
                    <a:pt x="20160" y="2408"/>
                  </a:moveTo>
                  <a:cubicBezTo>
                    <a:pt x="18720" y="1367"/>
                    <a:pt x="17280" y="326"/>
                    <a:pt x="15360" y="66"/>
                  </a:cubicBezTo>
                  <a:cubicBezTo>
                    <a:pt x="13440" y="-194"/>
                    <a:pt x="11040" y="326"/>
                    <a:pt x="9120" y="1367"/>
                  </a:cubicBezTo>
                  <a:cubicBezTo>
                    <a:pt x="7200" y="2408"/>
                    <a:pt x="5760" y="3970"/>
                    <a:pt x="6480" y="5141"/>
                  </a:cubicBezTo>
                  <a:cubicBezTo>
                    <a:pt x="7200" y="6312"/>
                    <a:pt x="10080" y="7093"/>
                    <a:pt x="12960" y="8654"/>
                  </a:cubicBezTo>
                  <a:cubicBezTo>
                    <a:pt x="15840" y="10216"/>
                    <a:pt x="18720" y="12558"/>
                    <a:pt x="20160" y="14640"/>
                  </a:cubicBezTo>
                  <a:cubicBezTo>
                    <a:pt x="21600" y="16722"/>
                    <a:pt x="21600" y="18543"/>
                    <a:pt x="20400" y="19714"/>
                  </a:cubicBezTo>
                  <a:cubicBezTo>
                    <a:pt x="19200" y="20886"/>
                    <a:pt x="16800" y="21406"/>
                    <a:pt x="13200" y="21406"/>
                  </a:cubicBezTo>
                  <a:cubicBezTo>
                    <a:pt x="9600" y="21406"/>
                    <a:pt x="4800" y="20886"/>
                    <a:pt x="0" y="2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3" name="Line"/>
            <p:cNvSpPr/>
            <p:nvPr/>
          </p:nvSpPr>
          <p:spPr>
            <a:xfrm>
              <a:off x="4990594" y="51840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4" name="Line"/>
            <p:cNvSpPr/>
            <p:nvPr/>
          </p:nvSpPr>
          <p:spPr>
            <a:xfrm>
              <a:off x="5728140" y="5049681"/>
              <a:ext cx="149065" cy="24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71" extrusionOk="0">
                  <a:moveTo>
                    <a:pt x="20566" y="7225"/>
                  </a:moveTo>
                  <a:cubicBezTo>
                    <a:pt x="20866" y="6310"/>
                    <a:pt x="21166" y="5395"/>
                    <a:pt x="19666" y="4113"/>
                  </a:cubicBezTo>
                  <a:cubicBezTo>
                    <a:pt x="18166" y="2832"/>
                    <a:pt x="14866" y="1184"/>
                    <a:pt x="12316" y="452"/>
                  </a:cubicBezTo>
                  <a:cubicBezTo>
                    <a:pt x="9766" y="-280"/>
                    <a:pt x="7966" y="-97"/>
                    <a:pt x="6316" y="818"/>
                  </a:cubicBezTo>
                  <a:cubicBezTo>
                    <a:pt x="4666" y="1734"/>
                    <a:pt x="3166" y="3381"/>
                    <a:pt x="4966" y="5761"/>
                  </a:cubicBezTo>
                  <a:cubicBezTo>
                    <a:pt x="6766" y="8140"/>
                    <a:pt x="11866" y="11252"/>
                    <a:pt x="15166" y="13449"/>
                  </a:cubicBezTo>
                  <a:cubicBezTo>
                    <a:pt x="18466" y="15645"/>
                    <a:pt x="19966" y="16927"/>
                    <a:pt x="20716" y="18025"/>
                  </a:cubicBezTo>
                  <a:cubicBezTo>
                    <a:pt x="21466" y="19123"/>
                    <a:pt x="21466" y="20039"/>
                    <a:pt x="18316" y="20588"/>
                  </a:cubicBezTo>
                  <a:cubicBezTo>
                    <a:pt x="15166" y="21137"/>
                    <a:pt x="8866" y="21320"/>
                    <a:pt x="5116" y="21045"/>
                  </a:cubicBezTo>
                  <a:cubicBezTo>
                    <a:pt x="1366" y="20771"/>
                    <a:pt x="166" y="20039"/>
                    <a:pt x="16" y="19306"/>
                  </a:cubicBezTo>
                  <a:cubicBezTo>
                    <a:pt x="-134" y="18574"/>
                    <a:pt x="766" y="17842"/>
                    <a:pt x="3166" y="17110"/>
                  </a:cubicBezTo>
                  <a:cubicBezTo>
                    <a:pt x="5566" y="16378"/>
                    <a:pt x="9466" y="15645"/>
                    <a:pt x="13366" y="14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5" name="Line"/>
            <p:cNvSpPr/>
            <p:nvPr/>
          </p:nvSpPr>
          <p:spPr>
            <a:xfrm>
              <a:off x="5887645" y="5116126"/>
              <a:ext cx="195150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4" extrusionOk="0">
                  <a:moveTo>
                    <a:pt x="17232" y="4054"/>
                  </a:moveTo>
                  <a:cubicBezTo>
                    <a:pt x="16536" y="2614"/>
                    <a:pt x="15839" y="1174"/>
                    <a:pt x="14329" y="454"/>
                  </a:cubicBezTo>
                  <a:cubicBezTo>
                    <a:pt x="12819" y="-266"/>
                    <a:pt x="10497" y="-266"/>
                    <a:pt x="7942" y="1462"/>
                  </a:cubicBezTo>
                  <a:cubicBezTo>
                    <a:pt x="5387" y="3190"/>
                    <a:pt x="2600" y="6646"/>
                    <a:pt x="1207" y="9958"/>
                  </a:cubicBezTo>
                  <a:cubicBezTo>
                    <a:pt x="-187" y="13270"/>
                    <a:pt x="-187" y="16438"/>
                    <a:pt x="278" y="18454"/>
                  </a:cubicBezTo>
                  <a:cubicBezTo>
                    <a:pt x="742" y="20470"/>
                    <a:pt x="1671" y="21334"/>
                    <a:pt x="4110" y="20326"/>
                  </a:cubicBezTo>
                  <a:cubicBezTo>
                    <a:pt x="6548" y="19318"/>
                    <a:pt x="10497" y="16438"/>
                    <a:pt x="12819" y="14278"/>
                  </a:cubicBezTo>
                  <a:cubicBezTo>
                    <a:pt x="15142" y="12118"/>
                    <a:pt x="15839" y="10678"/>
                    <a:pt x="16071" y="10966"/>
                  </a:cubicBezTo>
                  <a:cubicBezTo>
                    <a:pt x="16303" y="11254"/>
                    <a:pt x="16071" y="13270"/>
                    <a:pt x="16884" y="15286"/>
                  </a:cubicBezTo>
                  <a:cubicBezTo>
                    <a:pt x="17697" y="17302"/>
                    <a:pt x="19555" y="19318"/>
                    <a:pt x="21413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6" name="Line"/>
            <p:cNvSpPr/>
            <p:nvPr/>
          </p:nvSpPr>
          <p:spPr>
            <a:xfrm>
              <a:off x="6158994" y="5088764"/>
              <a:ext cx="565151" cy="18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extrusionOk="0">
                  <a:moveTo>
                    <a:pt x="0" y="5097"/>
                  </a:moveTo>
                  <a:cubicBezTo>
                    <a:pt x="243" y="7524"/>
                    <a:pt x="485" y="9951"/>
                    <a:pt x="607" y="12257"/>
                  </a:cubicBezTo>
                  <a:cubicBezTo>
                    <a:pt x="728" y="14562"/>
                    <a:pt x="728" y="16747"/>
                    <a:pt x="688" y="18446"/>
                  </a:cubicBezTo>
                  <a:cubicBezTo>
                    <a:pt x="647" y="20145"/>
                    <a:pt x="566" y="21358"/>
                    <a:pt x="566" y="21237"/>
                  </a:cubicBezTo>
                  <a:cubicBezTo>
                    <a:pt x="566" y="21115"/>
                    <a:pt x="647" y="19659"/>
                    <a:pt x="930" y="16625"/>
                  </a:cubicBezTo>
                  <a:cubicBezTo>
                    <a:pt x="1213" y="13592"/>
                    <a:pt x="1699" y="8980"/>
                    <a:pt x="2103" y="6068"/>
                  </a:cubicBezTo>
                  <a:cubicBezTo>
                    <a:pt x="2508" y="3156"/>
                    <a:pt x="2831" y="1942"/>
                    <a:pt x="3196" y="1093"/>
                  </a:cubicBezTo>
                  <a:cubicBezTo>
                    <a:pt x="3560" y="243"/>
                    <a:pt x="3964" y="-242"/>
                    <a:pt x="4247" y="122"/>
                  </a:cubicBezTo>
                  <a:cubicBezTo>
                    <a:pt x="4530" y="486"/>
                    <a:pt x="4692" y="1700"/>
                    <a:pt x="4813" y="4127"/>
                  </a:cubicBezTo>
                  <a:cubicBezTo>
                    <a:pt x="4935" y="6554"/>
                    <a:pt x="5016" y="10194"/>
                    <a:pt x="5056" y="12621"/>
                  </a:cubicBezTo>
                  <a:cubicBezTo>
                    <a:pt x="5097" y="15048"/>
                    <a:pt x="5097" y="16261"/>
                    <a:pt x="5178" y="16261"/>
                  </a:cubicBezTo>
                  <a:cubicBezTo>
                    <a:pt x="5258" y="16261"/>
                    <a:pt x="5420" y="15048"/>
                    <a:pt x="5744" y="12985"/>
                  </a:cubicBezTo>
                  <a:cubicBezTo>
                    <a:pt x="6067" y="10922"/>
                    <a:pt x="6553" y="8010"/>
                    <a:pt x="6998" y="6189"/>
                  </a:cubicBezTo>
                  <a:cubicBezTo>
                    <a:pt x="7443" y="4369"/>
                    <a:pt x="7847" y="3641"/>
                    <a:pt x="8090" y="4127"/>
                  </a:cubicBezTo>
                  <a:cubicBezTo>
                    <a:pt x="8333" y="4612"/>
                    <a:pt x="8413" y="6311"/>
                    <a:pt x="8494" y="8374"/>
                  </a:cubicBezTo>
                  <a:cubicBezTo>
                    <a:pt x="8575" y="10437"/>
                    <a:pt x="8656" y="12864"/>
                    <a:pt x="8818" y="14562"/>
                  </a:cubicBezTo>
                  <a:cubicBezTo>
                    <a:pt x="8980" y="16261"/>
                    <a:pt x="9222" y="17232"/>
                    <a:pt x="9546" y="17596"/>
                  </a:cubicBezTo>
                  <a:cubicBezTo>
                    <a:pt x="9870" y="17960"/>
                    <a:pt x="10274" y="17718"/>
                    <a:pt x="10881" y="17596"/>
                  </a:cubicBezTo>
                  <a:cubicBezTo>
                    <a:pt x="11488" y="17475"/>
                    <a:pt x="12297" y="17475"/>
                    <a:pt x="13065" y="16747"/>
                  </a:cubicBezTo>
                  <a:cubicBezTo>
                    <a:pt x="13834" y="16019"/>
                    <a:pt x="14562" y="14562"/>
                    <a:pt x="15088" y="12500"/>
                  </a:cubicBezTo>
                  <a:cubicBezTo>
                    <a:pt x="15613" y="10437"/>
                    <a:pt x="15937" y="7767"/>
                    <a:pt x="16139" y="5825"/>
                  </a:cubicBezTo>
                  <a:cubicBezTo>
                    <a:pt x="16342" y="3884"/>
                    <a:pt x="16422" y="2670"/>
                    <a:pt x="16220" y="2064"/>
                  </a:cubicBezTo>
                  <a:cubicBezTo>
                    <a:pt x="16018" y="1457"/>
                    <a:pt x="15533" y="1457"/>
                    <a:pt x="14926" y="2549"/>
                  </a:cubicBezTo>
                  <a:cubicBezTo>
                    <a:pt x="14319" y="3641"/>
                    <a:pt x="13591" y="5825"/>
                    <a:pt x="13106" y="7403"/>
                  </a:cubicBezTo>
                  <a:cubicBezTo>
                    <a:pt x="12620" y="8980"/>
                    <a:pt x="12378" y="9951"/>
                    <a:pt x="12256" y="11286"/>
                  </a:cubicBezTo>
                  <a:cubicBezTo>
                    <a:pt x="12135" y="12621"/>
                    <a:pt x="12135" y="14320"/>
                    <a:pt x="12378" y="15533"/>
                  </a:cubicBezTo>
                  <a:cubicBezTo>
                    <a:pt x="12620" y="16747"/>
                    <a:pt x="13106" y="17475"/>
                    <a:pt x="14521" y="17960"/>
                  </a:cubicBezTo>
                  <a:cubicBezTo>
                    <a:pt x="15937" y="18446"/>
                    <a:pt x="18283" y="18688"/>
                    <a:pt x="19618" y="18931"/>
                  </a:cubicBezTo>
                  <a:cubicBezTo>
                    <a:pt x="20953" y="19174"/>
                    <a:pt x="21276" y="19416"/>
                    <a:pt x="21600" y="19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7" name="Line"/>
            <p:cNvSpPr/>
            <p:nvPr/>
          </p:nvSpPr>
          <p:spPr>
            <a:xfrm>
              <a:off x="101094" y="5647572"/>
              <a:ext cx="9677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30"/>
                  </a:moveTo>
                  <a:cubicBezTo>
                    <a:pt x="104" y="2038"/>
                    <a:pt x="208" y="2445"/>
                    <a:pt x="328" y="2717"/>
                  </a:cubicBezTo>
                  <a:cubicBezTo>
                    <a:pt x="449" y="2989"/>
                    <a:pt x="586" y="3125"/>
                    <a:pt x="751" y="3192"/>
                  </a:cubicBezTo>
                  <a:cubicBezTo>
                    <a:pt x="917" y="3260"/>
                    <a:pt x="1110" y="3260"/>
                    <a:pt x="1297" y="3260"/>
                  </a:cubicBezTo>
                  <a:cubicBezTo>
                    <a:pt x="1483" y="3260"/>
                    <a:pt x="1663" y="3260"/>
                    <a:pt x="1852" y="3260"/>
                  </a:cubicBezTo>
                  <a:cubicBezTo>
                    <a:pt x="2041" y="3260"/>
                    <a:pt x="2239" y="3260"/>
                    <a:pt x="2424" y="3125"/>
                  </a:cubicBezTo>
                  <a:cubicBezTo>
                    <a:pt x="2608" y="2989"/>
                    <a:pt x="2778" y="2717"/>
                    <a:pt x="2960" y="2513"/>
                  </a:cubicBezTo>
                  <a:cubicBezTo>
                    <a:pt x="3142" y="2309"/>
                    <a:pt x="3335" y="2174"/>
                    <a:pt x="3534" y="1970"/>
                  </a:cubicBezTo>
                  <a:cubicBezTo>
                    <a:pt x="3732" y="1766"/>
                    <a:pt x="3935" y="1494"/>
                    <a:pt x="4110" y="1358"/>
                  </a:cubicBezTo>
                  <a:cubicBezTo>
                    <a:pt x="4285" y="1223"/>
                    <a:pt x="4431" y="1223"/>
                    <a:pt x="4583" y="1155"/>
                  </a:cubicBezTo>
                  <a:cubicBezTo>
                    <a:pt x="4734" y="1087"/>
                    <a:pt x="4890" y="951"/>
                    <a:pt x="5043" y="883"/>
                  </a:cubicBezTo>
                  <a:cubicBezTo>
                    <a:pt x="5197" y="815"/>
                    <a:pt x="5348" y="815"/>
                    <a:pt x="5509" y="815"/>
                  </a:cubicBezTo>
                  <a:cubicBezTo>
                    <a:pt x="5669" y="815"/>
                    <a:pt x="5839" y="815"/>
                    <a:pt x="6009" y="747"/>
                  </a:cubicBezTo>
                  <a:cubicBezTo>
                    <a:pt x="6180" y="679"/>
                    <a:pt x="6350" y="543"/>
                    <a:pt x="6524" y="475"/>
                  </a:cubicBezTo>
                  <a:cubicBezTo>
                    <a:pt x="6699" y="408"/>
                    <a:pt x="6879" y="408"/>
                    <a:pt x="7063" y="408"/>
                  </a:cubicBezTo>
                  <a:cubicBezTo>
                    <a:pt x="7247" y="408"/>
                    <a:pt x="7436" y="408"/>
                    <a:pt x="7628" y="408"/>
                  </a:cubicBezTo>
                  <a:cubicBezTo>
                    <a:pt x="7819" y="408"/>
                    <a:pt x="8013" y="408"/>
                    <a:pt x="8213" y="408"/>
                  </a:cubicBezTo>
                  <a:cubicBezTo>
                    <a:pt x="8414" y="408"/>
                    <a:pt x="8622" y="408"/>
                    <a:pt x="8776" y="340"/>
                  </a:cubicBezTo>
                  <a:cubicBezTo>
                    <a:pt x="8929" y="272"/>
                    <a:pt x="9028" y="136"/>
                    <a:pt x="9142" y="68"/>
                  </a:cubicBezTo>
                  <a:cubicBezTo>
                    <a:pt x="9255" y="0"/>
                    <a:pt x="9383" y="0"/>
                    <a:pt x="9496" y="0"/>
                  </a:cubicBezTo>
                  <a:cubicBezTo>
                    <a:pt x="9609" y="0"/>
                    <a:pt x="9709" y="0"/>
                    <a:pt x="9822" y="0"/>
                  </a:cubicBezTo>
                  <a:cubicBezTo>
                    <a:pt x="9935" y="0"/>
                    <a:pt x="10063" y="0"/>
                    <a:pt x="10176" y="0"/>
                  </a:cubicBezTo>
                  <a:cubicBezTo>
                    <a:pt x="10290" y="0"/>
                    <a:pt x="10389" y="0"/>
                    <a:pt x="10502" y="0"/>
                  </a:cubicBezTo>
                  <a:cubicBezTo>
                    <a:pt x="10616" y="0"/>
                    <a:pt x="10743" y="0"/>
                    <a:pt x="10876" y="0"/>
                  </a:cubicBezTo>
                  <a:cubicBezTo>
                    <a:pt x="11008" y="0"/>
                    <a:pt x="11145" y="0"/>
                    <a:pt x="11280" y="0"/>
                  </a:cubicBezTo>
                  <a:cubicBezTo>
                    <a:pt x="11414" y="0"/>
                    <a:pt x="11546" y="0"/>
                    <a:pt x="11665" y="0"/>
                  </a:cubicBezTo>
                  <a:cubicBezTo>
                    <a:pt x="11783" y="0"/>
                    <a:pt x="11887" y="0"/>
                    <a:pt x="12017" y="0"/>
                  </a:cubicBezTo>
                  <a:cubicBezTo>
                    <a:pt x="12146" y="0"/>
                    <a:pt x="12302" y="0"/>
                    <a:pt x="12446" y="68"/>
                  </a:cubicBezTo>
                  <a:cubicBezTo>
                    <a:pt x="12591" y="136"/>
                    <a:pt x="12723" y="272"/>
                    <a:pt x="12850" y="340"/>
                  </a:cubicBezTo>
                  <a:cubicBezTo>
                    <a:pt x="12978" y="408"/>
                    <a:pt x="13101" y="408"/>
                    <a:pt x="13231" y="475"/>
                  </a:cubicBezTo>
                  <a:cubicBezTo>
                    <a:pt x="13361" y="543"/>
                    <a:pt x="13498" y="679"/>
                    <a:pt x="13637" y="815"/>
                  </a:cubicBezTo>
                  <a:cubicBezTo>
                    <a:pt x="13776" y="951"/>
                    <a:pt x="13918" y="1087"/>
                    <a:pt x="14057" y="1223"/>
                  </a:cubicBezTo>
                  <a:cubicBezTo>
                    <a:pt x="14197" y="1358"/>
                    <a:pt x="14334" y="1494"/>
                    <a:pt x="14469" y="1630"/>
                  </a:cubicBezTo>
                  <a:cubicBezTo>
                    <a:pt x="14603" y="1766"/>
                    <a:pt x="14735" y="1902"/>
                    <a:pt x="14858" y="2038"/>
                  </a:cubicBezTo>
                  <a:cubicBezTo>
                    <a:pt x="14981" y="2174"/>
                    <a:pt x="15094" y="2309"/>
                    <a:pt x="15220" y="2513"/>
                  </a:cubicBezTo>
                  <a:cubicBezTo>
                    <a:pt x="15345" y="2717"/>
                    <a:pt x="15482" y="2989"/>
                    <a:pt x="15619" y="3260"/>
                  </a:cubicBezTo>
                  <a:cubicBezTo>
                    <a:pt x="15756" y="3532"/>
                    <a:pt x="15893" y="3804"/>
                    <a:pt x="16025" y="4075"/>
                  </a:cubicBezTo>
                  <a:cubicBezTo>
                    <a:pt x="16157" y="4347"/>
                    <a:pt x="16285" y="4619"/>
                    <a:pt x="16401" y="4823"/>
                  </a:cubicBezTo>
                  <a:cubicBezTo>
                    <a:pt x="16517" y="5026"/>
                    <a:pt x="16620" y="5162"/>
                    <a:pt x="16741" y="5434"/>
                  </a:cubicBezTo>
                  <a:cubicBezTo>
                    <a:pt x="16861" y="5706"/>
                    <a:pt x="16998" y="6113"/>
                    <a:pt x="17119" y="6453"/>
                  </a:cubicBezTo>
                  <a:cubicBezTo>
                    <a:pt x="17239" y="6792"/>
                    <a:pt x="17343" y="7064"/>
                    <a:pt x="17457" y="7404"/>
                  </a:cubicBezTo>
                  <a:cubicBezTo>
                    <a:pt x="17570" y="7743"/>
                    <a:pt x="17693" y="8151"/>
                    <a:pt x="17806" y="8491"/>
                  </a:cubicBezTo>
                  <a:cubicBezTo>
                    <a:pt x="17920" y="8830"/>
                    <a:pt x="18024" y="9102"/>
                    <a:pt x="18139" y="9442"/>
                  </a:cubicBezTo>
                  <a:cubicBezTo>
                    <a:pt x="18255" y="9781"/>
                    <a:pt x="18383" y="10189"/>
                    <a:pt x="18494" y="10596"/>
                  </a:cubicBezTo>
                  <a:cubicBezTo>
                    <a:pt x="18605" y="11004"/>
                    <a:pt x="18699" y="11411"/>
                    <a:pt x="18905" y="12158"/>
                  </a:cubicBezTo>
                  <a:cubicBezTo>
                    <a:pt x="19110" y="12906"/>
                    <a:pt x="19427" y="13992"/>
                    <a:pt x="19684" y="14875"/>
                  </a:cubicBezTo>
                  <a:cubicBezTo>
                    <a:pt x="19942" y="15758"/>
                    <a:pt x="20140" y="16438"/>
                    <a:pt x="20329" y="17117"/>
                  </a:cubicBezTo>
                  <a:cubicBezTo>
                    <a:pt x="20518" y="17796"/>
                    <a:pt x="20698" y="18475"/>
                    <a:pt x="20908" y="19223"/>
                  </a:cubicBezTo>
                  <a:cubicBezTo>
                    <a:pt x="21118" y="19970"/>
                    <a:pt x="21359" y="207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8" name="Line"/>
            <p:cNvSpPr/>
            <p:nvPr/>
          </p:nvSpPr>
          <p:spPr>
            <a:xfrm>
              <a:off x="4927094" y="5653922"/>
              <a:ext cx="68793" cy="269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extrusionOk="0">
                  <a:moveTo>
                    <a:pt x="0" y="0"/>
                  </a:moveTo>
                  <a:cubicBezTo>
                    <a:pt x="1964" y="560"/>
                    <a:pt x="3927" y="1121"/>
                    <a:pt x="5564" y="1715"/>
                  </a:cubicBezTo>
                  <a:cubicBezTo>
                    <a:pt x="7200" y="2309"/>
                    <a:pt x="8509" y="2938"/>
                    <a:pt x="9818" y="3566"/>
                  </a:cubicBezTo>
                  <a:cubicBezTo>
                    <a:pt x="11127" y="4194"/>
                    <a:pt x="12436" y="4823"/>
                    <a:pt x="14400" y="5476"/>
                  </a:cubicBezTo>
                  <a:cubicBezTo>
                    <a:pt x="16364" y="6130"/>
                    <a:pt x="18982" y="6809"/>
                    <a:pt x="20291" y="7438"/>
                  </a:cubicBezTo>
                  <a:cubicBezTo>
                    <a:pt x="21600" y="8066"/>
                    <a:pt x="21600" y="8643"/>
                    <a:pt x="20291" y="9297"/>
                  </a:cubicBezTo>
                  <a:cubicBezTo>
                    <a:pt x="18982" y="9951"/>
                    <a:pt x="16364" y="10681"/>
                    <a:pt x="14400" y="11326"/>
                  </a:cubicBezTo>
                  <a:cubicBezTo>
                    <a:pt x="12436" y="11972"/>
                    <a:pt x="11127" y="12532"/>
                    <a:pt x="9818" y="13135"/>
                  </a:cubicBezTo>
                  <a:cubicBezTo>
                    <a:pt x="8509" y="13738"/>
                    <a:pt x="7200" y="14383"/>
                    <a:pt x="6218" y="15028"/>
                  </a:cubicBezTo>
                  <a:cubicBezTo>
                    <a:pt x="5236" y="15674"/>
                    <a:pt x="4582" y="16319"/>
                    <a:pt x="3927" y="16939"/>
                  </a:cubicBezTo>
                  <a:cubicBezTo>
                    <a:pt x="3273" y="17558"/>
                    <a:pt x="2618" y="18153"/>
                    <a:pt x="2291" y="18747"/>
                  </a:cubicBezTo>
                  <a:cubicBezTo>
                    <a:pt x="1964" y="19342"/>
                    <a:pt x="1964" y="19936"/>
                    <a:pt x="1964" y="20411"/>
                  </a:cubicBezTo>
                  <a:cubicBezTo>
                    <a:pt x="1964" y="20887"/>
                    <a:pt x="1964" y="21243"/>
                    <a:pt x="1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49" name="Line"/>
            <p:cNvSpPr/>
            <p:nvPr/>
          </p:nvSpPr>
          <p:spPr>
            <a:xfrm>
              <a:off x="4844544" y="5340846"/>
              <a:ext cx="82551" cy="37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extrusionOk="0">
                  <a:moveTo>
                    <a:pt x="0" y="1557"/>
                  </a:moveTo>
                  <a:cubicBezTo>
                    <a:pt x="1662" y="954"/>
                    <a:pt x="3323" y="351"/>
                    <a:pt x="5538" y="109"/>
                  </a:cubicBezTo>
                  <a:cubicBezTo>
                    <a:pt x="7754" y="-132"/>
                    <a:pt x="10523" y="-11"/>
                    <a:pt x="12185" y="833"/>
                  </a:cubicBezTo>
                  <a:cubicBezTo>
                    <a:pt x="13846" y="1678"/>
                    <a:pt x="14400" y="3247"/>
                    <a:pt x="14123" y="6022"/>
                  </a:cubicBezTo>
                  <a:cubicBezTo>
                    <a:pt x="13846" y="8798"/>
                    <a:pt x="12738" y="12780"/>
                    <a:pt x="13846" y="15555"/>
                  </a:cubicBezTo>
                  <a:cubicBezTo>
                    <a:pt x="14954" y="18331"/>
                    <a:pt x="18277" y="19899"/>
                    <a:pt x="2160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0" name="Line"/>
            <p:cNvSpPr/>
            <p:nvPr/>
          </p:nvSpPr>
          <p:spPr>
            <a:xfrm>
              <a:off x="2876044" y="5368172"/>
              <a:ext cx="254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20" y="2250"/>
                    <a:pt x="5040" y="4500"/>
                    <a:pt x="7740" y="7500"/>
                  </a:cubicBezTo>
                  <a:cubicBezTo>
                    <a:pt x="10440" y="10500"/>
                    <a:pt x="13320" y="14250"/>
                    <a:pt x="15660" y="16725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1" name="Line"/>
            <p:cNvSpPr/>
            <p:nvPr/>
          </p:nvSpPr>
          <p:spPr>
            <a:xfrm>
              <a:off x="2895094" y="5373148"/>
              <a:ext cx="209551" cy="26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extrusionOk="0">
                  <a:moveTo>
                    <a:pt x="21600" y="109"/>
                  </a:moveTo>
                  <a:cubicBezTo>
                    <a:pt x="20509" y="-59"/>
                    <a:pt x="19418" y="-228"/>
                    <a:pt x="17673" y="1206"/>
                  </a:cubicBezTo>
                  <a:cubicBezTo>
                    <a:pt x="15927" y="2641"/>
                    <a:pt x="13527" y="5678"/>
                    <a:pt x="10473" y="9306"/>
                  </a:cubicBezTo>
                  <a:cubicBezTo>
                    <a:pt x="7418" y="12935"/>
                    <a:pt x="3709" y="17153"/>
                    <a:pt x="0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2" name="Line"/>
            <p:cNvSpPr/>
            <p:nvPr/>
          </p:nvSpPr>
          <p:spPr>
            <a:xfrm>
              <a:off x="3160689" y="5344588"/>
              <a:ext cx="154611" cy="29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9" extrusionOk="0">
                  <a:moveTo>
                    <a:pt x="19418" y="15035"/>
                  </a:moveTo>
                  <a:cubicBezTo>
                    <a:pt x="17083" y="14116"/>
                    <a:pt x="14747" y="13197"/>
                    <a:pt x="12558" y="11435"/>
                  </a:cubicBezTo>
                  <a:cubicBezTo>
                    <a:pt x="10369" y="9673"/>
                    <a:pt x="8326" y="7069"/>
                    <a:pt x="8180" y="5001"/>
                  </a:cubicBezTo>
                  <a:cubicBezTo>
                    <a:pt x="8034" y="2933"/>
                    <a:pt x="9785" y="1401"/>
                    <a:pt x="11391" y="635"/>
                  </a:cubicBezTo>
                  <a:cubicBezTo>
                    <a:pt x="12996" y="-131"/>
                    <a:pt x="14456" y="-131"/>
                    <a:pt x="16499" y="252"/>
                  </a:cubicBezTo>
                  <a:cubicBezTo>
                    <a:pt x="18542" y="635"/>
                    <a:pt x="21169" y="1401"/>
                    <a:pt x="21315" y="2856"/>
                  </a:cubicBezTo>
                  <a:cubicBezTo>
                    <a:pt x="21461" y="4312"/>
                    <a:pt x="19126" y="6456"/>
                    <a:pt x="15915" y="8295"/>
                  </a:cubicBezTo>
                  <a:cubicBezTo>
                    <a:pt x="12704" y="10133"/>
                    <a:pt x="8618" y="11665"/>
                    <a:pt x="5407" y="12890"/>
                  </a:cubicBezTo>
                  <a:cubicBezTo>
                    <a:pt x="2196" y="14116"/>
                    <a:pt x="-139" y="15035"/>
                    <a:pt x="7" y="15801"/>
                  </a:cubicBezTo>
                  <a:cubicBezTo>
                    <a:pt x="153" y="16567"/>
                    <a:pt x="2780" y="17180"/>
                    <a:pt x="5991" y="18099"/>
                  </a:cubicBezTo>
                  <a:cubicBezTo>
                    <a:pt x="9202" y="19018"/>
                    <a:pt x="12996" y="20243"/>
                    <a:pt x="16791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3" name="Line"/>
            <p:cNvSpPr/>
            <p:nvPr/>
          </p:nvSpPr>
          <p:spPr>
            <a:xfrm>
              <a:off x="3403094" y="534277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4" name="Line"/>
            <p:cNvSpPr/>
            <p:nvPr/>
          </p:nvSpPr>
          <p:spPr>
            <a:xfrm>
              <a:off x="3527650" y="5340326"/>
              <a:ext cx="84995" cy="2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4" extrusionOk="0">
                  <a:moveTo>
                    <a:pt x="21155" y="1154"/>
                  </a:moveTo>
                  <a:cubicBezTo>
                    <a:pt x="19575" y="509"/>
                    <a:pt x="17994" y="-136"/>
                    <a:pt x="15623" y="25"/>
                  </a:cubicBezTo>
                  <a:cubicBezTo>
                    <a:pt x="13253" y="186"/>
                    <a:pt x="10092" y="1154"/>
                    <a:pt x="7194" y="3894"/>
                  </a:cubicBezTo>
                  <a:cubicBezTo>
                    <a:pt x="4296" y="6634"/>
                    <a:pt x="1662" y="11148"/>
                    <a:pt x="609" y="14371"/>
                  </a:cubicBezTo>
                  <a:cubicBezTo>
                    <a:pt x="-445" y="17595"/>
                    <a:pt x="82" y="19530"/>
                    <a:pt x="60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5" name="Line"/>
            <p:cNvSpPr/>
            <p:nvPr/>
          </p:nvSpPr>
          <p:spPr>
            <a:xfrm>
              <a:off x="3652197" y="5461481"/>
              <a:ext cx="144598" cy="8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29" extrusionOk="0">
                  <a:moveTo>
                    <a:pt x="13872" y="8385"/>
                  </a:moveTo>
                  <a:cubicBezTo>
                    <a:pt x="13246" y="5751"/>
                    <a:pt x="12620" y="3117"/>
                    <a:pt x="11524" y="1536"/>
                  </a:cubicBezTo>
                  <a:cubicBezTo>
                    <a:pt x="10428" y="-44"/>
                    <a:pt x="8863" y="-571"/>
                    <a:pt x="6828" y="746"/>
                  </a:cubicBezTo>
                  <a:cubicBezTo>
                    <a:pt x="4794" y="2063"/>
                    <a:pt x="2289" y="5224"/>
                    <a:pt x="1037" y="8122"/>
                  </a:cubicBezTo>
                  <a:cubicBezTo>
                    <a:pt x="-215" y="11019"/>
                    <a:pt x="-215" y="13653"/>
                    <a:pt x="411" y="15761"/>
                  </a:cubicBezTo>
                  <a:cubicBezTo>
                    <a:pt x="1037" y="17868"/>
                    <a:pt x="2289" y="19449"/>
                    <a:pt x="4011" y="18922"/>
                  </a:cubicBezTo>
                  <a:cubicBezTo>
                    <a:pt x="5733" y="18395"/>
                    <a:pt x="7924" y="15761"/>
                    <a:pt x="10898" y="15761"/>
                  </a:cubicBezTo>
                  <a:cubicBezTo>
                    <a:pt x="13872" y="15761"/>
                    <a:pt x="17628" y="18395"/>
                    <a:pt x="21385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6" name="Line"/>
            <p:cNvSpPr/>
            <p:nvPr/>
          </p:nvSpPr>
          <p:spPr>
            <a:xfrm>
              <a:off x="3822194" y="5418972"/>
              <a:ext cx="127001" cy="10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0" y="2492"/>
                  </a:moveTo>
                  <a:cubicBezTo>
                    <a:pt x="2520" y="5815"/>
                    <a:pt x="5040" y="9138"/>
                    <a:pt x="6660" y="12669"/>
                  </a:cubicBezTo>
                  <a:cubicBezTo>
                    <a:pt x="8280" y="16200"/>
                    <a:pt x="9000" y="19938"/>
                    <a:pt x="9180" y="20769"/>
                  </a:cubicBezTo>
                  <a:cubicBezTo>
                    <a:pt x="9360" y="21600"/>
                    <a:pt x="9000" y="19523"/>
                    <a:pt x="9540" y="16615"/>
                  </a:cubicBezTo>
                  <a:cubicBezTo>
                    <a:pt x="10080" y="13708"/>
                    <a:pt x="11520" y="9969"/>
                    <a:pt x="13680" y="7062"/>
                  </a:cubicBezTo>
                  <a:cubicBezTo>
                    <a:pt x="15840" y="4154"/>
                    <a:pt x="18720" y="20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7" name="Line"/>
            <p:cNvSpPr/>
            <p:nvPr/>
          </p:nvSpPr>
          <p:spPr>
            <a:xfrm>
              <a:off x="3965966" y="5420151"/>
              <a:ext cx="58250" cy="1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4" h="21440" extrusionOk="0">
                  <a:moveTo>
                    <a:pt x="775" y="5888"/>
                  </a:moveTo>
                  <a:cubicBezTo>
                    <a:pt x="775" y="7328"/>
                    <a:pt x="775" y="8768"/>
                    <a:pt x="2575" y="9056"/>
                  </a:cubicBezTo>
                  <a:cubicBezTo>
                    <a:pt x="4375" y="9344"/>
                    <a:pt x="7975" y="8480"/>
                    <a:pt x="11215" y="7472"/>
                  </a:cubicBezTo>
                  <a:cubicBezTo>
                    <a:pt x="14455" y="6464"/>
                    <a:pt x="17335" y="5312"/>
                    <a:pt x="18775" y="4016"/>
                  </a:cubicBezTo>
                  <a:cubicBezTo>
                    <a:pt x="20215" y="2720"/>
                    <a:pt x="20215" y="1280"/>
                    <a:pt x="18415" y="560"/>
                  </a:cubicBezTo>
                  <a:cubicBezTo>
                    <a:pt x="16615" y="-160"/>
                    <a:pt x="13015" y="-160"/>
                    <a:pt x="10135" y="416"/>
                  </a:cubicBezTo>
                  <a:cubicBezTo>
                    <a:pt x="7255" y="992"/>
                    <a:pt x="5095" y="2144"/>
                    <a:pt x="2935" y="4736"/>
                  </a:cubicBezTo>
                  <a:cubicBezTo>
                    <a:pt x="775" y="7328"/>
                    <a:pt x="-1385" y="11360"/>
                    <a:pt x="1135" y="14384"/>
                  </a:cubicBezTo>
                  <a:cubicBezTo>
                    <a:pt x="3655" y="17408"/>
                    <a:pt x="10855" y="19424"/>
                    <a:pt x="18055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8" name="Line"/>
            <p:cNvSpPr/>
            <p:nvPr/>
          </p:nvSpPr>
          <p:spPr>
            <a:xfrm>
              <a:off x="4158744" y="549517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5850"/>
                    <a:pt x="21600" y="11700"/>
                    <a:pt x="18000" y="153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59" name="Line"/>
            <p:cNvSpPr/>
            <p:nvPr/>
          </p:nvSpPr>
          <p:spPr>
            <a:xfrm>
              <a:off x="4196844" y="539992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0" name="Line"/>
            <p:cNvSpPr/>
            <p:nvPr/>
          </p:nvSpPr>
          <p:spPr>
            <a:xfrm>
              <a:off x="4230711" y="5295062"/>
              <a:ext cx="151503" cy="29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0" extrusionOk="0">
                  <a:moveTo>
                    <a:pt x="15900" y="16206"/>
                  </a:moveTo>
                  <a:cubicBezTo>
                    <a:pt x="15300" y="15445"/>
                    <a:pt x="14700" y="14685"/>
                    <a:pt x="13200" y="14153"/>
                  </a:cubicBezTo>
                  <a:cubicBezTo>
                    <a:pt x="11700" y="13620"/>
                    <a:pt x="9300" y="13316"/>
                    <a:pt x="7050" y="13848"/>
                  </a:cubicBezTo>
                  <a:cubicBezTo>
                    <a:pt x="4800" y="14381"/>
                    <a:pt x="2700" y="15750"/>
                    <a:pt x="1500" y="16891"/>
                  </a:cubicBezTo>
                  <a:cubicBezTo>
                    <a:pt x="300" y="18031"/>
                    <a:pt x="0" y="18944"/>
                    <a:pt x="0" y="19781"/>
                  </a:cubicBezTo>
                  <a:cubicBezTo>
                    <a:pt x="0" y="20617"/>
                    <a:pt x="300" y="21378"/>
                    <a:pt x="1350" y="21454"/>
                  </a:cubicBezTo>
                  <a:cubicBezTo>
                    <a:pt x="2400" y="21530"/>
                    <a:pt x="4200" y="20922"/>
                    <a:pt x="6750" y="18564"/>
                  </a:cubicBezTo>
                  <a:cubicBezTo>
                    <a:pt x="9300" y="16206"/>
                    <a:pt x="12600" y="12099"/>
                    <a:pt x="15000" y="8981"/>
                  </a:cubicBezTo>
                  <a:cubicBezTo>
                    <a:pt x="17400" y="5862"/>
                    <a:pt x="18900" y="3733"/>
                    <a:pt x="19950" y="2288"/>
                  </a:cubicBezTo>
                  <a:cubicBezTo>
                    <a:pt x="21000" y="843"/>
                    <a:pt x="21600" y="82"/>
                    <a:pt x="21450" y="6"/>
                  </a:cubicBezTo>
                  <a:cubicBezTo>
                    <a:pt x="21300" y="-70"/>
                    <a:pt x="20400" y="538"/>
                    <a:pt x="19500" y="3429"/>
                  </a:cubicBezTo>
                  <a:cubicBezTo>
                    <a:pt x="18600" y="6319"/>
                    <a:pt x="17700" y="11491"/>
                    <a:pt x="17550" y="14533"/>
                  </a:cubicBezTo>
                  <a:cubicBezTo>
                    <a:pt x="17400" y="17575"/>
                    <a:pt x="18000" y="18488"/>
                    <a:pt x="18600" y="19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1" name="Line"/>
            <p:cNvSpPr/>
            <p:nvPr/>
          </p:nvSpPr>
          <p:spPr>
            <a:xfrm>
              <a:off x="4410284" y="5484838"/>
              <a:ext cx="51938" cy="10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127" extrusionOk="0">
                  <a:moveTo>
                    <a:pt x="8442" y="8421"/>
                  </a:moveTo>
                  <a:cubicBezTo>
                    <a:pt x="12596" y="7574"/>
                    <a:pt x="16750" y="6727"/>
                    <a:pt x="18827" y="5033"/>
                  </a:cubicBezTo>
                  <a:cubicBezTo>
                    <a:pt x="20904" y="3339"/>
                    <a:pt x="20904" y="798"/>
                    <a:pt x="18827" y="162"/>
                  </a:cubicBezTo>
                  <a:cubicBezTo>
                    <a:pt x="16750" y="-473"/>
                    <a:pt x="12596" y="798"/>
                    <a:pt x="8858" y="3339"/>
                  </a:cubicBezTo>
                  <a:cubicBezTo>
                    <a:pt x="5119" y="5880"/>
                    <a:pt x="1796" y="9692"/>
                    <a:pt x="550" y="12656"/>
                  </a:cubicBezTo>
                  <a:cubicBezTo>
                    <a:pt x="-696" y="15621"/>
                    <a:pt x="135" y="17739"/>
                    <a:pt x="3458" y="19009"/>
                  </a:cubicBezTo>
                  <a:cubicBezTo>
                    <a:pt x="6781" y="20280"/>
                    <a:pt x="12596" y="20703"/>
                    <a:pt x="18412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2" name="Line"/>
            <p:cNvSpPr/>
            <p:nvPr/>
          </p:nvSpPr>
          <p:spPr>
            <a:xfrm>
              <a:off x="4486865" y="5496892"/>
              <a:ext cx="97330" cy="10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718" extrusionOk="0">
                  <a:moveTo>
                    <a:pt x="12860" y="8550"/>
                  </a:moveTo>
                  <a:cubicBezTo>
                    <a:pt x="10562" y="9821"/>
                    <a:pt x="8264" y="11091"/>
                    <a:pt x="5966" y="13632"/>
                  </a:cubicBezTo>
                  <a:cubicBezTo>
                    <a:pt x="3668" y="16174"/>
                    <a:pt x="1370" y="19985"/>
                    <a:pt x="451" y="20621"/>
                  </a:cubicBezTo>
                  <a:cubicBezTo>
                    <a:pt x="-468" y="21256"/>
                    <a:pt x="-8" y="18715"/>
                    <a:pt x="2060" y="15115"/>
                  </a:cubicBezTo>
                  <a:cubicBezTo>
                    <a:pt x="4128" y="11515"/>
                    <a:pt x="7804" y="6856"/>
                    <a:pt x="10562" y="3891"/>
                  </a:cubicBezTo>
                  <a:cubicBezTo>
                    <a:pt x="13319" y="927"/>
                    <a:pt x="15158" y="-344"/>
                    <a:pt x="16766" y="80"/>
                  </a:cubicBezTo>
                  <a:cubicBezTo>
                    <a:pt x="18375" y="503"/>
                    <a:pt x="19753" y="2621"/>
                    <a:pt x="20443" y="6009"/>
                  </a:cubicBezTo>
                  <a:cubicBezTo>
                    <a:pt x="21132" y="9397"/>
                    <a:pt x="21132" y="14056"/>
                    <a:pt x="21132" y="18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3" name="Line"/>
            <p:cNvSpPr/>
            <p:nvPr/>
          </p:nvSpPr>
          <p:spPr>
            <a:xfrm>
              <a:off x="4655134" y="5355472"/>
              <a:ext cx="8146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extrusionOk="0">
                  <a:moveTo>
                    <a:pt x="21315" y="0"/>
                  </a:moveTo>
                  <a:cubicBezTo>
                    <a:pt x="15777" y="3780"/>
                    <a:pt x="10238" y="7560"/>
                    <a:pt x="6638" y="10530"/>
                  </a:cubicBezTo>
                  <a:cubicBezTo>
                    <a:pt x="3038" y="13500"/>
                    <a:pt x="1377" y="15660"/>
                    <a:pt x="546" y="17190"/>
                  </a:cubicBezTo>
                  <a:cubicBezTo>
                    <a:pt x="-285" y="18720"/>
                    <a:pt x="-285" y="19620"/>
                    <a:pt x="1377" y="20250"/>
                  </a:cubicBezTo>
                  <a:cubicBezTo>
                    <a:pt x="3038" y="20880"/>
                    <a:pt x="6361" y="21240"/>
                    <a:pt x="96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4" name="Line"/>
            <p:cNvSpPr/>
            <p:nvPr/>
          </p:nvSpPr>
          <p:spPr>
            <a:xfrm>
              <a:off x="4615944" y="5520009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1067" y="11375"/>
                    <a:pt x="2133" y="2735"/>
                    <a:pt x="5733" y="575"/>
                  </a:cubicBezTo>
                  <a:cubicBezTo>
                    <a:pt x="9333" y="-1585"/>
                    <a:pt x="1546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5" name="Line"/>
            <p:cNvSpPr/>
            <p:nvPr/>
          </p:nvSpPr>
          <p:spPr>
            <a:xfrm>
              <a:off x="5943094" y="5399922"/>
              <a:ext cx="215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76" y="3086"/>
                    <a:pt x="6353" y="6171"/>
                    <a:pt x="9953" y="9771"/>
                  </a:cubicBezTo>
                  <a:cubicBezTo>
                    <a:pt x="13553" y="13371"/>
                    <a:pt x="17576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6" name="Line"/>
            <p:cNvSpPr/>
            <p:nvPr/>
          </p:nvSpPr>
          <p:spPr>
            <a:xfrm>
              <a:off x="5911344" y="5406272"/>
              <a:ext cx="215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847" y="2571"/>
                    <a:pt x="16094" y="5143"/>
                    <a:pt x="13235" y="8143"/>
                  </a:cubicBezTo>
                  <a:cubicBezTo>
                    <a:pt x="10376" y="11143"/>
                    <a:pt x="7412" y="14571"/>
                    <a:pt x="5188" y="16886"/>
                  </a:cubicBezTo>
                  <a:cubicBezTo>
                    <a:pt x="2965" y="19200"/>
                    <a:pt x="1482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7" name="Line"/>
            <p:cNvSpPr/>
            <p:nvPr/>
          </p:nvSpPr>
          <p:spPr>
            <a:xfrm>
              <a:off x="6247894" y="5503639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8" name="Line"/>
            <p:cNvSpPr/>
            <p:nvPr/>
          </p:nvSpPr>
          <p:spPr>
            <a:xfrm>
              <a:off x="6260594" y="5596772"/>
              <a:ext cx="2159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35" y="10800"/>
                    <a:pt x="8471" y="21600"/>
                    <a:pt x="12071" y="21600"/>
                  </a:cubicBezTo>
                  <a:cubicBezTo>
                    <a:pt x="15671" y="21600"/>
                    <a:pt x="18635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69" name="Line"/>
            <p:cNvSpPr/>
            <p:nvPr/>
          </p:nvSpPr>
          <p:spPr>
            <a:xfrm>
              <a:off x="6596581" y="5380872"/>
              <a:ext cx="17836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829" y="0"/>
                  </a:moveTo>
                  <a:cubicBezTo>
                    <a:pt x="321" y="1500"/>
                    <a:pt x="-187" y="3000"/>
                    <a:pt x="67" y="4950"/>
                  </a:cubicBezTo>
                  <a:cubicBezTo>
                    <a:pt x="321" y="6900"/>
                    <a:pt x="1338" y="9300"/>
                    <a:pt x="4133" y="11850"/>
                  </a:cubicBezTo>
                  <a:cubicBezTo>
                    <a:pt x="6928" y="14400"/>
                    <a:pt x="11502" y="17100"/>
                    <a:pt x="14679" y="18750"/>
                  </a:cubicBezTo>
                  <a:cubicBezTo>
                    <a:pt x="17855" y="20400"/>
                    <a:pt x="19634" y="21000"/>
                    <a:pt x="21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0" name="Line"/>
            <p:cNvSpPr/>
            <p:nvPr/>
          </p:nvSpPr>
          <p:spPr>
            <a:xfrm>
              <a:off x="6705094" y="5418972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128" y="4566"/>
                    <a:pt x="10656" y="9132"/>
                    <a:pt x="7056" y="12732"/>
                  </a:cubicBezTo>
                  <a:cubicBezTo>
                    <a:pt x="3456" y="16332"/>
                    <a:pt x="1728" y="189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1" name="Line"/>
            <p:cNvSpPr/>
            <p:nvPr/>
          </p:nvSpPr>
          <p:spPr>
            <a:xfrm>
              <a:off x="958344" y="5825372"/>
              <a:ext cx="273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344" y="2250"/>
                    <a:pt x="4688" y="4500"/>
                    <a:pt x="7451" y="7500"/>
                  </a:cubicBezTo>
                  <a:cubicBezTo>
                    <a:pt x="10214" y="10500"/>
                    <a:pt x="13395" y="14250"/>
                    <a:pt x="15823" y="16725"/>
                  </a:cubicBezTo>
                  <a:cubicBezTo>
                    <a:pt x="18251" y="19200"/>
                    <a:pt x="19926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2" name="Line"/>
            <p:cNvSpPr/>
            <p:nvPr/>
          </p:nvSpPr>
          <p:spPr>
            <a:xfrm>
              <a:off x="983744" y="5812672"/>
              <a:ext cx="228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00" y="2653"/>
                    <a:pt x="14800" y="5305"/>
                    <a:pt x="12000" y="8021"/>
                  </a:cubicBezTo>
                  <a:cubicBezTo>
                    <a:pt x="9200" y="10737"/>
                    <a:pt x="7000" y="13516"/>
                    <a:pt x="5100" y="15789"/>
                  </a:cubicBezTo>
                  <a:cubicBezTo>
                    <a:pt x="3200" y="18063"/>
                    <a:pt x="1600" y="198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3" name="Line"/>
            <p:cNvSpPr/>
            <p:nvPr/>
          </p:nvSpPr>
          <p:spPr>
            <a:xfrm>
              <a:off x="837694" y="6263522"/>
              <a:ext cx="412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05" y="18720"/>
                    <a:pt x="4209" y="15840"/>
                    <a:pt x="7809" y="12240"/>
                  </a:cubicBezTo>
                  <a:cubicBezTo>
                    <a:pt x="11409" y="8640"/>
                    <a:pt x="1650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4" name="Line"/>
            <p:cNvSpPr/>
            <p:nvPr/>
          </p:nvSpPr>
          <p:spPr>
            <a:xfrm>
              <a:off x="901194" y="6301622"/>
              <a:ext cx="298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902" y="15600"/>
                    <a:pt x="9804" y="9600"/>
                    <a:pt x="13404" y="6000"/>
                  </a:cubicBezTo>
                  <a:cubicBezTo>
                    <a:pt x="17004" y="2400"/>
                    <a:pt x="1930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5" name="Line"/>
            <p:cNvSpPr/>
            <p:nvPr/>
          </p:nvSpPr>
          <p:spPr>
            <a:xfrm>
              <a:off x="2558544" y="5819022"/>
              <a:ext cx="292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30" y="3046"/>
                    <a:pt x="6261" y="6092"/>
                    <a:pt x="9470" y="9692"/>
                  </a:cubicBezTo>
                  <a:cubicBezTo>
                    <a:pt x="12678" y="13292"/>
                    <a:pt x="15965" y="17446"/>
                    <a:pt x="18000" y="19523"/>
                  </a:cubicBezTo>
                  <a:cubicBezTo>
                    <a:pt x="20035" y="21600"/>
                    <a:pt x="2081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6" name="Line"/>
            <p:cNvSpPr/>
            <p:nvPr/>
          </p:nvSpPr>
          <p:spPr>
            <a:xfrm>
              <a:off x="2807517" y="5814439"/>
              <a:ext cx="138378" cy="35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5" extrusionOk="0">
                  <a:moveTo>
                    <a:pt x="21395" y="1043"/>
                  </a:moveTo>
                  <a:cubicBezTo>
                    <a:pt x="19431" y="404"/>
                    <a:pt x="17468" y="-235"/>
                    <a:pt x="14686" y="85"/>
                  </a:cubicBezTo>
                  <a:cubicBezTo>
                    <a:pt x="11904" y="404"/>
                    <a:pt x="8304" y="1682"/>
                    <a:pt x="5686" y="3535"/>
                  </a:cubicBezTo>
                  <a:cubicBezTo>
                    <a:pt x="3068" y="5389"/>
                    <a:pt x="1431" y="7817"/>
                    <a:pt x="613" y="10182"/>
                  </a:cubicBezTo>
                  <a:cubicBezTo>
                    <a:pt x="-205" y="12546"/>
                    <a:pt x="-205" y="14847"/>
                    <a:pt x="613" y="16700"/>
                  </a:cubicBezTo>
                  <a:cubicBezTo>
                    <a:pt x="1431" y="18553"/>
                    <a:pt x="3068" y="19959"/>
                    <a:pt x="4704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7" name="Line"/>
            <p:cNvSpPr/>
            <p:nvPr/>
          </p:nvSpPr>
          <p:spPr>
            <a:xfrm>
              <a:off x="2501122" y="6231772"/>
              <a:ext cx="44477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935" y="21600"/>
                  </a:moveTo>
                  <a:cubicBezTo>
                    <a:pt x="423" y="21600"/>
                    <a:pt x="-89" y="21600"/>
                    <a:pt x="13" y="19200"/>
                  </a:cubicBezTo>
                  <a:cubicBezTo>
                    <a:pt x="116" y="16800"/>
                    <a:pt x="832" y="12000"/>
                    <a:pt x="2880" y="8400"/>
                  </a:cubicBezTo>
                  <a:cubicBezTo>
                    <a:pt x="4927" y="4800"/>
                    <a:pt x="8305" y="2400"/>
                    <a:pt x="11632" y="1200"/>
                  </a:cubicBezTo>
                  <a:cubicBezTo>
                    <a:pt x="14959" y="0"/>
                    <a:pt x="18235" y="0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8" name="Line"/>
            <p:cNvSpPr/>
            <p:nvPr/>
          </p:nvSpPr>
          <p:spPr>
            <a:xfrm>
              <a:off x="2596644" y="6327022"/>
              <a:ext cx="488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79" name="Line"/>
            <p:cNvSpPr/>
            <p:nvPr/>
          </p:nvSpPr>
          <p:spPr>
            <a:xfrm>
              <a:off x="1225044" y="5958722"/>
              <a:ext cx="171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350"/>
                    <a:pt x="0" y="17100"/>
                    <a:pt x="1067" y="14625"/>
                  </a:cubicBezTo>
                  <a:cubicBezTo>
                    <a:pt x="2133" y="12150"/>
                    <a:pt x="4267" y="9450"/>
                    <a:pt x="6400" y="9450"/>
                  </a:cubicBezTo>
                  <a:cubicBezTo>
                    <a:pt x="8533" y="9450"/>
                    <a:pt x="10667" y="12150"/>
                    <a:pt x="12267" y="14400"/>
                  </a:cubicBezTo>
                  <a:cubicBezTo>
                    <a:pt x="13867" y="16650"/>
                    <a:pt x="14933" y="18450"/>
                    <a:pt x="15867" y="18225"/>
                  </a:cubicBezTo>
                  <a:cubicBezTo>
                    <a:pt x="16800" y="18000"/>
                    <a:pt x="17600" y="15750"/>
                    <a:pt x="18533" y="12375"/>
                  </a:cubicBezTo>
                  <a:cubicBezTo>
                    <a:pt x="19467" y="9000"/>
                    <a:pt x="20533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0" name="Line"/>
            <p:cNvSpPr/>
            <p:nvPr/>
          </p:nvSpPr>
          <p:spPr>
            <a:xfrm>
              <a:off x="1441738" y="5850772"/>
              <a:ext cx="124557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93" extrusionOk="0">
                  <a:moveTo>
                    <a:pt x="8505" y="0"/>
                  </a:moveTo>
                  <a:cubicBezTo>
                    <a:pt x="6705" y="382"/>
                    <a:pt x="4905" y="765"/>
                    <a:pt x="3465" y="2772"/>
                  </a:cubicBezTo>
                  <a:cubicBezTo>
                    <a:pt x="2025" y="4779"/>
                    <a:pt x="945" y="8411"/>
                    <a:pt x="405" y="11278"/>
                  </a:cubicBezTo>
                  <a:cubicBezTo>
                    <a:pt x="-135" y="14145"/>
                    <a:pt x="-135" y="16248"/>
                    <a:pt x="405" y="17777"/>
                  </a:cubicBezTo>
                  <a:cubicBezTo>
                    <a:pt x="945" y="19306"/>
                    <a:pt x="2025" y="20262"/>
                    <a:pt x="3465" y="20835"/>
                  </a:cubicBezTo>
                  <a:cubicBezTo>
                    <a:pt x="4905" y="21409"/>
                    <a:pt x="6705" y="21600"/>
                    <a:pt x="8325" y="21122"/>
                  </a:cubicBezTo>
                  <a:cubicBezTo>
                    <a:pt x="9945" y="20644"/>
                    <a:pt x="11385" y="19497"/>
                    <a:pt x="13545" y="16535"/>
                  </a:cubicBezTo>
                  <a:cubicBezTo>
                    <a:pt x="15705" y="13572"/>
                    <a:pt x="18585" y="8793"/>
                    <a:pt x="20025" y="5830"/>
                  </a:cubicBezTo>
                  <a:cubicBezTo>
                    <a:pt x="21465" y="2867"/>
                    <a:pt x="21465" y="1720"/>
                    <a:pt x="20565" y="1242"/>
                  </a:cubicBezTo>
                  <a:cubicBezTo>
                    <a:pt x="19665" y="765"/>
                    <a:pt x="17865" y="956"/>
                    <a:pt x="16965" y="1529"/>
                  </a:cubicBezTo>
                  <a:cubicBezTo>
                    <a:pt x="16065" y="2103"/>
                    <a:pt x="16065" y="3058"/>
                    <a:pt x="16065" y="4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1" name="Line"/>
            <p:cNvSpPr/>
            <p:nvPr/>
          </p:nvSpPr>
          <p:spPr>
            <a:xfrm>
              <a:off x="1563711" y="5971835"/>
              <a:ext cx="61384" cy="7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extrusionOk="0">
                  <a:moveTo>
                    <a:pt x="1490" y="1637"/>
                  </a:moveTo>
                  <a:cubicBezTo>
                    <a:pt x="1490" y="4556"/>
                    <a:pt x="1490" y="7475"/>
                    <a:pt x="1117" y="10394"/>
                  </a:cubicBezTo>
                  <a:cubicBezTo>
                    <a:pt x="745" y="13313"/>
                    <a:pt x="0" y="16232"/>
                    <a:pt x="0" y="15940"/>
                  </a:cubicBezTo>
                  <a:cubicBezTo>
                    <a:pt x="0" y="15648"/>
                    <a:pt x="745" y="12145"/>
                    <a:pt x="2234" y="9226"/>
                  </a:cubicBezTo>
                  <a:cubicBezTo>
                    <a:pt x="3724" y="6307"/>
                    <a:pt x="5959" y="3972"/>
                    <a:pt x="8938" y="2221"/>
                  </a:cubicBezTo>
                  <a:cubicBezTo>
                    <a:pt x="11917" y="470"/>
                    <a:pt x="15641" y="-698"/>
                    <a:pt x="17876" y="470"/>
                  </a:cubicBezTo>
                  <a:cubicBezTo>
                    <a:pt x="20110" y="1637"/>
                    <a:pt x="20855" y="5140"/>
                    <a:pt x="21228" y="8934"/>
                  </a:cubicBezTo>
                  <a:cubicBezTo>
                    <a:pt x="21600" y="12729"/>
                    <a:pt x="21600" y="16816"/>
                    <a:pt x="21600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2" name="Line"/>
            <p:cNvSpPr/>
            <p:nvPr/>
          </p:nvSpPr>
          <p:spPr>
            <a:xfrm>
              <a:off x="1663194" y="5952372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3" name="Line"/>
            <p:cNvSpPr/>
            <p:nvPr/>
          </p:nvSpPr>
          <p:spPr>
            <a:xfrm>
              <a:off x="1694944" y="588887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4" name="Line"/>
            <p:cNvSpPr/>
            <p:nvPr/>
          </p:nvSpPr>
          <p:spPr>
            <a:xfrm>
              <a:off x="1697071" y="5791721"/>
              <a:ext cx="169324" cy="2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64" extrusionOk="0">
                  <a:moveTo>
                    <a:pt x="21332" y="1949"/>
                  </a:moveTo>
                  <a:cubicBezTo>
                    <a:pt x="20265" y="1193"/>
                    <a:pt x="19199" y="438"/>
                    <a:pt x="17999" y="136"/>
                  </a:cubicBezTo>
                  <a:cubicBezTo>
                    <a:pt x="16799" y="-166"/>
                    <a:pt x="15465" y="-15"/>
                    <a:pt x="13732" y="1118"/>
                  </a:cubicBezTo>
                  <a:cubicBezTo>
                    <a:pt x="11999" y="2251"/>
                    <a:pt x="9865" y="4365"/>
                    <a:pt x="8799" y="7537"/>
                  </a:cubicBezTo>
                  <a:cubicBezTo>
                    <a:pt x="7732" y="10710"/>
                    <a:pt x="7732" y="14939"/>
                    <a:pt x="7599" y="17507"/>
                  </a:cubicBezTo>
                  <a:cubicBezTo>
                    <a:pt x="7465" y="20075"/>
                    <a:pt x="7199" y="20981"/>
                    <a:pt x="6532" y="21207"/>
                  </a:cubicBezTo>
                  <a:cubicBezTo>
                    <a:pt x="5865" y="21434"/>
                    <a:pt x="4799" y="20981"/>
                    <a:pt x="3599" y="19999"/>
                  </a:cubicBezTo>
                  <a:cubicBezTo>
                    <a:pt x="2399" y="19017"/>
                    <a:pt x="1065" y="17507"/>
                    <a:pt x="399" y="16374"/>
                  </a:cubicBezTo>
                  <a:cubicBezTo>
                    <a:pt x="-268" y="15241"/>
                    <a:pt x="-268" y="14486"/>
                    <a:pt x="1732" y="13504"/>
                  </a:cubicBezTo>
                  <a:cubicBezTo>
                    <a:pt x="3732" y="12522"/>
                    <a:pt x="7732" y="11314"/>
                    <a:pt x="11065" y="10634"/>
                  </a:cubicBezTo>
                  <a:cubicBezTo>
                    <a:pt x="14399" y="9954"/>
                    <a:pt x="17065" y="9803"/>
                    <a:pt x="19732" y="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5" name="Line"/>
            <p:cNvSpPr/>
            <p:nvPr/>
          </p:nvSpPr>
          <p:spPr>
            <a:xfrm>
              <a:off x="1853694" y="5827073"/>
              <a:ext cx="127001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extrusionOk="0">
                  <a:moveTo>
                    <a:pt x="21600" y="1039"/>
                  </a:moveTo>
                  <a:cubicBezTo>
                    <a:pt x="20160" y="439"/>
                    <a:pt x="18720" y="-161"/>
                    <a:pt x="16920" y="39"/>
                  </a:cubicBezTo>
                  <a:cubicBezTo>
                    <a:pt x="15120" y="239"/>
                    <a:pt x="12960" y="1239"/>
                    <a:pt x="10080" y="3639"/>
                  </a:cubicBezTo>
                  <a:cubicBezTo>
                    <a:pt x="7200" y="6039"/>
                    <a:pt x="3600" y="9839"/>
                    <a:pt x="1800" y="12339"/>
                  </a:cubicBezTo>
                  <a:cubicBezTo>
                    <a:pt x="0" y="14839"/>
                    <a:pt x="0" y="16039"/>
                    <a:pt x="0" y="17339"/>
                  </a:cubicBezTo>
                  <a:cubicBezTo>
                    <a:pt x="0" y="18639"/>
                    <a:pt x="0" y="20039"/>
                    <a:pt x="1980" y="20739"/>
                  </a:cubicBezTo>
                  <a:cubicBezTo>
                    <a:pt x="3960" y="21439"/>
                    <a:pt x="7920" y="21439"/>
                    <a:pt x="1188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6" name="Line"/>
            <p:cNvSpPr/>
            <p:nvPr/>
          </p:nvSpPr>
          <p:spPr>
            <a:xfrm>
              <a:off x="1937520" y="5913709"/>
              <a:ext cx="83527" cy="13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558" extrusionOk="0">
                  <a:moveTo>
                    <a:pt x="18648" y="1053"/>
                  </a:moveTo>
                  <a:cubicBezTo>
                    <a:pt x="16014" y="408"/>
                    <a:pt x="13380" y="-237"/>
                    <a:pt x="11009" y="85"/>
                  </a:cubicBezTo>
                  <a:cubicBezTo>
                    <a:pt x="8638" y="408"/>
                    <a:pt x="6531" y="1697"/>
                    <a:pt x="4687" y="4276"/>
                  </a:cubicBezTo>
                  <a:cubicBezTo>
                    <a:pt x="2843" y="6856"/>
                    <a:pt x="1262" y="10724"/>
                    <a:pt x="472" y="13464"/>
                  </a:cubicBezTo>
                  <a:cubicBezTo>
                    <a:pt x="-318" y="16205"/>
                    <a:pt x="-318" y="17817"/>
                    <a:pt x="2053" y="19106"/>
                  </a:cubicBezTo>
                  <a:cubicBezTo>
                    <a:pt x="4423" y="20396"/>
                    <a:pt x="9165" y="21363"/>
                    <a:pt x="12853" y="19590"/>
                  </a:cubicBezTo>
                  <a:cubicBezTo>
                    <a:pt x="16541" y="17817"/>
                    <a:pt x="19175" y="13303"/>
                    <a:pt x="20228" y="10079"/>
                  </a:cubicBezTo>
                  <a:cubicBezTo>
                    <a:pt x="21282" y="6856"/>
                    <a:pt x="20755" y="4921"/>
                    <a:pt x="19438" y="4438"/>
                  </a:cubicBezTo>
                  <a:cubicBezTo>
                    <a:pt x="18121" y="3954"/>
                    <a:pt x="16014" y="4921"/>
                    <a:pt x="13906" y="5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7" name="Line"/>
            <p:cNvSpPr/>
            <p:nvPr/>
          </p:nvSpPr>
          <p:spPr>
            <a:xfrm>
              <a:off x="2031494" y="6022222"/>
              <a:ext cx="5269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extrusionOk="0">
                  <a:moveTo>
                    <a:pt x="19938" y="0"/>
                  </a:moveTo>
                  <a:cubicBezTo>
                    <a:pt x="20769" y="3000"/>
                    <a:pt x="21600" y="6000"/>
                    <a:pt x="18277" y="9600"/>
                  </a:cubicBezTo>
                  <a:cubicBezTo>
                    <a:pt x="14954" y="13200"/>
                    <a:pt x="7477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8" name="Line"/>
            <p:cNvSpPr/>
            <p:nvPr/>
          </p:nvSpPr>
          <p:spPr>
            <a:xfrm>
              <a:off x="2164844" y="594602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9" name="Line"/>
            <p:cNvSpPr/>
            <p:nvPr/>
          </p:nvSpPr>
          <p:spPr>
            <a:xfrm>
              <a:off x="2221994" y="5820846"/>
              <a:ext cx="105084" cy="34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53" extrusionOk="0">
                  <a:moveTo>
                    <a:pt x="0" y="283"/>
                  </a:moveTo>
                  <a:cubicBezTo>
                    <a:pt x="2077" y="18"/>
                    <a:pt x="4154" y="-247"/>
                    <a:pt x="7062" y="416"/>
                  </a:cubicBezTo>
                  <a:cubicBezTo>
                    <a:pt x="9969" y="1078"/>
                    <a:pt x="13708" y="2668"/>
                    <a:pt x="16615" y="5252"/>
                  </a:cubicBezTo>
                  <a:cubicBezTo>
                    <a:pt x="19523" y="7836"/>
                    <a:pt x="21600" y="11414"/>
                    <a:pt x="20146" y="14263"/>
                  </a:cubicBezTo>
                  <a:cubicBezTo>
                    <a:pt x="18692" y="17113"/>
                    <a:pt x="13708" y="19233"/>
                    <a:pt x="8723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0" name="Line"/>
            <p:cNvSpPr/>
            <p:nvPr/>
          </p:nvSpPr>
          <p:spPr>
            <a:xfrm>
              <a:off x="3098294" y="6009522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200"/>
                    <a:pt x="0" y="16800"/>
                    <a:pt x="635" y="13920"/>
                  </a:cubicBezTo>
                  <a:cubicBezTo>
                    <a:pt x="1271" y="11040"/>
                    <a:pt x="2541" y="7680"/>
                    <a:pt x="3706" y="5760"/>
                  </a:cubicBezTo>
                  <a:cubicBezTo>
                    <a:pt x="4871" y="3840"/>
                    <a:pt x="5929" y="3360"/>
                    <a:pt x="6882" y="3840"/>
                  </a:cubicBezTo>
                  <a:cubicBezTo>
                    <a:pt x="7835" y="4320"/>
                    <a:pt x="8682" y="5760"/>
                    <a:pt x="9424" y="7680"/>
                  </a:cubicBezTo>
                  <a:cubicBezTo>
                    <a:pt x="10165" y="9600"/>
                    <a:pt x="10800" y="12000"/>
                    <a:pt x="12812" y="10800"/>
                  </a:cubicBezTo>
                  <a:cubicBezTo>
                    <a:pt x="14824" y="9600"/>
                    <a:pt x="1821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1" name="Line"/>
            <p:cNvSpPr/>
            <p:nvPr/>
          </p:nvSpPr>
          <p:spPr>
            <a:xfrm>
              <a:off x="3377698" y="5914272"/>
              <a:ext cx="133347" cy="24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24" extrusionOk="0">
                  <a:moveTo>
                    <a:pt x="9112" y="2723"/>
                  </a:moveTo>
                  <a:cubicBezTo>
                    <a:pt x="8099" y="1997"/>
                    <a:pt x="7087" y="1271"/>
                    <a:pt x="6243" y="1361"/>
                  </a:cubicBezTo>
                  <a:cubicBezTo>
                    <a:pt x="5399" y="1452"/>
                    <a:pt x="4724" y="2360"/>
                    <a:pt x="3543" y="4810"/>
                  </a:cubicBezTo>
                  <a:cubicBezTo>
                    <a:pt x="2362" y="7261"/>
                    <a:pt x="674" y="11254"/>
                    <a:pt x="168" y="14249"/>
                  </a:cubicBezTo>
                  <a:cubicBezTo>
                    <a:pt x="-338" y="17244"/>
                    <a:pt x="337" y="19240"/>
                    <a:pt x="1687" y="20329"/>
                  </a:cubicBezTo>
                  <a:cubicBezTo>
                    <a:pt x="3037" y="21418"/>
                    <a:pt x="5062" y="21600"/>
                    <a:pt x="8437" y="19513"/>
                  </a:cubicBezTo>
                  <a:cubicBezTo>
                    <a:pt x="11812" y="17425"/>
                    <a:pt x="16537" y="13069"/>
                    <a:pt x="18899" y="9439"/>
                  </a:cubicBezTo>
                  <a:cubicBezTo>
                    <a:pt x="21262" y="5808"/>
                    <a:pt x="21262" y="2904"/>
                    <a:pt x="212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2" name="Line"/>
            <p:cNvSpPr/>
            <p:nvPr/>
          </p:nvSpPr>
          <p:spPr>
            <a:xfrm>
              <a:off x="3542794" y="6041272"/>
              <a:ext cx="7258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extrusionOk="0">
                  <a:moveTo>
                    <a:pt x="0" y="0"/>
                  </a:moveTo>
                  <a:cubicBezTo>
                    <a:pt x="0" y="3429"/>
                    <a:pt x="0" y="6857"/>
                    <a:pt x="0" y="9429"/>
                  </a:cubicBezTo>
                  <a:cubicBezTo>
                    <a:pt x="0" y="12000"/>
                    <a:pt x="0" y="13714"/>
                    <a:pt x="309" y="13543"/>
                  </a:cubicBezTo>
                  <a:cubicBezTo>
                    <a:pt x="617" y="13371"/>
                    <a:pt x="1234" y="11314"/>
                    <a:pt x="2469" y="9600"/>
                  </a:cubicBezTo>
                  <a:cubicBezTo>
                    <a:pt x="3703" y="7886"/>
                    <a:pt x="5554" y="6514"/>
                    <a:pt x="7714" y="5314"/>
                  </a:cubicBezTo>
                  <a:cubicBezTo>
                    <a:pt x="9874" y="4114"/>
                    <a:pt x="12343" y="3086"/>
                    <a:pt x="14811" y="3086"/>
                  </a:cubicBezTo>
                  <a:cubicBezTo>
                    <a:pt x="17280" y="3086"/>
                    <a:pt x="19749" y="4114"/>
                    <a:pt x="20674" y="6343"/>
                  </a:cubicBezTo>
                  <a:cubicBezTo>
                    <a:pt x="21600" y="8571"/>
                    <a:pt x="20983" y="12000"/>
                    <a:pt x="20674" y="14743"/>
                  </a:cubicBezTo>
                  <a:cubicBezTo>
                    <a:pt x="20366" y="17486"/>
                    <a:pt x="20366" y="19543"/>
                    <a:pt x="20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3" name="Line"/>
            <p:cNvSpPr/>
            <p:nvPr/>
          </p:nvSpPr>
          <p:spPr>
            <a:xfrm>
              <a:off x="3695194" y="606667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4" name="Line"/>
            <p:cNvSpPr/>
            <p:nvPr/>
          </p:nvSpPr>
          <p:spPr>
            <a:xfrm>
              <a:off x="3733294" y="596507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5" name="Line"/>
            <p:cNvSpPr/>
            <p:nvPr/>
          </p:nvSpPr>
          <p:spPr>
            <a:xfrm>
              <a:off x="3796794" y="5876172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15"/>
                  </a:moveTo>
                  <a:cubicBezTo>
                    <a:pt x="20448" y="408"/>
                    <a:pt x="19296" y="0"/>
                    <a:pt x="16992" y="0"/>
                  </a:cubicBezTo>
                  <a:cubicBezTo>
                    <a:pt x="14688" y="0"/>
                    <a:pt x="11232" y="408"/>
                    <a:pt x="8208" y="2038"/>
                  </a:cubicBezTo>
                  <a:cubicBezTo>
                    <a:pt x="5184" y="3668"/>
                    <a:pt x="2592" y="6521"/>
                    <a:pt x="1296" y="9985"/>
                  </a:cubicBezTo>
                  <a:cubicBezTo>
                    <a:pt x="0" y="13449"/>
                    <a:pt x="0" y="17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6" name="Line"/>
            <p:cNvSpPr/>
            <p:nvPr/>
          </p:nvSpPr>
          <p:spPr>
            <a:xfrm>
              <a:off x="3750684" y="6032245"/>
              <a:ext cx="185811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82" extrusionOk="0">
                  <a:moveTo>
                    <a:pt x="190" y="21182"/>
                  </a:moveTo>
                  <a:cubicBezTo>
                    <a:pt x="-52" y="16066"/>
                    <a:pt x="-295" y="10950"/>
                    <a:pt x="1040" y="7256"/>
                  </a:cubicBezTo>
                  <a:cubicBezTo>
                    <a:pt x="2375" y="3561"/>
                    <a:pt x="5287" y="1287"/>
                    <a:pt x="8927" y="435"/>
                  </a:cubicBezTo>
                  <a:cubicBezTo>
                    <a:pt x="12568" y="-418"/>
                    <a:pt x="16936" y="150"/>
                    <a:pt x="21305" y="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7" name="Line"/>
            <p:cNvSpPr/>
            <p:nvPr/>
          </p:nvSpPr>
          <p:spPr>
            <a:xfrm>
              <a:off x="4008133" y="5933254"/>
              <a:ext cx="144262" cy="25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52" extrusionOk="0">
                  <a:moveTo>
                    <a:pt x="21031" y="3193"/>
                  </a:moveTo>
                  <a:cubicBezTo>
                    <a:pt x="20105" y="2131"/>
                    <a:pt x="19180" y="1068"/>
                    <a:pt x="17945" y="449"/>
                  </a:cubicBezTo>
                  <a:cubicBezTo>
                    <a:pt x="16711" y="-171"/>
                    <a:pt x="15168" y="-348"/>
                    <a:pt x="12237" y="1245"/>
                  </a:cubicBezTo>
                  <a:cubicBezTo>
                    <a:pt x="9305" y="2839"/>
                    <a:pt x="4985" y="6203"/>
                    <a:pt x="2517" y="8947"/>
                  </a:cubicBezTo>
                  <a:cubicBezTo>
                    <a:pt x="48" y="11691"/>
                    <a:pt x="-569" y="13816"/>
                    <a:pt x="511" y="15763"/>
                  </a:cubicBezTo>
                  <a:cubicBezTo>
                    <a:pt x="1591" y="17711"/>
                    <a:pt x="4368" y="19482"/>
                    <a:pt x="6528" y="20367"/>
                  </a:cubicBezTo>
                  <a:cubicBezTo>
                    <a:pt x="8688" y="21252"/>
                    <a:pt x="10231" y="21252"/>
                    <a:pt x="11774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8" name="Line"/>
            <p:cNvSpPr/>
            <p:nvPr/>
          </p:nvSpPr>
          <p:spPr>
            <a:xfrm>
              <a:off x="4135970" y="6007267"/>
              <a:ext cx="134165" cy="15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38" extrusionOk="0">
                  <a:moveTo>
                    <a:pt x="17533" y="2824"/>
                  </a:moveTo>
                  <a:cubicBezTo>
                    <a:pt x="16203" y="1702"/>
                    <a:pt x="14874" y="580"/>
                    <a:pt x="13379" y="159"/>
                  </a:cubicBezTo>
                  <a:cubicBezTo>
                    <a:pt x="11883" y="-262"/>
                    <a:pt x="10222" y="19"/>
                    <a:pt x="7896" y="2683"/>
                  </a:cubicBezTo>
                  <a:cubicBezTo>
                    <a:pt x="5570" y="5348"/>
                    <a:pt x="2579" y="10398"/>
                    <a:pt x="1083" y="13624"/>
                  </a:cubicBezTo>
                  <a:cubicBezTo>
                    <a:pt x="-412" y="16850"/>
                    <a:pt x="-412" y="18252"/>
                    <a:pt x="1416" y="19374"/>
                  </a:cubicBezTo>
                  <a:cubicBezTo>
                    <a:pt x="3243" y="20496"/>
                    <a:pt x="6899" y="21338"/>
                    <a:pt x="10222" y="20496"/>
                  </a:cubicBezTo>
                  <a:cubicBezTo>
                    <a:pt x="13545" y="19655"/>
                    <a:pt x="16536" y="17130"/>
                    <a:pt x="18363" y="15026"/>
                  </a:cubicBezTo>
                  <a:cubicBezTo>
                    <a:pt x="20191" y="12922"/>
                    <a:pt x="20856" y="11239"/>
                    <a:pt x="21022" y="9696"/>
                  </a:cubicBezTo>
                  <a:cubicBezTo>
                    <a:pt x="21188" y="8154"/>
                    <a:pt x="20856" y="6751"/>
                    <a:pt x="20025" y="6470"/>
                  </a:cubicBezTo>
                  <a:cubicBezTo>
                    <a:pt x="19194" y="6190"/>
                    <a:pt x="17865" y="7032"/>
                    <a:pt x="17200" y="7733"/>
                  </a:cubicBezTo>
                  <a:cubicBezTo>
                    <a:pt x="16536" y="8434"/>
                    <a:pt x="16536" y="8995"/>
                    <a:pt x="16536" y="9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99" name="Line"/>
            <p:cNvSpPr/>
            <p:nvPr/>
          </p:nvSpPr>
          <p:spPr>
            <a:xfrm>
              <a:off x="4260344" y="6193672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0" name="Line"/>
            <p:cNvSpPr/>
            <p:nvPr/>
          </p:nvSpPr>
          <p:spPr>
            <a:xfrm>
              <a:off x="4444494" y="6047622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200" y="3857"/>
                    <a:pt x="10800" y="7714"/>
                    <a:pt x="7200" y="11314"/>
                  </a:cubicBezTo>
                  <a:cubicBezTo>
                    <a:pt x="3600" y="14914"/>
                    <a:pt x="18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1" name="Line"/>
            <p:cNvSpPr/>
            <p:nvPr/>
          </p:nvSpPr>
          <p:spPr>
            <a:xfrm>
              <a:off x="4431794" y="5952372"/>
              <a:ext cx="2097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extrusionOk="0">
                  <a:moveTo>
                    <a:pt x="18245" y="0"/>
                  </a:moveTo>
                  <a:cubicBezTo>
                    <a:pt x="19922" y="3462"/>
                    <a:pt x="21600" y="6923"/>
                    <a:pt x="20342" y="10038"/>
                  </a:cubicBezTo>
                  <a:cubicBezTo>
                    <a:pt x="19083" y="13154"/>
                    <a:pt x="14889" y="15923"/>
                    <a:pt x="11010" y="17792"/>
                  </a:cubicBezTo>
                  <a:cubicBezTo>
                    <a:pt x="7130" y="19662"/>
                    <a:pt x="3565" y="20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2" name="Line"/>
            <p:cNvSpPr/>
            <p:nvPr/>
          </p:nvSpPr>
          <p:spPr>
            <a:xfrm>
              <a:off x="855281" y="6623595"/>
              <a:ext cx="115785" cy="27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19" extrusionOk="0">
                  <a:moveTo>
                    <a:pt x="18451" y="2093"/>
                  </a:moveTo>
                  <a:cubicBezTo>
                    <a:pt x="18072" y="1281"/>
                    <a:pt x="17693" y="469"/>
                    <a:pt x="16367" y="144"/>
                  </a:cubicBezTo>
                  <a:cubicBezTo>
                    <a:pt x="15041" y="-181"/>
                    <a:pt x="12767" y="-19"/>
                    <a:pt x="9736" y="1281"/>
                  </a:cubicBezTo>
                  <a:cubicBezTo>
                    <a:pt x="6704" y="2580"/>
                    <a:pt x="2915" y="5016"/>
                    <a:pt x="1209" y="8183"/>
                  </a:cubicBezTo>
                  <a:cubicBezTo>
                    <a:pt x="-496" y="11350"/>
                    <a:pt x="-117" y="15248"/>
                    <a:pt x="641" y="17521"/>
                  </a:cubicBezTo>
                  <a:cubicBezTo>
                    <a:pt x="1399" y="19795"/>
                    <a:pt x="2536" y="20445"/>
                    <a:pt x="4241" y="20851"/>
                  </a:cubicBezTo>
                  <a:cubicBezTo>
                    <a:pt x="5946" y="21257"/>
                    <a:pt x="8220" y="21419"/>
                    <a:pt x="10304" y="21419"/>
                  </a:cubicBezTo>
                  <a:cubicBezTo>
                    <a:pt x="12388" y="21419"/>
                    <a:pt x="14283" y="21257"/>
                    <a:pt x="16178" y="20363"/>
                  </a:cubicBezTo>
                  <a:cubicBezTo>
                    <a:pt x="18072" y="19470"/>
                    <a:pt x="19967" y="17846"/>
                    <a:pt x="20536" y="15085"/>
                  </a:cubicBezTo>
                  <a:cubicBezTo>
                    <a:pt x="21104" y="12324"/>
                    <a:pt x="20346" y="8427"/>
                    <a:pt x="19209" y="5990"/>
                  </a:cubicBezTo>
                  <a:cubicBezTo>
                    <a:pt x="18072" y="3554"/>
                    <a:pt x="16557" y="2580"/>
                    <a:pt x="14851" y="1849"/>
                  </a:cubicBezTo>
                  <a:cubicBezTo>
                    <a:pt x="13146" y="1118"/>
                    <a:pt x="11251" y="631"/>
                    <a:pt x="9357" y="793"/>
                  </a:cubicBezTo>
                  <a:cubicBezTo>
                    <a:pt x="7462" y="956"/>
                    <a:pt x="5567" y="1768"/>
                    <a:pt x="4999" y="2742"/>
                  </a:cubicBezTo>
                  <a:cubicBezTo>
                    <a:pt x="4430" y="3717"/>
                    <a:pt x="5188" y="4854"/>
                    <a:pt x="5946" y="5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3" name="Line"/>
            <p:cNvSpPr/>
            <p:nvPr/>
          </p:nvSpPr>
          <p:spPr>
            <a:xfrm>
              <a:off x="1091694" y="68223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4" name="Line"/>
            <p:cNvSpPr/>
            <p:nvPr/>
          </p:nvSpPr>
          <p:spPr>
            <a:xfrm>
              <a:off x="1205994" y="6606913"/>
              <a:ext cx="190400" cy="29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07" extrusionOk="0">
                  <a:moveTo>
                    <a:pt x="0" y="4985"/>
                  </a:moveTo>
                  <a:cubicBezTo>
                    <a:pt x="0" y="3768"/>
                    <a:pt x="0" y="2551"/>
                    <a:pt x="1187" y="1562"/>
                  </a:cubicBezTo>
                  <a:cubicBezTo>
                    <a:pt x="2374" y="574"/>
                    <a:pt x="4747" y="-187"/>
                    <a:pt x="7358" y="41"/>
                  </a:cubicBezTo>
                  <a:cubicBezTo>
                    <a:pt x="9969" y="269"/>
                    <a:pt x="12818" y="1486"/>
                    <a:pt x="14123" y="2855"/>
                  </a:cubicBezTo>
                  <a:cubicBezTo>
                    <a:pt x="15429" y="4224"/>
                    <a:pt x="15191" y="5745"/>
                    <a:pt x="14716" y="6810"/>
                  </a:cubicBezTo>
                  <a:cubicBezTo>
                    <a:pt x="14242" y="7875"/>
                    <a:pt x="13530" y="8483"/>
                    <a:pt x="12224" y="9168"/>
                  </a:cubicBezTo>
                  <a:cubicBezTo>
                    <a:pt x="10919" y="9852"/>
                    <a:pt x="9020" y="10613"/>
                    <a:pt x="8782" y="10993"/>
                  </a:cubicBezTo>
                  <a:cubicBezTo>
                    <a:pt x="8545" y="11374"/>
                    <a:pt x="9969" y="11374"/>
                    <a:pt x="11868" y="11450"/>
                  </a:cubicBezTo>
                  <a:cubicBezTo>
                    <a:pt x="13767" y="11526"/>
                    <a:pt x="16141" y="11678"/>
                    <a:pt x="17921" y="11982"/>
                  </a:cubicBezTo>
                  <a:cubicBezTo>
                    <a:pt x="19701" y="12286"/>
                    <a:pt x="20888" y="12743"/>
                    <a:pt x="21244" y="13883"/>
                  </a:cubicBezTo>
                  <a:cubicBezTo>
                    <a:pt x="21600" y="15024"/>
                    <a:pt x="21125" y="16850"/>
                    <a:pt x="18989" y="18295"/>
                  </a:cubicBezTo>
                  <a:cubicBezTo>
                    <a:pt x="16853" y="19740"/>
                    <a:pt x="13055" y="20805"/>
                    <a:pt x="10681" y="21109"/>
                  </a:cubicBezTo>
                  <a:cubicBezTo>
                    <a:pt x="8308" y="21413"/>
                    <a:pt x="7358" y="20957"/>
                    <a:pt x="6409" y="2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5" name="Line"/>
            <p:cNvSpPr/>
            <p:nvPr/>
          </p:nvSpPr>
          <p:spPr>
            <a:xfrm>
              <a:off x="1493861" y="6572959"/>
              <a:ext cx="156634" cy="38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extrusionOk="0">
                  <a:moveTo>
                    <a:pt x="18973" y="5437"/>
                  </a:moveTo>
                  <a:cubicBezTo>
                    <a:pt x="18973" y="3894"/>
                    <a:pt x="18973" y="2351"/>
                    <a:pt x="18243" y="1343"/>
                  </a:cubicBezTo>
                  <a:cubicBezTo>
                    <a:pt x="17514" y="334"/>
                    <a:pt x="16054" y="-141"/>
                    <a:pt x="13281" y="37"/>
                  </a:cubicBezTo>
                  <a:cubicBezTo>
                    <a:pt x="10508" y="215"/>
                    <a:pt x="6422" y="1046"/>
                    <a:pt x="3795" y="2173"/>
                  </a:cubicBezTo>
                  <a:cubicBezTo>
                    <a:pt x="1168" y="3301"/>
                    <a:pt x="0" y="4725"/>
                    <a:pt x="0" y="5615"/>
                  </a:cubicBezTo>
                  <a:cubicBezTo>
                    <a:pt x="0" y="6505"/>
                    <a:pt x="1168" y="6861"/>
                    <a:pt x="3211" y="6802"/>
                  </a:cubicBezTo>
                  <a:cubicBezTo>
                    <a:pt x="5254" y="6743"/>
                    <a:pt x="8173" y="6268"/>
                    <a:pt x="10362" y="5912"/>
                  </a:cubicBezTo>
                  <a:cubicBezTo>
                    <a:pt x="12551" y="5556"/>
                    <a:pt x="14011" y="5318"/>
                    <a:pt x="15616" y="5259"/>
                  </a:cubicBezTo>
                  <a:cubicBezTo>
                    <a:pt x="17222" y="5200"/>
                    <a:pt x="18973" y="5318"/>
                    <a:pt x="19849" y="5852"/>
                  </a:cubicBezTo>
                  <a:cubicBezTo>
                    <a:pt x="20724" y="6386"/>
                    <a:pt x="20724" y="7336"/>
                    <a:pt x="20870" y="10006"/>
                  </a:cubicBezTo>
                  <a:cubicBezTo>
                    <a:pt x="21016" y="12677"/>
                    <a:pt x="21308" y="17068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6" name="Line"/>
            <p:cNvSpPr/>
            <p:nvPr/>
          </p:nvSpPr>
          <p:spPr>
            <a:xfrm>
              <a:off x="5701794" y="5819022"/>
              <a:ext cx="292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17" y="2743"/>
                    <a:pt x="5635" y="5486"/>
                    <a:pt x="8530" y="8657"/>
                  </a:cubicBezTo>
                  <a:cubicBezTo>
                    <a:pt x="11426" y="11829"/>
                    <a:pt x="14400" y="15429"/>
                    <a:pt x="16591" y="17657"/>
                  </a:cubicBezTo>
                  <a:cubicBezTo>
                    <a:pt x="18783" y="19886"/>
                    <a:pt x="20191" y="20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7" name="Line"/>
            <p:cNvSpPr/>
            <p:nvPr/>
          </p:nvSpPr>
          <p:spPr>
            <a:xfrm>
              <a:off x="5807429" y="5819022"/>
              <a:ext cx="21821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1412" y="0"/>
                  </a:moveTo>
                  <a:cubicBezTo>
                    <a:pt x="17258" y="3527"/>
                    <a:pt x="13104" y="7053"/>
                    <a:pt x="9574" y="10065"/>
                  </a:cubicBezTo>
                  <a:cubicBezTo>
                    <a:pt x="6043" y="13078"/>
                    <a:pt x="3135" y="15576"/>
                    <a:pt x="1577" y="17192"/>
                  </a:cubicBezTo>
                  <a:cubicBezTo>
                    <a:pt x="20" y="18808"/>
                    <a:pt x="-188" y="19543"/>
                    <a:pt x="124" y="20131"/>
                  </a:cubicBezTo>
                  <a:cubicBezTo>
                    <a:pt x="435" y="20718"/>
                    <a:pt x="1266" y="21159"/>
                    <a:pt x="20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8" name="Line"/>
            <p:cNvSpPr/>
            <p:nvPr/>
          </p:nvSpPr>
          <p:spPr>
            <a:xfrm>
              <a:off x="6077906" y="5956678"/>
              <a:ext cx="265239" cy="10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424" extrusionOk="0">
                  <a:moveTo>
                    <a:pt x="392" y="17510"/>
                  </a:moveTo>
                  <a:cubicBezTo>
                    <a:pt x="52" y="15472"/>
                    <a:pt x="-288" y="13435"/>
                    <a:pt x="392" y="10582"/>
                  </a:cubicBezTo>
                  <a:cubicBezTo>
                    <a:pt x="1073" y="7729"/>
                    <a:pt x="2773" y="4061"/>
                    <a:pt x="4474" y="2023"/>
                  </a:cubicBezTo>
                  <a:cubicBezTo>
                    <a:pt x="6175" y="-14"/>
                    <a:pt x="7876" y="-422"/>
                    <a:pt x="9066" y="393"/>
                  </a:cubicBezTo>
                  <a:cubicBezTo>
                    <a:pt x="10257" y="1208"/>
                    <a:pt x="10937" y="3246"/>
                    <a:pt x="11362" y="5284"/>
                  </a:cubicBezTo>
                  <a:cubicBezTo>
                    <a:pt x="11788" y="7321"/>
                    <a:pt x="11958" y="9359"/>
                    <a:pt x="12213" y="12212"/>
                  </a:cubicBezTo>
                  <a:cubicBezTo>
                    <a:pt x="12468" y="15065"/>
                    <a:pt x="12808" y="18733"/>
                    <a:pt x="13318" y="19955"/>
                  </a:cubicBezTo>
                  <a:cubicBezTo>
                    <a:pt x="13829" y="21178"/>
                    <a:pt x="14509" y="19955"/>
                    <a:pt x="15869" y="16899"/>
                  </a:cubicBezTo>
                  <a:cubicBezTo>
                    <a:pt x="17230" y="13842"/>
                    <a:pt x="19271" y="8952"/>
                    <a:pt x="21312" y="4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09" name="Line"/>
            <p:cNvSpPr/>
            <p:nvPr/>
          </p:nvSpPr>
          <p:spPr>
            <a:xfrm>
              <a:off x="6379303" y="5857122"/>
              <a:ext cx="108733" cy="21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74" extrusionOk="0">
                  <a:moveTo>
                    <a:pt x="6487" y="0"/>
                  </a:moveTo>
                  <a:cubicBezTo>
                    <a:pt x="4450" y="1869"/>
                    <a:pt x="2412" y="3738"/>
                    <a:pt x="1189" y="6335"/>
                  </a:cubicBezTo>
                  <a:cubicBezTo>
                    <a:pt x="-33" y="8931"/>
                    <a:pt x="-441" y="12254"/>
                    <a:pt x="578" y="14954"/>
                  </a:cubicBezTo>
                  <a:cubicBezTo>
                    <a:pt x="1597" y="17654"/>
                    <a:pt x="4042" y="19731"/>
                    <a:pt x="6284" y="20665"/>
                  </a:cubicBezTo>
                  <a:cubicBezTo>
                    <a:pt x="8525" y="21600"/>
                    <a:pt x="10563" y="21392"/>
                    <a:pt x="13008" y="18796"/>
                  </a:cubicBezTo>
                  <a:cubicBezTo>
                    <a:pt x="15453" y="16200"/>
                    <a:pt x="18306" y="11215"/>
                    <a:pt x="19733" y="8100"/>
                  </a:cubicBezTo>
                  <a:cubicBezTo>
                    <a:pt x="21159" y="4985"/>
                    <a:pt x="21159" y="3738"/>
                    <a:pt x="20548" y="3427"/>
                  </a:cubicBezTo>
                  <a:cubicBezTo>
                    <a:pt x="19936" y="3115"/>
                    <a:pt x="18714" y="3738"/>
                    <a:pt x="17491" y="4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0" name="Line"/>
            <p:cNvSpPr/>
            <p:nvPr/>
          </p:nvSpPr>
          <p:spPr>
            <a:xfrm>
              <a:off x="6508244" y="5943576"/>
              <a:ext cx="101601" cy="1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extrusionOk="0">
                  <a:moveTo>
                    <a:pt x="0" y="8764"/>
                  </a:moveTo>
                  <a:cubicBezTo>
                    <a:pt x="450" y="10506"/>
                    <a:pt x="900" y="12248"/>
                    <a:pt x="1125" y="11900"/>
                  </a:cubicBezTo>
                  <a:cubicBezTo>
                    <a:pt x="1350" y="11551"/>
                    <a:pt x="1350" y="9112"/>
                    <a:pt x="2250" y="7196"/>
                  </a:cubicBezTo>
                  <a:cubicBezTo>
                    <a:pt x="3150" y="5280"/>
                    <a:pt x="4950" y="3887"/>
                    <a:pt x="7425" y="2493"/>
                  </a:cubicBezTo>
                  <a:cubicBezTo>
                    <a:pt x="9900" y="1100"/>
                    <a:pt x="13050" y="-294"/>
                    <a:pt x="14850" y="54"/>
                  </a:cubicBezTo>
                  <a:cubicBezTo>
                    <a:pt x="16650" y="403"/>
                    <a:pt x="17100" y="2493"/>
                    <a:pt x="17325" y="5629"/>
                  </a:cubicBezTo>
                  <a:cubicBezTo>
                    <a:pt x="17550" y="8764"/>
                    <a:pt x="17550" y="12945"/>
                    <a:pt x="18225" y="15732"/>
                  </a:cubicBezTo>
                  <a:cubicBezTo>
                    <a:pt x="18900" y="18519"/>
                    <a:pt x="20250" y="19912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1" name="Line"/>
            <p:cNvSpPr/>
            <p:nvPr/>
          </p:nvSpPr>
          <p:spPr>
            <a:xfrm>
              <a:off x="6644500" y="5914272"/>
              <a:ext cx="2884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extrusionOk="0">
                  <a:moveTo>
                    <a:pt x="16396" y="13407"/>
                  </a:moveTo>
                  <a:cubicBezTo>
                    <a:pt x="11768" y="14897"/>
                    <a:pt x="7139" y="16386"/>
                    <a:pt x="4054" y="18062"/>
                  </a:cubicBezTo>
                  <a:cubicBezTo>
                    <a:pt x="968" y="19738"/>
                    <a:pt x="-575" y="21600"/>
                    <a:pt x="196" y="21600"/>
                  </a:cubicBezTo>
                  <a:cubicBezTo>
                    <a:pt x="968" y="21600"/>
                    <a:pt x="4054" y="19738"/>
                    <a:pt x="6368" y="16759"/>
                  </a:cubicBezTo>
                  <a:cubicBezTo>
                    <a:pt x="8682" y="13779"/>
                    <a:pt x="10225" y="9683"/>
                    <a:pt x="10996" y="6703"/>
                  </a:cubicBezTo>
                  <a:cubicBezTo>
                    <a:pt x="11768" y="3724"/>
                    <a:pt x="11768" y="1862"/>
                    <a:pt x="13311" y="931"/>
                  </a:cubicBezTo>
                  <a:cubicBezTo>
                    <a:pt x="14854" y="0"/>
                    <a:pt x="17939" y="0"/>
                    <a:pt x="210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2" name="Line"/>
            <p:cNvSpPr/>
            <p:nvPr/>
          </p:nvSpPr>
          <p:spPr>
            <a:xfrm>
              <a:off x="6772267" y="5804591"/>
              <a:ext cx="116978" cy="31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32" extrusionOk="0">
                  <a:moveTo>
                    <a:pt x="21316" y="3953"/>
                  </a:moveTo>
                  <a:cubicBezTo>
                    <a:pt x="21316" y="2958"/>
                    <a:pt x="21316" y="1964"/>
                    <a:pt x="20737" y="1182"/>
                  </a:cubicBezTo>
                  <a:cubicBezTo>
                    <a:pt x="20159" y="400"/>
                    <a:pt x="19002" y="-168"/>
                    <a:pt x="16109" y="45"/>
                  </a:cubicBezTo>
                  <a:cubicBezTo>
                    <a:pt x="13216" y="258"/>
                    <a:pt x="8587" y="1253"/>
                    <a:pt x="5502" y="4095"/>
                  </a:cubicBezTo>
                  <a:cubicBezTo>
                    <a:pt x="2416" y="6937"/>
                    <a:pt x="873" y="11627"/>
                    <a:pt x="295" y="14824"/>
                  </a:cubicBezTo>
                  <a:cubicBezTo>
                    <a:pt x="-284" y="18021"/>
                    <a:pt x="102" y="19727"/>
                    <a:pt x="487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3" name="Line"/>
            <p:cNvSpPr/>
            <p:nvPr/>
          </p:nvSpPr>
          <p:spPr>
            <a:xfrm>
              <a:off x="6724144" y="5956045"/>
              <a:ext cx="17145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extrusionOk="0">
                  <a:moveTo>
                    <a:pt x="0" y="21104"/>
                  </a:moveTo>
                  <a:cubicBezTo>
                    <a:pt x="267" y="16379"/>
                    <a:pt x="533" y="11654"/>
                    <a:pt x="3333" y="7942"/>
                  </a:cubicBezTo>
                  <a:cubicBezTo>
                    <a:pt x="6133" y="4229"/>
                    <a:pt x="11467" y="1529"/>
                    <a:pt x="14933" y="516"/>
                  </a:cubicBezTo>
                  <a:cubicBezTo>
                    <a:pt x="18400" y="-496"/>
                    <a:pt x="20000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4" name="Line"/>
            <p:cNvSpPr/>
            <p:nvPr/>
          </p:nvSpPr>
          <p:spPr>
            <a:xfrm>
              <a:off x="6948118" y="5896923"/>
              <a:ext cx="163377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30" extrusionOk="0">
                  <a:moveTo>
                    <a:pt x="21374" y="1101"/>
                  </a:moveTo>
                  <a:cubicBezTo>
                    <a:pt x="18051" y="465"/>
                    <a:pt x="14728" y="-170"/>
                    <a:pt x="11682" y="42"/>
                  </a:cubicBezTo>
                  <a:cubicBezTo>
                    <a:pt x="8636" y="254"/>
                    <a:pt x="5866" y="1312"/>
                    <a:pt x="3789" y="3006"/>
                  </a:cubicBezTo>
                  <a:cubicBezTo>
                    <a:pt x="1712" y="4701"/>
                    <a:pt x="328" y="7030"/>
                    <a:pt x="51" y="9783"/>
                  </a:cubicBezTo>
                  <a:cubicBezTo>
                    <a:pt x="-226" y="12536"/>
                    <a:pt x="605" y="15712"/>
                    <a:pt x="2820" y="17724"/>
                  </a:cubicBezTo>
                  <a:cubicBezTo>
                    <a:pt x="5036" y="19736"/>
                    <a:pt x="8636" y="20583"/>
                    <a:pt x="12236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5" name="Line"/>
            <p:cNvSpPr/>
            <p:nvPr/>
          </p:nvSpPr>
          <p:spPr>
            <a:xfrm>
              <a:off x="7071947" y="5940916"/>
              <a:ext cx="155468" cy="1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029" extrusionOk="0">
                  <a:moveTo>
                    <a:pt x="14689" y="668"/>
                  </a:moveTo>
                  <a:cubicBezTo>
                    <a:pt x="11279" y="114"/>
                    <a:pt x="7868" y="-440"/>
                    <a:pt x="5310" y="529"/>
                  </a:cubicBezTo>
                  <a:cubicBezTo>
                    <a:pt x="2752" y="1498"/>
                    <a:pt x="1047" y="3991"/>
                    <a:pt x="337" y="6898"/>
                  </a:cubicBezTo>
                  <a:cubicBezTo>
                    <a:pt x="-374" y="9806"/>
                    <a:pt x="-90" y="13129"/>
                    <a:pt x="2468" y="15898"/>
                  </a:cubicBezTo>
                  <a:cubicBezTo>
                    <a:pt x="5026" y="18668"/>
                    <a:pt x="9858" y="20883"/>
                    <a:pt x="13410" y="21022"/>
                  </a:cubicBezTo>
                  <a:cubicBezTo>
                    <a:pt x="16963" y="21160"/>
                    <a:pt x="19237" y="19222"/>
                    <a:pt x="20231" y="16729"/>
                  </a:cubicBezTo>
                  <a:cubicBezTo>
                    <a:pt x="21226" y="14237"/>
                    <a:pt x="20942" y="11191"/>
                    <a:pt x="20231" y="9252"/>
                  </a:cubicBezTo>
                  <a:cubicBezTo>
                    <a:pt x="19521" y="7314"/>
                    <a:pt x="18384" y="6483"/>
                    <a:pt x="16679" y="6622"/>
                  </a:cubicBezTo>
                  <a:cubicBezTo>
                    <a:pt x="14973" y="6760"/>
                    <a:pt x="12700" y="7868"/>
                    <a:pt x="10426" y="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6" name="Line"/>
            <p:cNvSpPr/>
            <p:nvPr/>
          </p:nvSpPr>
          <p:spPr>
            <a:xfrm>
              <a:off x="7225794" y="6136522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7" name="Line"/>
            <p:cNvSpPr/>
            <p:nvPr/>
          </p:nvSpPr>
          <p:spPr>
            <a:xfrm>
              <a:off x="7340094" y="6034922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8" name="Line"/>
            <p:cNvSpPr/>
            <p:nvPr/>
          </p:nvSpPr>
          <p:spPr>
            <a:xfrm>
              <a:off x="7479794" y="5874176"/>
              <a:ext cx="89561" cy="30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44" extrusionOk="0">
                  <a:moveTo>
                    <a:pt x="1473" y="140"/>
                  </a:moveTo>
                  <a:cubicBezTo>
                    <a:pt x="3927" y="-8"/>
                    <a:pt x="6382" y="-156"/>
                    <a:pt x="9818" y="362"/>
                  </a:cubicBezTo>
                  <a:cubicBezTo>
                    <a:pt x="13255" y="880"/>
                    <a:pt x="17673" y="2063"/>
                    <a:pt x="19636" y="4504"/>
                  </a:cubicBezTo>
                  <a:cubicBezTo>
                    <a:pt x="21600" y="6945"/>
                    <a:pt x="21109" y="10644"/>
                    <a:pt x="17427" y="13677"/>
                  </a:cubicBezTo>
                  <a:cubicBezTo>
                    <a:pt x="13745" y="16710"/>
                    <a:pt x="6873" y="19077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19" name="Line"/>
            <p:cNvSpPr/>
            <p:nvPr/>
          </p:nvSpPr>
          <p:spPr>
            <a:xfrm>
              <a:off x="7867144" y="602857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1800"/>
                    <a:pt x="12000" y="3600"/>
                    <a:pt x="15600" y="7200"/>
                  </a:cubicBezTo>
                  <a:cubicBezTo>
                    <a:pt x="19200" y="10800"/>
                    <a:pt x="204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0" name="Line"/>
            <p:cNvSpPr/>
            <p:nvPr/>
          </p:nvSpPr>
          <p:spPr>
            <a:xfrm>
              <a:off x="7924294" y="6111122"/>
              <a:ext cx="2095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extrusionOk="0">
                  <a:moveTo>
                    <a:pt x="2618" y="10800"/>
                  </a:moveTo>
                  <a:cubicBezTo>
                    <a:pt x="1309" y="14400"/>
                    <a:pt x="0" y="18000"/>
                    <a:pt x="0" y="19800"/>
                  </a:cubicBezTo>
                  <a:cubicBezTo>
                    <a:pt x="0" y="21600"/>
                    <a:pt x="1309" y="21600"/>
                    <a:pt x="5127" y="18000"/>
                  </a:cubicBezTo>
                  <a:cubicBezTo>
                    <a:pt x="8945" y="14400"/>
                    <a:pt x="1527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1" name="Line"/>
            <p:cNvSpPr/>
            <p:nvPr/>
          </p:nvSpPr>
          <p:spPr>
            <a:xfrm>
              <a:off x="8241794" y="5952372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43" y="5333"/>
                    <a:pt x="10286" y="10667"/>
                    <a:pt x="13886" y="14267"/>
                  </a:cubicBezTo>
                  <a:cubicBezTo>
                    <a:pt x="17486" y="17867"/>
                    <a:pt x="19543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2" name="Line"/>
            <p:cNvSpPr/>
            <p:nvPr/>
          </p:nvSpPr>
          <p:spPr>
            <a:xfrm>
              <a:off x="8279894" y="5969305"/>
              <a:ext cx="15875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9"/>
                  </a:moveTo>
                  <a:cubicBezTo>
                    <a:pt x="21600" y="730"/>
                    <a:pt x="21600" y="0"/>
                    <a:pt x="21024" y="0"/>
                  </a:cubicBezTo>
                  <a:cubicBezTo>
                    <a:pt x="20448" y="0"/>
                    <a:pt x="19296" y="730"/>
                    <a:pt x="16704" y="2627"/>
                  </a:cubicBezTo>
                  <a:cubicBezTo>
                    <a:pt x="14112" y="4524"/>
                    <a:pt x="10080" y="7589"/>
                    <a:pt x="7056" y="10362"/>
                  </a:cubicBezTo>
                  <a:cubicBezTo>
                    <a:pt x="4032" y="13135"/>
                    <a:pt x="2016" y="15616"/>
                    <a:pt x="1008" y="17441"/>
                  </a:cubicBezTo>
                  <a:cubicBezTo>
                    <a:pt x="0" y="19265"/>
                    <a:pt x="0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3" name="Line"/>
            <p:cNvSpPr/>
            <p:nvPr/>
          </p:nvSpPr>
          <p:spPr>
            <a:xfrm>
              <a:off x="8404000" y="6138111"/>
              <a:ext cx="218795" cy="8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84" extrusionOk="0">
                  <a:moveTo>
                    <a:pt x="1531" y="21184"/>
                  </a:moveTo>
                  <a:cubicBezTo>
                    <a:pt x="907" y="18969"/>
                    <a:pt x="284" y="16753"/>
                    <a:pt x="77" y="14261"/>
                  </a:cubicBezTo>
                  <a:cubicBezTo>
                    <a:pt x="-131" y="11769"/>
                    <a:pt x="77" y="8999"/>
                    <a:pt x="804" y="6507"/>
                  </a:cubicBezTo>
                  <a:cubicBezTo>
                    <a:pt x="1531" y="4015"/>
                    <a:pt x="2777" y="1799"/>
                    <a:pt x="4023" y="692"/>
                  </a:cubicBezTo>
                  <a:cubicBezTo>
                    <a:pt x="5269" y="-416"/>
                    <a:pt x="6515" y="-416"/>
                    <a:pt x="7450" y="2353"/>
                  </a:cubicBezTo>
                  <a:cubicBezTo>
                    <a:pt x="8384" y="5122"/>
                    <a:pt x="9007" y="10661"/>
                    <a:pt x="9838" y="13984"/>
                  </a:cubicBezTo>
                  <a:cubicBezTo>
                    <a:pt x="10669" y="17307"/>
                    <a:pt x="11707" y="18415"/>
                    <a:pt x="13681" y="17030"/>
                  </a:cubicBezTo>
                  <a:cubicBezTo>
                    <a:pt x="15654" y="15646"/>
                    <a:pt x="18561" y="11769"/>
                    <a:pt x="21469" y="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4" name="Line"/>
            <p:cNvSpPr/>
            <p:nvPr/>
          </p:nvSpPr>
          <p:spPr>
            <a:xfrm>
              <a:off x="8686936" y="6014767"/>
              <a:ext cx="144497" cy="23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24" extrusionOk="0">
                  <a:moveTo>
                    <a:pt x="5540" y="4008"/>
                  </a:moveTo>
                  <a:cubicBezTo>
                    <a:pt x="4601" y="3077"/>
                    <a:pt x="3662" y="2145"/>
                    <a:pt x="2722" y="2145"/>
                  </a:cubicBezTo>
                  <a:cubicBezTo>
                    <a:pt x="1783" y="2145"/>
                    <a:pt x="844" y="3077"/>
                    <a:pt x="375" y="5590"/>
                  </a:cubicBezTo>
                  <a:cubicBezTo>
                    <a:pt x="-95" y="8104"/>
                    <a:pt x="-95" y="12201"/>
                    <a:pt x="218" y="14994"/>
                  </a:cubicBezTo>
                  <a:cubicBezTo>
                    <a:pt x="531" y="17787"/>
                    <a:pt x="1157" y="19277"/>
                    <a:pt x="3035" y="20208"/>
                  </a:cubicBezTo>
                  <a:cubicBezTo>
                    <a:pt x="4914" y="21139"/>
                    <a:pt x="8044" y="21511"/>
                    <a:pt x="10862" y="20021"/>
                  </a:cubicBezTo>
                  <a:cubicBezTo>
                    <a:pt x="13679" y="18532"/>
                    <a:pt x="16183" y="15180"/>
                    <a:pt x="17905" y="12014"/>
                  </a:cubicBezTo>
                  <a:cubicBezTo>
                    <a:pt x="19627" y="8849"/>
                    <a:pt x="20566" y="5870"/>
                    <a:pt x="21035" y="3635"/>
                  </a:cubicBezTo>
                  <a:cubicBezTo>
                    <a:pt x="21505" y="1401"/>
                    <a:pt x="21505" y="-89"/>
                    <a:pt x="20879" y="4"/>
                  </a:cubicBezTo>
                  <a:cubicBezTo>
                    <a:pt x="20253" y="97"/>
                    <a:pt x="19001" y="1773"/>
                    <a:pt x="17748" y="3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5" name="Line"/>
            <p:cNvSpPr/>
            <p:nvPr/>
          </p:nvSpPr>
          <p:spPr>
            <a:xfrm>
              <a:off x="8857744" y="6121810"/>
              <a:ext cx="120651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extrusionOk="0">
                  <a:moveTo>
                    <a:pt x="0" y="9832"/>
                  </a:moveTo>
                  <a:cubicBezTo>
                    <a:pt x="758" y="11420"/>
                    <a:pt x="1516" y="13008"/>
                    <a:pt x="1895" y="13008"/>
                  </a:cubicBezTo>
                  <a:cubicBezTo>
                    <a:pt x="2274" y="13008"/>
                    <a:pt x="2274" y="11420"/>
                    <a:pt x="4168" y="9038"/>
                  </a:cubicBezTo>
                  <a:cubicBezTo>
                    <a:pt x="6063" y="6655"/>
                    <a:pt x="9853" y="3479"/>
                    <a:pt x="12695" y="1732"/>
                  </a:cubicBezTo>
                  <a:cubicBezTo>
                    <a:pt x="15537" y="-15"/>
                    <a:pt x="17432" y="-333"/>
                    <a:pt x="18568" y="302"/>
                  </a:cubicBezTo>
                  <a:cubicBezTo>
                    <a:pt x="19705" y="938"/>
                    <a:pt x="20084" y="2526"/>
                    <a:pt x="20463" y="6179"/>
                  </a:cubicBezTo>
                  <a:cubicBezTo>
                    <a:pt x="20842" y="9832"/>
                    <a:pt x="21221" y="15549"/>
                    <a:pt x="21600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6" name="Line"/>
            <p:cNvSpPr/>
            <p:nvPr/>
          </p:nvSpPr>
          <p:spPr>
            <a:xfrm>
              <a:off x="9041894" y="6161922"/>
              <a:ext cx="1392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0" y="0"/>
                  </a:moveTo>
                  <a:cubicBezTo>
                    <a:pt x="9257" y="2618"/>
                    <a:pt x="18514" y="5236"/>
                    <a:pt x="20057" y="8836"/>
                  </a:cubicBezTo>
                  <a:cubicBezTo>
                    <a:pt x="21600" y="12436"/>
                    <a:pt x="15429" y="17018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7" name="Line"/>
            <p:cNvSpPr/>
            <p:nvPr/>
          </p:nvSpPr>
          <p:spPr>
            <a:xfrm>
              <a:off x="9067294" y="60857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8" name="Line"/>
            <p:cNvSpPr/>
            <p:nvPr/>
          </p:nvSpPr>
          <p:spPr>
            <a:xfrm>
              <a:off x="9149844" y="5987897"/>
              <a:ext cx="107951" cy="31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extrusionOk="0">
                  <a:moveTo>
                    <a:pt x="21600" y="6223"/>
                  </a:moveTo>
                  <a:cubicBezTo>
                    <a:pt x="21600" y="5359"/>
                    <a:pt x="21600" y="4495"/>
                    <a:pt x="21176" y="3415"/>
                  </a:cubicBezTo>
                  <a:cubicBezTo>
                    <a:pt x="20753" y="2335"/>
                    <a:pt x="19906" y="1039"/>
                    <a:pt x="18424" y="391"/>
                  </a:cubicBezTo>
                  <a:cubicBezTo>
                    <a:pt x="16941" y="-257"/>
                    <a:pt x="14824" y="-257"/>
                    <a:pt x="12071" y="1615"/>
                  </a:cubicBezTo>
                  <a:cubicBezTo>
                    <a:pt x="9318" y="3487"/>
                    <a:pt x="5929" y="7231"/>
                    <a:pt x="4447" y="10543"/>
                  </a:cubicBezTo>
                  <a:cubicBezTo>
                    <a:pt x="2965" y="13855"/>
                    <a:pt x="3388" y="16735"/>
                    <a:pt x="2965" y="18463"/>
                  </a:cubicBezTo>
                  <a:cubicBezTo>
                    <a:pt x="2541" y="20191"/>
                    <a:pt x="1271" y="20767"/>
                    <a:pt x="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29" name="Line"/>
            <p:cNvSpPr/>
            <p:nvPr/>
          </p:nvSpPr>
          <p:spPr>
            <a:xfrm>
              <a:off x="9099044" y="6140755"/>
              <a:ext cx="16510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5429"/>
                    <a:pt x="0" y="9257"/>
                    <a:pt x="692" y="5400"/>
                  </a:cubicBezTo>
                  <a:cubicBezTo>
                    <a:pt x="1385" y="1543"/>
                    <a:pt x="2769" y="0"/>
                    <a:pt x="6369" y="0"/>
                  </a:cubicBezTo>
                  <a:cubicBezTo>
                    <a:pt x="9969" y="0"/>
                    <a:pt x="15785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0" name="Line"/>
            <p:cNvSpPr/>
            <p:nvPr/>
          </p:nvSpPr>
          <p:spPr>
            <a:xfrm>
              <a:off x="9284906" y="6036575"/>
              <a:ext cx="144339" cy="25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0" extrusionOk="0">
                  <a:moveTo>
                    <a:pt x="21347" y="387"/>
                  </a:moveTo>
                  <a:cubicBezTo>
                    <a:pt x="19782" y="38"/>
                    <a:pt x="18217" y="-310"/>
                    <a:pt x="15712" y="474"/>
                  </a:cubicBezTo>
                  <a:cubicBezTo>
                    <a:pt x="13208" y="1258"/>
                    <a:pt x="9764" y="3174"/>
                    <a:pt x="6947" y="6048"/>
                  </a:cubicBezTo>
                  <a:cubicBezTo>
                    <a:pt x="4130" y="8922"/>
                    <a:pt x="1938" y="12755"/>
                    <a:pt x="843" y="15367"/>
                  </a:cubicBezTo>
                  <a:cubicBezTo>
                    <a:pt x="-253" y="17980"/>
                    <a:pt x="-253" y="19374"/>
                    <a:pt x="686" y="20158"/>
                  </a:cubicBezTo>
                  <a:cubicBezTo>
                    <a:pt x="1625" y="20942"/>
                    <a:pt x="3504" y="21116"/>
                    <a:pt x="5382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1" name="Line"/>
            <p:cNvSpPr/>
            <p:nvPr/>
          </p:nvSpPr>
          <p:spPr>
            <a:xfrm>
              <a:off x="9391922" y="6138223"/>
              <a:ext cx="115962" cy="12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904" extrusionOk="0">
                  <a:moveTo>
                    <a:pt x="14640" y="1810"/>
                  </a:moveTo>
                  <a:cubicBezTo>
                    <a:pt x="11608" y="765"/>
                    <a:pt x="8577" y="-280"/>
                    <a:pt x="6303" y="68"/>
                  </a:cubicBezTo>
                  <a:cubicBezTo>
                    <a:pt x="4029" y="417"/>
                    <a:pt x="2514" y="2159"/>
                    <a:pt x="1377" y="4946"/>
                  </a:cubicBezTo>
                  <a:cubicBezTo>
                    <a:pt x="240" y="7733"/>
                    <a:pt x="-518" y="11565"/>
                    <a:pt x="429" y="14701"/>
                  </a:cubicBezTo>
                  <a:cubicBezTo>
                    <a:pt x="1377" y="17836"/>
                    <a:pt x="4029" y="20275"/>
                    <a:pt x="7250" y="20797"/>
                  </a:cubicBezTo>
                  <a:cubicBezTo>
                    <a:pt x="10471" y="21320"/>
                    <a:pt x="14261" y="19926"/>
                    <a:pt x="16914" y="16617"/>
                  </a:cubicBezTo>
                  <a:cubicBezTo>
                    <a:pt x="19566" y="13307"/>
                    <a:pt x="21082" y="8081"/>
                    <a:pt x="20703" y="4946"/>
                  </a:cubicBezTo>
                  <a:cubicBezTo>
                    <a:pt x="20324" y="1810"/>
                    <a:pt x="18050" y="765"/>
                    <a:pt x="16345" y="939"/>
                  </a:cubicBezTo>
                  <a:cubicBezTo>
                    <a:pt x="14640" y="1114"/>
                    <a:pt x="13503" y="2507"/>
                    <a:pt x="12366" y="3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2" name="Line"/>
            <p:cNvSpPr/>
            <p:nvPr/>
          </p:nvSpPr>
          <p:spPr>
            <a:xfrm>
              <a:off x="9492744" y="6257172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3" name="Line"/>
            <p:cNvSpPr/>
            <p:nvPr/>
          </p:nvSpPr>
          <p:spPr>
            <a:xfrm>
              <a:off x="9613394" y="6155572"/>
              <a:ext cx="313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16200" y="0"/>
                  </a:moveTo>
                  <a:cubicBezTo>
                    <a:pt x="18900" y="2274"/>
                    <a:pt x="21600" y="4547"/>
                    <a:pt x="18900" y="8147"/>
                  </a:cubicBezTo>
                  <a:cubicBezTo>
                    <a:pt x="16200" y="11747"/>
                    <a:pt x="8100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4" name="Line"/>
            <p:cNvSpPr/>
            <p:nvPr/>
          </p:nvSpPr>
          <p:spPr>
            <a:xfrm>
              <a:off x="9676894" y="6079372"/>
              <a:ext cx="11131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extrusionOk="0">
                  <a:moveTo>
                    <a:pt x="14400" y="0"/>
                  </a:moveTo>
                  <a:cubicBezTo>
                    <a:pt x="17200" y="1200"/>
                    <a:pt x="20000" y="2400"/>
                    <a:pt x="20800" y="4800"/>
                  </a:cubicBezTo>
                  <a:cubicBezTo>
                    <a:pt x="21600" y="7200"/>
                    <a:pt x="20400" y="10800"/>
                    <a:pt x="16600" y="13800"/>
                  </a:cubicBezTo>
                  <a:cubicBezTo>
                    <a:pt x="12800" y="16800"/>
                    <a:pt x="64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5" name="Line"/>
            <p:cNvSpPr/>
            <p:nvPr/>
          </p:nvSpPr>
          <p:spPr>
            <a:xfrm>
              <a:off x="5797044" y="6286941"/>
              <a:ext cx="406401" cy="7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extrusionOk="0">
                  <a:moveTo>
                    <a:pt x="0" y="20943"/>
                  </a:moveTo>
                  <a:cubicBezTo>
                    <a:pt x="4162" y="14154"/>
                    <a:pt x="8325" y="7366"/>
                    <a:pt x="11756" y="3663"/>
                  </a:cubicBezTo>
                  <a:cubicBezTo>
                    <a:pt x="15188" y="-40"/>
                    <a:pt x="17888" y="-657"/>
                    <a:pt x="19406" y="577"/>
                  </a:cubicBezTo>
                  <a:cubicBezTo>
                    <a:pt x="20925" y="1812"/>
                    <a:pt x="21262" y="4897"/>
                    <a:pt x="21600" y="7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6" name="Line"/>
            <p:cNvSpPr/>
            <p:nvPr/>
          </p:nvSpPr>
          <p:spPr>
            <a:xfrm>
              <a:off x="5835144" y="6390522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79" y="16560"/>
                    <a:pt x="4957" y="11520"/>
                    <a:pt x="8557" y="7920"/>
                  </a:cubicBezTo>
                  <a:cubicBezTo>
                    <a:pt x="12157" y="4320"/>
                    <a:pt x="1687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7" name="Line"/>
            <p:cNvSpPr/>
            <p:nvPr/>
          </p:nvSpPr>
          <p:spPr>
            <a:xfrm>
              <a:off x="7784594" y="6339722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8" name="Line"/>
            <p:cNvSpPr/>
            <p:nvPr/>
          </p:nvSpPr>
          <p:spPr>
            <a:xfrm>
              <a:off x="7770763" y="6365592"/>
              <a:ext cx="236082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0" extrusionOk="0">
                  <a:moveTo>
                    <a:pt x="4731" y="10400"/>
                  </a:moveTo>
                  <a:cubicBezTo>
                    <a:pt x="3767" y="8600"/>
                    <a:pt x="2803" y="6800"/>
                    <a:pt x="1839" y="5000"/>
                  </a:cubicBezTo>
                  <a:cubicBezTo>
                    <a:pt x="874" y="3200"/>
                    <a:pt x="-90" y="1400"/>
                    <a:pt x="6" y="500"/>
                  </a:cubicBezTo>
                  <a:cubicBezTo>
                    <a:pt x="103" y="-400"/>
                    <a:pt x="1260" y="-400"/>
                    <a:pt x="5021" y="3200"/>
                  </a:cubicBezTo>
                  <a:cubicBezTo>
                    <a:pt x="8781" y="6800"/>
                    <a:pt x="15146" y="14000"/>
                    <a:pt x="21510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39" name="Line"/>
            <p:cNvSpPr/>
            <p:nvPr/>
          </p:nvSpPr>
          <p:spPr>
            <a:xfrm>
              <a:off x="5607820" y="6624346"/>
              <a:ext cx="148744" cy="24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88" extrusionOk="0">
                  <a:moveTo>
                    <a:pt x="17819" y="1186"/>
                  </a:moveTo>
                  <a:cubicBezTo>
                    <a:pt x="16919" y="460"/>
                    <a:pt x="16019" y="-266"/>
                    <a:pt x="14369" y="97"/>
                  </a:cubicBezTo>
                  <a:cubicBezTo>
                    <a:pt x="12719" y="460"/>
                    <a:pt x="10319" y="1912"/>
                    <a:pt x="7769" y="4816"/>
                  </a:cubicBezTo>
                  <a:cubicBezTo>
                    <a:pt x="5219" y="7721"/>
                    <a:pt x="2519" y="12077"/>
                    <a:pt x="1169" y="14709"/>
                  </a:cubicBezTo>
                  <a:cubicBezTo>
                    <a:pt x="-181" y="17341"/>
                    <a:pt x="-181" y="18248"/>
                    <a:pt x="269" y="19065"/>
                  </a:cubicBezTo>
                  <a:cubicBezTo>
                    <a:pt x="719" y="19882"/>
                    <a:pt x="1619" y="20608"/>
                    <a:pt x="3119" y="20971"/>
                  </a:cubicBezTo>
                  <a:cubicBezTo>
                    <a:pt x="4619" y="21334"/>
                    <a:pt x="6719" y="21334"/>
                    <a:pt x="9569" y="20245"/>
                  </a:cubicBezTo>
                  <a:cubicBezTo>
                    <a:pt x="12419" y="19156"/>
                    <a:pt x="16019" y="16978"/>
                    <a:pt x="18269" y="14437"/>
                  </a:cubicBezTo>
                  <a:cubicBezTo>
                    <a:pt x="20519" y="11895"/>
                    <a:pt x="21419" y="8991"/>
                    <a:pt x="20969" y="6541"/>
                  </a:cubicBezTo>
                  <a:cubicBezTo>
                    <a:pt x="20519" y="4090"/>
                    <a:pt x="18719" y="2094"/>
                    <a:pt x="17069" y="1186"/>
                  </a:cubicBezTo>
                  <a:cubicBezTo>
                    <a:pt x="15419" y="279"/>
                    <a:pt x="13919" y="460"/>
                    <a:pt x="13019" y="1186"/>
                  </a:cubicBezTo>
                  <a:cubicBezTo>
                    <a:pt x="12119" y="1912"/>
                    <a:pt x="11819" y="3183"/>
                    <a:pt x="11519" y="4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0" name="Line"/>
            <p:cNvSpPr/>
            <p:nvPr/>
          </p:nvSpPr>
          <p:spPr>
            <a:xfrm>
              <a:off x="5835144" y="677787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1" name="Line"/>
            <p:cNvSpPr/>
            <p:nvPr/>
          </p:nvSpPr>
          <p:spPr>
            <a:xfrm>
              <a:off x="5962144" y="6579335"/>
              <a:ext cx="164737" cy="28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35" extrusionOk="0">
                  <a:moveTo>
                    <a:pt x="1620" y="4891"/>
                  </a:moveTo>
                  <a:cubicBezTo>
                    <a:pt x="3240" y="3303"/>
                    <a:pt x="4860" y="1715"/>
                    <a:pt x="6480" y="841"/>
                  </a:cubicBezTo>
                  <a:cubicBezTo>
                    <a:pt x="8100" y="-32"/>
                    <a:pt x="9720" y="-191"/>
                    <a:pt x="10935" y="206"/>
                  </a:cubicBezTo>
                  <a:cubicBezTo>
                    <a:pt x="12150" y="603"/>
                    <a:pt x="12960" y="1556"/>
                    <a:pt x="13635" y="2827"/>
                  </a:cubicBezTo>
                  <a:cubicBezTo>
                    <a:pt x="14310" y="4097"/>
                    <a:pt x="14850" y="5685"/>
                    <a:pt x="15120" y="6877"/>
                  </a:cubicBezTo>
                  <a:cubicBezTo>
                    <a:pt x="15390" y="8068"/>
                    <a:pt x="15390" y="8862"/>
                    <a:pt x="14445" y="9577"/>
                  </a:cubicBezTo>
                  <a:cubicBezTo>
                    <a:pt x="13500" y="10291"/>
                    <a:pt x="11610" y="10927"/>
                    <a:pt x="11340" y="11165"/>
                  </a:cubicBezTo>
                  <a:cubicBezTo>
                    <a:pt x="11070" y="11403"/>
                    <a:pt x="12420" y="11244"/>
                    <a:pt x="14310" y="11483"/>
                  </a:cubicBezTo>
                  <a:cubicBezTo>
                    <a:pt x="16200" y="11721"/>
                    <a:pt x="18630" y="12356"/>
                    <a:pt x="19980" y="13468"/>
                  </a:cubicBezTo>
                  <a:cubicBezTo>
                    <a:pt x="21330" y="14580"/>
                    <a:pt x="21600" y="16168"/>
                    <a:pt x="19305" y="17677"/>
                  </a:cubicBezTo>
                  <a:cubicBezTo>
                    <a:pt x="17010" y="19185"/>
                    <a:pt x="12150" y="20615"/>
                    <a:pt x="8505" y="21012"/>
                  </a:cubicBezTo>
                  <a:cubicBezTo>
                    <a:pt x="4860" y="21409"/>
                    <a:pt x="2430" y="20774"/>
                    <a:pt x="0" y="20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2" name="Line"/>
            <p:cNvSpPr/>
            <p:nvPr/>
          </p:nvSpPr>
          <p:spPr>
            <a:xfrm>
              <a:off x="6147998" y="6626632"/>
              <a:ext cx="143339" cy="30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18" extrusionOk="0">
                  <a:moveTo>
                    <a:pt x="18531" y="5318"/>
                  </a:moveTo>
                  <a:cubicBezTo>
                    <a:pt x="19157" y="4568"/>
                    <a:pt x="19783" y="3818"/>
                    <a:pt x="20096" y="2918"/>
                  </a:cubicBezTo>
                  <a:cubicBezTo>
                    <a:pt x="20409" y="2018"/>
                    <a:pt x="20409" y="968"/>
                    <a:pt x="17905" y="443"/>
                  </a:cubicBezTo>
                  <a:cubicBezTo>
                    <a:pt x="15400" y="-82"/>
                    <a:pt x="10391" y="-82"/>
                    <a:pt x="7261" y="143"/>
                  </a:cubicBezTo>
                  <a:cubicBezTo>
                    <a:pt x="4131" y="368"/>
                    <a:pt x="2878" y="818"/>
                    <a:pt x="1783" y="1343"/>
                  </a:cubicBezTo>
                  <a:cubicBezTo>
                    <a:pt x="687" y="1868"/>
                    <a:pt x="-252" y="2468"/>
                    <a:pt x="61" y="2918"/>
                  </a:cubicBezTo>
                  <a:cubicBezTo>
                    <a:pt x="374" y="3368"/>
                    <a:pt x="1939" y="3668"/>
                    <a:pt x="4444" y="3668"/>
                  </a:cubicBezTo>
                  <a:cubicBezTo>
                    <a:pt x="6948" y="3668"/>
                    <a:pt x="10391" y="3368"/>
                    <a:pt x="12896" y="3218"/>
                  </a:cubicBezTo>
                  <a:cubicBezTo>
                    <a:pt x="15400" y="3068"/>
                    <a:pt x="16965" y="3068"/>
                    <a:pt x="18218" y="3368"/>
                  </a:cubicBezTo>
                  <a:cubicBezTo>
                    <a:pt x="19470" y="3668"/>
                    <a:pt x="20409" y="4268"/>
                    <a:pt x="20878" y="5543"/>
                  </a:cubicBezTo>
                  <a:cubicBezTo>
                    <a:pt x="21348" y="6818"/>
                    <a:pt x="21348" y="8768"/>
                    <a:pt x="20565" y="11543"/>
                  </a:cubicBezTo>
                  <a:cubicBezTo>
                    <a:pt x="19783" y="14318"/>
                    <a:pt x="18218" y="17918"/>
                    <a:pt x="16652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3" name="Line"/>
            <p:cNvSpPr/>
            <p:nvPr/>
          </p:nvSpPr>
          <p:spPr>
            <a:xfrm>
              <a:off x="2869268" y="6603993"/>
              <a:ext cx="147361" cy="27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0754" extrusionOk="0">
                  <a:moveTo>
                    <a:pt x="17813" y="8759"/>
                  </a:moveTo>
                  <a:cubicBezTo>
                    <a:pt x="17517" y="6853"/>
                    <a:pt x="17221" y="4947"/>
                    <a:pt x="16778" y="3597"/>
                  </a:cubicBezTo>
                  <a:cubicBezTo>
                    <a:pt x="16334" y="2247"/>
                    <a:pt x="15742" y="1453"/>
                    <a:pt x="14558" y="1136"/>
                  </a:cubicBezTo>
                  <a:cubicBezTo>
                    <a:pt x="13375" y="818"/>
                    <a:pt x="11600" y="977"/>
                    <a:pt x="9084" y="2565"/>
                  </a:cubicBezTo>
                  <a:cubicBezTo>
                    <a:pt x="6569" y="4153"/>
                    <a:pt x="3315" y="7171"/>
                    <a:pt x="1539" y="10347"/>
                  </a:cubicBezTo>
                  <a:cubicBezTo>
                    <a:pt x="-236" y="13524"/>
                    <a:pt x="-532" y="16859"/>
                    <a:pt x="947" y="18844"/>
                  </a:cubicBezTo>
                  <a:cubicBezTo>
                    <a:pt x="2427" y="20830"/>
                    <a:pt x="5682" y="21465"/>
                    <a:pt x="9380" y="19797"/>
                  </a:cubicBezTo>
                  <a:cubicBezTo>
                    <a:pt x="13079" y="18130"/>
                    <a:pt x="17221" y="14159"/>
                    <a:pt x="19145" y="10665"/>
                  </a:cubicBezTo>
                  <a:cubicBezTo>
                    <a:pt x="21068" y="7171"/>
                    <a:pt x="20772" y="4153"/>
                    <a:pt x="20032" y="2327"/>
                  </a:cubicBezTo>
                  <a:cubicBezTo>
                    <a:pt x="19293" y="500"/>
                    <a:pt x="18109" y="-135"/>
                    <a:pt x="17073" y="24"/>
                  </a:cubicBezTo>
                  <a:cubicBezTo>
                    <a:pt x="16038" y="183"/>
                    <a:pt x="15150" y="1136"/>
                    <a:pt x="14263" y="2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4" name="Line"/>
            <p:cNvSpPr/>
            <p:nvPr/>
          </p:nvSpPr>
          <p:spPr>
            <a:xfrm>
              <a:off x="3155444" y="678422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5" name="Line"/>
            <p:cNvSpPr/>
            <p:nvPr/>
          </p:nvSpPr>
          <p:spPr>
            <a:xfrm>
              <a:off x="3247466" y="6585971"/>
              <a:ext cx="168329" cy="35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7" extrusionOk="0">
                  <a:moveTo>
                    <a:pt x="21472" y="2414"/>
                  </a:moveTo>
                  <a:cubicBezTo>
                    <a:pt x="18772" y="1508"/>
                    <a:pt x="16072" y="603"/>
                    <a:pt x="13102" y="215"/>
                  </a:cubicBezTo>
                  <a:cubicBezTo>
                    <a:pt x="10132" y="-173"/>
                    <a:pt x="6892" y="-44"/>
                    <a:pt x="4327" y="668"/>
                  </a:cubicBezTo>
                  <a:cubicBezTo>
                    <a:pt x="1762" y="1379"/>
                    <a:pt x="-128" y="2673"/>
                    <a:pt x="7" y="4419"/>
                  </a:cubicBezTo>
                  <a:cubicBezTo>
                    <a:pt x="142" y="6165"/>
                    <a:pt x="2302" y="8364"/>
                    <a:pt x="5002" y="10368"/>
                  </a:cubicBezTo>
                  <a:cubicBezTo>
                    <a:pt x="7702" y="12373"/>
                    <a:pt x="10942" y="14184"/>
                    <a:pt x="12832" y="15477"/>
                  </a:cubicBezTo>
                  <a:cubicBezTo>
                    <a:pt x="14722" y="16771"/>
                    <a:pt x="15262" y="17547"/>
                    <a:pt x="13372" y="18452"/>
                  </a:cubicBezTo>
                  <a:cubicBezTo>
                    <a:pt x="11482" y="19358"/>
                    <a:pt x="7162" y="20392"/>
                    <a:pt x="2842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6" name="Line"/>
            <p:cNvSpPr/>
            <p:nvPr/>
          </p:nvSpPr>
          <p:spPr>
            <a:xfrm>
              <a:off x="3225294" y="6622016"/>
              <a:ext cx="29210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extrusionOk="0">
                  <a:moveTo>
                    <a:pt x="0" y="21255"/>
                  </a:moveTo>
                  <a:cubicBezTo>
                    <a:pt x="0" y="15620"/>
                    <a:pt x="0" y="9985"/>
                    <a:pt x="470" y="6229"/>
                  </a:cubicBezTo>
                  <a:cubicBezTo>
                    <a:pt x="939" y="2472"/>
                    <a:pt x="1878" y="594"/>
                    <a:pt x="5478" y="125"/>
                  </a:cubicBezTo>
                  <a:cubicBezTo>
                    <a:pt x="9078" y="-345"/>
                    <a:pt x="15339" y="594"/>
                    <a:pt x="21600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7" name="Line"/>
            <p:cNvSpPr/>
            <p:nvPr/>
          </p:nvSpPr>
          <p:spPr>
            <a:xfrm>
              <a:off x="3618994" y="6619122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702"/>
                    <a:pt x="12000" y="1405"/>
                    <a:pt x="8400" y="5005"/>
                  </a:cubicBezTo>
                  <a:cubicBezTo>
                    <a:pt x="4800" y="8605"/>
                    <a:pt x="2400" y="151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8" name="Line"/>
            <p:cNvSpPr/>
            <p:nvPr/>
          </p:nvSpPr>
          <p:spPr>
            <a:xfrm>
              <a:off x="2031494" y="6751257"/>
              <a:ext cx="476251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extrusionOk="0">
                  <a:moveTo>
                    <a:pt x="0" y="21303"/>
                  </a:moveTo>
                  <a:cubicBezTo>
                    <a:pt x="3264" y="15032"/>
                    <a:pt x="6528" y="8761"/>
                    <a:pt x="9648" y="4929"/>
                  </a:cubicBezTo>
                  <a:cubicBezTo>
                    <a:pt x="12768" y="1097"/>
                    <a:pt x="15744" y="-297"/>
                    <a:pt x="17712" y="51"/>
                  </a:cubicBezTo>
                  <a:cubicBezTo>
                    <a:pt x="19680" y="400"/>
                    <a:pt x="20640" y="2490"/>
                    <a:pt x="21600" y="4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49" name="Line"/>
            <p:cNvSpPr/>
            <p:nvPr/>
          </p:nvSpPr>
          <p:spPr>
            <a:xfrm>
              <a:off x="2012444" y="6835022"/>
              <a:ext cx="457201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extrusionOk="0">
                  <a:moveTo>
                    <a:pt x="1200" y="19145"/>
                  </a:moveTo>
                  <a:cubicBezTo>
                    <a:pt x="600" y="19636"/>
                    <a:pt x="0" y="20127"/>
                    <a:pt x="0" y="20618"/>
                  </a:cubicBezTo>
                  <a:cubicBezTo>
                    <a:pt x="0" y="21109"/>
                    <a:pt x="600" y="21600"/>
                    <a:pt x="2700" y="20373"/>
                  </a:cubicBezTo>
                  <a:cubicBezTo>
                    <a:pt x="4800" y="19145"/>
                    <a:pt x="8400" y="16200"/>
                    <a:pt x="11800" y="12518"/>
                  </a:cubicBezTo>
                  <a:cubicBezTo>
                    <a:pt x="15200" y="8836"/>
                    <a:pt x="18400" y="44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0" name="Line"/>
            <p:cNvSpPr/>
            <p:nvPr/>
          </p:nvSpPr>
          <p:spPr>
            <a:xfrm>
              <a:off x="2133094" y="6587372"/>
              <a:ext cx="3111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249" y="3551"/>
                    <a:pt x="16898" y="7101"/>
                    <a:pt x="13739" y="10405"/>
                  </a:cubicBezTo>
                  <a:cubicBezTo>
                    <a:pt x="10580" y="13710"/>
                    <a:pt x="6612" y="16767"/>
                    <a:pt x="4188" y="18592"/>
                  </a:cubicBezTo>
                  <a:cubicBezTo>
                    <a:pt x="1763" y="20416"/>
                    <a:pt x="882" y="21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1" name="Line"/>
            <p:cNvSpPr/>
            <p:nvPr/>
          </p:nvSpPr>
          <p:spPr>
            <a:xfrm>
              <a:off x="8096262" y="6700878"/>
              <a:ext cx="183499" cy="23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964" extrusionOk="0">
                  <a:moveTo>
                    <a:pt x="11461" y="5806"/>
                  </a:moveTo>
                  <a:cubicBezTo>
                    <a:pt x="12181" y="5041"/>
                    <a:pt x="12901" y="4277"/>
                    <a:pt x="13621" y="3321"/>
                  </a:cubicBezTo>
                  <a:cubicBezTo>
                    <a:pt x="14341" y="2365"/>
                    <a:pt x="15061" y="1218"/>
                    <a:pt x="14821" y="549"/>
                  </a:cubicBezTo>
                  <a:cubicBezTo>
                    <a:pt x="14581" y="-120"/>
                    <a:pt x="13381" y="-311"/>
                    <a:pt x="11461" y="740"/>
                  </a:cubicBezTo>
                  <a:cubicBezTo>
                    <a:pt x="9541" y="1792"/>
                    <a:pt x="6901" y="4085"/>
                    <a:pt x="4621" y="6857"/>
                  </a:cubicBezTo>
                  <a:cubicBezTo>
                    <a:pt x="2341" y="9629"/>
                    <a:pt x="421" y="12878"/>
                    <a:pt x="61" y="15363"/>
                  </a:cubicBezTo>
                  <a:cubicBezTo>
                    <a:pt x="-299" y="17848"/>
                    <a:pt x="901" y="19569"/>
                    <a:pt x="4381" y="20429"/>
                  </a:cubicBezTo>
                  <a:cubicBezTo>
                    <a:pt x="7861" y="21289"/>
                    <a:pt x="13621" y="21289"/>
                    <a:pt x="16981" y="19091"/>
                  </a:cubicBezTo>
                  <a:cubicBezTo>
                    <a:pt x="20341" y="16893"/>
                    <a:pt x="21301" y="12496"/>
                    <a:pt x="20581" y="9438"/>
                  </a:cubicBezTo>
                  <a:cubicBezTo>
                    <a:pt x="19861" y="6379"/>
                    <a:pt x="17461" y="4659"/>
                    <a:pt x="15661" y="3703"/>
                  </a:cubicBezTo>
                  <a:cubicBezTo>
                    <a:pt x="13861" y="2747"/>
                    <a:pt x="12661" y="2556"/>
                    <a:pt x="11581" y="2843"/>
                  </a:cubicBezTo>
                  <a:cubicBezTo>
                    <a:pt x="10501" y="3130"/>
                    <a:pt x="9541" y="3894"/>
                    <a:pt x="8581" y="4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2" name="Line"/>
            <p:cNvSpPr/>
            <p:nvPr/>
          </p:nvSpPr>
          <p:spPr>
            <a:xfrm>
              <a:off x="8349744" y="695567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3" name="Line"/>
            <p:cNvSpPr/>
            <p:nvPr/>
          </p:nvSpPr>
          <p:spPr>
            <a:xfrm>
              <a:off x="8533894" y="6728794"/>
              <a:ext cx="177638" cy="25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54" extrusionOk="0">
                  <a:moveTo>
                    <a:pt x="0" y="5794"/>
                  </a:moveTo>
                  <a:cubicBezTo>
                    <a:pt x="254" y="4534"/>
                    <a:pt x="508" y="3274"/>
                    <a:pt x="2033" y="2194"/>
                  </a:cubicBezTo>
                  <a:cubicBezTo>
                    <a:pt x="3558" y="1114"/>
                    <a:pt x="6353" y="214"/>
                    <a:pt x="9021" y="34"/>
                  </a:cubicBezTo>
                  <a:cubicBezTo>
                    <a:pt x="11689" y="-146"/>
                    <a:pt x="14231" y="394"/>
                    <a:pt x="15120" y="1744"/>
                  </a:cubicBezTo>
                  <a:cubicBezTo>
                    <a:pt x="16009" y="3094"/>
                    <a:pt x="15247" y="5254"/>
                    <a:pt x="14358" y="6604"/>
                  </a:cubicBezTo>
                  <a:cubicBezTo>
                    <a:pt x="13468" y="7954"/>
                    <a:pt x="12452" y="8494"/>
                    <a:pt x="10800" y="9124"/>
                  </a:cubicBezTo>
                  <a:cubicBezTo>
                    <a:pt x="9148" y="9754"/>
                    <a:pt x="6861" y="10474"/>
                    <a:pt x="6607" y="10834"/>
                  </a:cubicBezTo>
                  <a:cubicBezTo>
                    <a:pt x="6353" y="11194"/>
                    <a:pt x="8132" y="11194"/>
                    <a:pt x="10419" y="11554"/>
                  </a:cubicBezTo>
                  <a:cubicBezTo>
                    <a:pt x="12706" y="11914"/>
                    <a:pt x="15501" y="12634"/>
                    <a:pt x="17534" y="13354"/>
                  </a:cubicBezTo>
                  <a:cubicBezTo>
                    <a:pt x="19567" y="14074"/>
                    <a:pt x="20838" y="14794"/>
                    <a:pt x="21219" y="15604"/>
                  </a:cubicBezTo>
                  <a:cubicBezTo>
                    <a:pt x="21600" y="16414"/>
                    <a:pt x="21092" y="17314"/>
                    <a:pt x="17661" y="18304"/>
                  </a:cubicBezTo>
                  <a:cubicBezTo>
                    <a:pt x="14231" y="19294"/>
                    <a:pt x="7878" y="20374"/>
                    <a:pt x="1525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4" name="Line"/>
            <p:cNvSpPr/>
            <p:nvPr/>
          </p:nvSpPr>
          <p:spPr>
            <a:xfrm>
              <a:off x="8802446" y="6753525"/>
              <a:ext cx="181723" cy="31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81" extrusionOk="0">
                  <a:moveTo>
                    <a:pt x="15806" y="6932"/>
                  </a:moveTo>
                  <a:cubicBezTo>
                    <a:pt x="13864" y="4743"/>
                    <a:pt x="11923" y="2554"/>
                    <a:pt x="10224" y="1313"/>
                  </a:cubicBezTo>
                  <a:cubicBezTo>
                    <a:pt x="8525" y="73"/>
                    <a:pt x="7069" y="-219"/>
                    <a:pt x="5248" y="146"/>
                  </a:cubicBezTo>
                  <a:cubicBezTo>
                    <a:pt x="3428" y="511"/>
                    <a:pt x="1244" y="1532"/>
                    <a:pt x="394" y="2700"/>
                  </a:cubicBezTo>
                  <a:cubicBezTo>
                    <a:pt x="-455" y="3867"/>
                    <a:pt x="30" y="5181"/>
                    <a:pt x="2215" y="5984"/>
                  </a:cubicBezTo>
                  <a:cubicBezTo>
                    <a:pt x="4399" y="6786"/>
                    <a:pt x="8282" y="7078"/>
                    <a:pt x="11073" y="7005"/>
                  </a:cubicBezTo>
                  <a:cubicBezTo>
                    <a:pt x="13864" y="6932"/>
                    <a:pt x="15563" y="6495"/>
                    <a:pt x="17141" y="6203"/>
                  </a:cubicBezTo>
                  <a:cubicBezTo>
                    <a:pt x="18718" y="5911"/>
                    <a:pt x="20174" y="5765"/>
                    <a:pt x="20660" y="6203"/>
                  </a:cubicBezTo>
                  <a:cubicBezTo>
                    <a:pt x="21145" y="6640"/>
                    <a:pt x="20660" y="7662"/>
                    <a:pt x="18839" y="10289"/>
                  </a:cubicBezTo>
                  <a:cubicBezTo>
                    <a:pt x="17019" y="12916"/>
                    <a:pt x="13864" y="17149"/>
                    <a:pt x="10709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5" name="Line"/>
            <p:cNvSpPr/>
            <p:nvPr/>
          </p:nvSpPr>
          <p:spPr>
            <a:xfrm>
              <a:off x="7067044" y="682232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56" name="Line"/>
            <p:cNvSpPr/>
            <p:nvPr/>
          </p:nvSpPr>
          <p:spPr>
            <a:xfrm>
              <a:off x="7086094" y="701282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757" name="Line Shape" descr="Line Shape"/>
            <p:cNvPicPr>
              <a:picLocks/>
            </p:cNvPicPr>
            <p:nvPr/>
          </p:nvPicPr>
          <p:blipFill>
            <a:blip r:embed="rId74"/>
            <a:stretch>
              <a:fillRect/>
            </a:stretch>
          </p:blipFill>
          <p:spPr>
            <a:xfrm>
              <a:off x="5559391" y="4786438"/>
              <a:ext cx="1367007" cy="773558"/>
            </a:xfrm>
            <a:prstGeom prst="rect">
              <a:avLst/>
            </a:prstGeom>
            <a:effectLst/>
          </p:spPr>
        </p:pic>
        <p:pic>
          <p:nvPicPr>
            <p:cNvPr id="2759" name="Line Shape" descr="Line Shape"/>
            <p:cNvPicPr>
              <a:picLocks/>
            </p:cNvPicPr>
            <p:nvPr/>
          </p:nvPicPr>
          <p:blipFill>
            <a:blip r:embed="rId75"/>
            <a:stretch>
              <a:fillRect/>
            </a:stretch>
          </p:blipFill>
          <p:spPr>
            <a:xfrm>
              <a:off x="6082794" y="7362072"/>
              <a:ext cx="298451" cy="425451"/>
            </a:xfrm>
            <a:prstGeom prst="rect">
              <a:avLst/>
            </a:prstGeom>
            <a:effectLst/>
          </p:spPr>
        </p:pic>
        <p:pic>
          <p:nvPicPr>
            <p:cNvPr id="2761" name="Line Shape" descr="Line Shape"/>
            <p:cNvPicPr>
              <a:picLocks/>
            </p:cNvPicPr>
            <p:nvPr/>
          </p:nvPicPr>
          <p:blipFill>
            <a:blip r:embed="rId76"/>
            <a:stretch>
              <a:fillRect/>
            </a:stretch>
          </p:blipFill>
          <p:spPr>
            <a:xfrm>
              <a:off x="6076444" y="7368422"/>
              <a:ext cx="304801" cy="393701"/>
            </a:xfrm>
            <a:prstGeom prst="rect">
              <a:avLst/>
            </a:prstGeom>
            <a:effectLst/>
          </p:spPr>
        </p:pic>
        <p:pic>
          <p:nvPicPr>
            <p:cNvPr id="2763" name="Line Line" descr="Line Line"/>
            <p:cNvPicPr>
              <a:picLocks/>
            </p:cNvPicPr>
            <p:nvPr/>
          </p:nvPicPr>
          <p:blipFill>
            <a:blip r:embed="rId77"/>
            <a:stretch>
              <a:fillRect/>
            </a:stretch>
          </p:blipFill>
          <p:spPr>
            <a:xfrm>
              <a:off x="6400294" y="7546222"/>
              <a:ext cx="215901" cy="50801"/>
            </a:xfrm>
            <a:prstGeom prst="rect">
              <a:avLst/>
            </a:prstGeom>
            <a:effectLst/>
          </p:spPr>
        </p:pic>
        <p:pic>
          <p:nvPicPr>
            <p:cNvPr id="2765" name="Line Shape" descr="Line Shape"/>
            <p:cNvPicPr>
              <a:picLocks/>
            </p:cNvPicPr>
            <p:nvPr/>
          </p:nvPicPr>
          <p:blipFill>
            <a:blip r:embed="rId78"/>
            <a:stretch>
              <a:fillRect/>
            </a:stretch>
          </p:blipFill>
          <p:spPr>
            <a:xfrm>
              <a:off x="6451094" y="7673222"/>
              <a:ext cx="260351" cy="69851"/>
            </a:xfrm>
            <a:prstGeom prst="rect">
              <a:avLst/>
            </a:prstGeom>
            <a:effectLst/>
          </p:spPr>
        </p:pic>
        <p:pic>
          <p:nvPicPr>
            <p:cNvPr id="2767" name="Line Shape" descr="Line Shape"/>
            <p:cNvPicPr>
              <a:picLocks/>
            </p:cNvPicPr>
            <p:nvPr/>
          </p:nvPicPr>
          <p:blipFill>
            <a:blip r:embed="rId79"/>
            <a:stretch>
              <a:fillRect/>
            </a:stretch>
          </p:blipFill>
          <p:spPr>
            <a:xfrm>
              <a:off x="6774944" y="7419222"/>
              <a:ext cx="215901" cy="184151"/>
            </a:xfrm>
            <a:prstGeom prst="rect">
              <a:avLst/>
            </a:prstGeom>
            <a:effectLst/>
          </p:spPr>
        </p:pic>
        <p:pic>
          <p:nvPicPr>
            <p:cNvPr id="2769" name="Line Shape" descr="Line Shape"/>
            <p:cNvPicPr>
              <a:picLocks/>
            </p:cNvPicPr>
            <p:nvPr/>
          </p:nvPicPr>
          <p:blipFill>
            <a:blip r:embed="rId80"/>
            <a:stretch>
              <a:fillRect/>
            </a:stretch>
          </p:blipFill>
          <p:spPr>
            <a:xfrm>
              <a:off x="6878661" y="7442359"/>
              <a:ext cx="226484" cy="351514"/>
            </a:xfrm>
            <a:prstGeom prst="rect">
              <a:avLst/>
            </a:prstGeom>
            <a:effectLst/>
          </p:spPr>
        </p:pic>
        <p:pic>
          <p:nvPicPr>
            <p:cNvPr id="2771" name="Line Shape" descr="Line Shape"/>
            <p:cNvPicPr>
              <a:picLocks/>
            </p:cNvPicPr>
            <p:nvPr/>
          </p:nvPicPr>
          <p:blipFill>
            <a:blip r:embed="rId81"/>
            <a:stretch>
              <a:fillRect/>
            </a:stretch>
          </p:blipFill>
          <p:spPr>
            <a:xfrm>
              <a:off x="7524244" y="7632678"/>
              <a:ext cx="342901" cy="53245"/>
            </a:xfrm>
            <a:prstGeom prst="rect">
              <a:avLst/>
            </a:prstGeom>
            <a:effectLst/>
          </p:spPr>
        </p:pic>
        <p:pic>
          <p:nvPicPr>
            <p:cNvPr id="2773" name="Line Shape" descr="Line Shape"/>
            <p:cNvPicPr>
              <a:picLocks/>
            </p:cNvPicPr>
            <p:nvPr/>
          </p:nvPicPr>
          <p:blipFill>
            <a:blip r:embed="rId82"/>
            <a:stretch>
              <a:fillRect/>
            </a:stretch>
          </p:blipFill>
          <p:spPr>
            <a:xfrm>
              <a:off x="7525479" y="7717672"/>
              <a:ext cx="316266" cy="75193"/>
            </a:xfrm>
            <a:prstGeom prst="rect">
              <a:avLst/>
            </a:prstGeom>
            <a:effectLst/>
          </p:spPr>
        </p:pic>
        <p:pic>
          <p:nvPicPr>
            <p:cNvPr id="2775" name="Line Shape" descr="Line Shape"/>
            <p:cNvPicPr>
              <a:picLocks/>
            </p:cNvPicPr>
            <p:nvPr/>
          </p:nvPicPr>
          <p:blipFill>
            <a:blip r:embed="rId83"/>
            <a:stretch>
              <a:fillRect/>
            </a:stretch>
          </p:blipFill>
          <p:spPr>
            <a:xfrm>
              <a:off x="7803644" y="7552572"/>
              <a:ext cx="162405" cy="247651"/>
            </a:xfrm>
            <a:prstGeom prst="rect">
              <a:avLst/>
            </a:prstGeom>
            <a:effectLst/>
          </p:spPr>
        </p:pic>
        <p:pic>
          <p:nvPicPr>
            <p:cNvPr id="2777" name="Line Shape" descr="Line Shape"/>
            <p:cNvPicPr>
              <a:picLocks/>
            </p:cNvPicPr>
            <p:nvPr/>
          </p:nvPicPr>
          <p:blipFill>
            <a:blip r:embed="rId84"/>
            <a:stretch>
              <a:fillRect/>
            </a:stretch>
          </p:blipFill>
          <p:spPr>
            <a:xfrm>
              <a:off x="8415810" y="7353988"/>
              <a:ext cx="276835" cy="392115"/>
            </a:xfrm>
            <a:prstGeom prst="rect">
              <a:avLst/>
            </a:prstGeom>
            <a:effectLst/>
          </p:spPr>
        </p:pic>
        <p:pic>
          <p:nvPicPr>
            <p:cNvPr id="2779" name="Line Shape" descr="Line Shape"/>
            <p:cNvPicPr>
              <a:picLocks/>
            </p:cNvPicPr>
            <p:nvPr/>
          </p:nvPicPr>
          <p:blipFill>
            <a:blip r:embed="rId85"/>
            <a:stretch>
              <a:fillRect/>
            </a:stretch>
          </p:blipFill>
          <p:spPr>
            <a:xfrm>
              <a:off x="8413244" y="7552572"/>
              <a:ext cx="266701" cy="101601"/>
            </a:xfrm>
            <a:prstGeom prst="rect">
              <a:avLst/>
            </a:prstGeom>
            <a:effectLst/>
          </p:spPr>
        </p:pic>
        <p:pic>
          <p:nvPicPr>
            <p:cNvPr id="2781" name="Line Shape" descr="Line Shape"/>
            <p:cNvPicPr>
              <a:picLocks/>
            </p:cNvPicPr>
            <p:nvPr/>
          </p:nvPicPr>
          <p:blipFill>
            <a:blip r:embed="rId86"/>
            <a:stretch>
              <a:fillRect/>
            </a:stretch>
          </p:blipFill>
          <p:spPr>
            <a:xfrm>
              <a:off x="8757791" y="7334555"/>
              <a:ext cx="296804" cy="420276"/>
            </a:xfrm>
            <a:prstGeom prst="rect">
              <a:avLst/>
            </a:prstGeom>
            <a:effectLst/>
          </p:spPr>
        </p:pic>
        <p:pic>
          <p:nvPicPr>
            <p:cNvPr id="2783" name="Line Shape" descr="Line Shape"/>
            <p:cNvPicPr>
              <a:picLocks/>
            </p:cNvPicPr>
            <p:nvPr/>
          </p:nvPicPr>
          <p:blipFill>
            <a:blip r:embed="rId87"/>
            <a:stretch>
              <a:fillRect/>
            </a:stretch>
          </p:blipFill>
          <p:spPr>
            <a:xfrm>
              <a:off x="8984744" y="7489072"/>
              <a:ext cx="215901" cy="215901"/>
            </a:xfrm>
            <a:prstGeom prst="rect">
              <a:avLst/>
            </a:prstGeom>
            <a:effectLst/>
          </p:spPr>
        </p:pic>
        <p:pic>
          <p:nvPicPr>
            <p:cNvPr id="2785" name="Line Shape" descr="Line Shape"/>
            <p:cNvPicPr>
              <a:picLocks/>
            </p:cNvPicPr>
            <p:nvPr/>
          </p:nvPicPr>
          <p:blipFill>
            <a:blip r:embed="rId88"/>
            <a:stretch>
              <a:fillRect/>
            </a:stretch>
          </p:blipFill>
          <p:spPr>
            <a:xfrm>
              <a:off x="8968782" y="7508122"/>
              <a:ext cx="238213" cy="260351"/>
            </a:xfrm>
            <a:prstGeom prst="rect">
              <a:avLst/>
            </a:prstGeom>
            <a:effectLst/>
          </p:spPr>
        </p:pic>
        <p:pic>
          <p:nvPicPr>
            <p:cNvPr id="2787" name="Line Shape" descr="Line Shape"/>
            <p:cNvPicPr>
              <a:picLocks/>
            </p:cNvPicPr>
            <p:nvPr/>
          </p:nvPicPr>
          <p:blipFill>
            <a:blip r:embed="rId89"/>
            <a:stretch>
              <a:fillRect/>
            </a:stretch>
          </p:blipFill>
          <p:spPr>
            <a:xfrm>
              <a:off x="9226044" y="7340820"/>
              <a:ext cx="255106" cy="414953"/>
            </a:xfrm>
            <a:prstGeom prst="rect">
              <a:avLst/>
            </a:prstGeom>
            <a:effectLst/>
          </p:spPr>
        </p:pic>
        <p:pic>
          <p:nvPicPr>
            <p:cNvPr id="2789" name="Line Shape" descr="Line Shape"/>
            <p:cNvPicPr>
              <a:picLocks/>
            </p:cNvPicPr>
            <p:nvPr/>
          </p:nvPicPr>
          <p:blipFill>
            <a:blip r:embed="rId90"/>
            <a:stretch>
              <a:fillRect/>
            </a:stretch>
          </p:blipFill>
          <p:spPr>
            <a:xfrm>
              <a:off x="9556244" y="7492745"/>
              <a:ext cx="139701" cy="47128"/>
            </a:xfrm>
            <a:prstGeom prst="rect">
              <a:avLst/>
            </a:prstGeom>
            <a:effectLst/>
          </p:spPr>
        </p:pic>
        <p:pic>
          <p:nvPicPr>
            <p:cNvPr id="2791" name="Line Shape" descr="Line Shape"/>
            <p:cNvPicPr>
              <a:picLocks/>
            </p:cNvPicPr>
            <p:nvPr/>
          </p:nvPicPr>
          <p:blipFill>
            <a:blip r:embed="rId91"/>
            <a:stretch>
              <a:fillRect/>
            </a:stretch>
          </p:blipFill>
          <p:spPr>
            <a:xfrm>
              <a:off x="9556244" y="7603372"/>
              <a:ext cx="273051" cy="63501"/>
            </a:xfrm>
            <a:prstGeom prst="rect">
              <a:avLst/>
            </a:prstGeom>
            <a:effectLst/>
          </p:spPr>
        </p:pic>
        <p:pic>
          <p:nvPicPr>
            <p:cNvPr id="2793" name="Line Shape" descr="Line Shape"/>
            <p:cNvPicPr>
              <a:picLocks/>
            </p:cNvPicPr>
            <p:nvPr/>
          </p:nvPicPr>
          <p:blipFill>
            <a:blip r:embed="rId92"/>
            <a:stretch>
              <a:fillRect/>
            </a:stretch>
          </p:blipFill>
          <p:spPr>
            <a:xfrm>
              <a:off x="9877300" y="7300749"/>
              <a:ext cx="280079" cy="407119"/>
            </a:xfrm>
            <a:prstGeom prst="rect">
              <a:avLst/>
            </a:prstGeom>
            <a:effectLst/>
          </p:spPr>
        </p:pic>
        <p:pic>
          <p:nvPicPr>
            <p:cNvPr id="2795" name="Line Shape" descr="Line Shape"/>
            <p:cNvPicPr>
              <a:picLocks/>
            </p:cNvPicPr>
            <p:nvPr/>
          </p:nvPicPr>
          <p:blipFill>
            <a:blip r:embed="rId93"/>
            <a:stretch>
              <a:fillRect/>
            </a:stretch>
          </p:blipFill>
          <p:spPr>
            <a:xfrm>
              <a:off x="9858928" y="7514472"/>
              <a:ext cx="370417" cy="101601"/>
            </a:xfrm>
            <a:prstGeom prst="rect">
              <a:avLst/>
            </a:prstGeom>
            <a:effectLst/>
          </p:spPr>
        </p:pic>
        <p:pic>
          <p:nvPicPr>
            <p:cNvPr id="2797" name="Line Shape" descr="Line Shape"/>
            <p:cNvPicPr>
              <a:picLocks/>
            </p:cNvPicPr>
            <p:nvPr/>
          </p:nvPicPr>
          <p:blipFill>
            <a:blip r:embed="rId94"/>
            <a:stretch>
              <a:fillRect/>
            </a:stretch>
          </p:blipFill>
          <p:spPr>
            <a:xfrm>
              <a:off x="10218460" y="7293173"/>
              <a:ext cx="379185" cy="409683"/>
            </a:xfrm>
            <a:prstGeom prst="rect">
              <a:avLst/>
            </a:prstGeom>
            <a:effectLst/>
          </p:spPr>
        </p:pic>
        <p:pic>
          <p:nvPicPr>
            <p:cNvPr id="2799" name="Line Shape" descr="Line Shape"/>
            <p:cNvPicPr>
              <a:picLocks/>
            </p:cNvPicPr>
            <p:nvPr/>
          </p:nvPicPr>
          <p:blipFill>
            <a:blip r:embed="rId95"/>
            <a:stretch>
              <a:fillRect/>
            </a:stretch>
          </p:blipFill>
          <p:spPr>
            <a:xfrm>
              <a:off x="10540494" y="7374772"/>
              <a:ext cx="241301" cy="190501"/>
            </a:xfrm>
            <a:prstGeom prst="rect">
              <a:avLst/>
            </a:prstGeom>
            <a:effectLst/>
          </p:spPr>
        </p:pic>
        <p:pic>
          <p:nvPicPr>
            <p:cNvPr id="2801" name="Line Shape" descr="Line Shape"/>
            <p:cNvPicPr>
              <a:picLocks/>
            </p:cNvPicPr>
            <p:nvPr/>
          </p:nvPicPr>
          <p:blipFill>
            <a:blip r:embed="rId96"/>
            <a:stretch>
              <a:fillRect/>
            </a:stretch>
          </p:blipFill>
          <p:spPr>
            <a:xfrm>
              <a:off x="10663122" y="7406522"/>
              <a:ext cx="175823" cy="317501"/>
            </a:xfrm>
            <a:prstGeom prst="rect">
              <a:avLst/>
            </a:prstGeom>
            <a:effectLst/>
          </p:spPr>
        </p:pic>
        <p:pic>
          <p:nvPicPr>
            <p:cNvPr id="2803" name="Line Shape" descr="Line Shape"/>
            <p:cNvPicPr>
              <a:picLocks/>
            </p:cNvPicPr>
            <p:nvPr/>
          </p:nvPicPr>
          <p:blipFill>
            <a:blip r:embed="rId97"/>
            <a:stretch>
              <a:fillRect/>
            </a:stretch>
          </p:blipFill>
          <p:spPr>
            <a:xfrm>
              <a:off x="10718294" y="7342972"/>
              <a:ext cx="334449" cy="402416"/>
            </a:xfrm>
            <a:prstGeom prst="rect">
              <a:avLst/>
            </a:prstGeom>
            <a:effectLst/>
          </p:spPr>
        </p:pic>
        <p:pic>
          <p:nvPicPr>
            <p:cNvPr id="2805" name="Line Shape" descr="Line Shape"/>
            <p:cNvPicPr>
              <a:picLocks/>
            </p:cNvPicPr>
            <p:nvPr/>
          </p:nvPicPr>
          <p:blipFill>
            <a:blip r:embed="rId98"/>
            <a:stretch>
              <a:fillRect/>
            </a:stretch>
          </p:blipFill>
          <p:spPr>
            <a:xfrm>
              <a:off x="323344" y="7396685"/>
              <a:ext cx="412751" cy="397188"/>
            </a:xfrm>
            <a:prstGeom prst="rect">
              <a:avLst/>
            </a:prstGeom>
            <a:effectLst/>
          </p:spPr>
        </p:pic>
        <p:pic>
          <p:nvPicPr>
            <p:cNvPr id="2807" name="Line Shape" descr="Line Shape"/>
            <p:cNvPicPr>
              <a:picLocks/>
            </p:cNvPicPr>
            <p:nvPr/>
          </p:nvPicPr>
          <p:blipFill>
            <a:blip r:embed="rId99"/>
            <a:stretch>
              <a:fillRect/>
            </a:stretch>
          </p:blipFill>
          <p:spPr>
            <a:xfrm>
              <a:off x="511214" y="7349118"/>
              <a:ext cx="193131" cy="457455"/>
            </a:xfrm>
            <a:prstGeom prst="rect">
              <a:avLst/>
            </a:prstGeom>
            <a:effectLst/>
          </p:spPr>
        </p:pic>
        <p:pic>
          <p:nvPicPr>
            <p:cNvPr id="2809" name="Line Shape" descr="Line Shape"/>
            <p:cNvPicPr>
              <a:picLocks/>
            </p:cNvPicPr>
            <p:nvPr/>
          </p:nvPicPr>
          <p:blipFill>
            <a:blip r:embed="rId100"/>
            <a:stretch>
              <a:fillRect/>
            </a:stretch>
          </p:blipFill>
          <p:spPr>
            <a:xfrm>
              <a:off x="824994" y="7514472"/>
              <a:ext cx="323851" cy="57151"/>
            </a:xfrm>
            <a:prstGeom prst="rect">
              <a:avLst/>
            </a:prstGeom>
            <a:effectLst/>
          </p:spPr>
        </p:pic>
        <p:pic>
          <p:nvPicPr>
            <p:cNvPr id="2811" name="Line Shape" descr="Line Shape"/>
            <p:cNvPicPr>
              <a:picLocks/>
            </p:cNvPicPr>
            <p:nvPr/>
          </p:nvPicPr>
          <p:blipFill>
            <a:blip r:embed="rId101"/>
            <a:stretch>
              <a:fillRect/>
            </a:stretch>
          </p:blipFill>
          <p:spPr>
            <a:xfrm>
              <a:off x="837594" y="7597022"/>
              <a:ext cx="349351" cy="106498"/>
            </a:xfrm>
            <a:prstGeom prst="rect">
              <a:avLst/>
            </a:prstGeom>
            <a:effectLst/>
          </p:spPr>
        </p:pic>
        <p:pic>
          <p:nvPicPr>
            <p:cNvPr id="2813" name="Line Shape" descr="Line Shape"/>
            <p:cNvPicPr>
              <a:picLocks/>
            </p:cNvPicPr>
            <p:nvPr/>
          </p:nvPicPr>
          <p:blipFill>
            <a:blip r:embed="rId102"/>
            <a:stretch>
              <a:fillRect/>
            </a:stretch>
          </p:blipFill>
          <p:spPr>
            <a:xfrm>
              <a:off x="965223" y="7343022"/>
              <a:ext cx="183622" cy="438151"/>
            </a:xfrm>
            <a:prstGeom prst="rect">
              <a:avLst/>
            </a:prstGeom>
            <a:effectLst/>
          </p:spPr>
        </p:pic>
        <p:pic>
          <p:nvPicPr>
            <p:cNvPr id="2815" name="Line Shape" descr="Line Shape"/>
            <p:cNvPicPr>
              <a:picLocks/>
            </p:cNvPicPr>
            <p:nvPr/>
          </p:nvPicPr>
          <p:blipFill>
            <a:blip r:embed="rId103"/>
            <a:stretch>
              <a:fillRect/>
            </a:stretch>
          </p:blipFill>
          <p:spPr>
            <a:xfrm>
              <a:off x="1282194" y="7349372"/>
              <a:ext cx="215901" cy="234951"/>
            </a:xfrm>
            <a:prstGeom prst="rect">
              <a:avLst/>
            </a:prstGeom>
            <a:effectLst/>
          </p:spPr>
        </p:pic>
        <p:pic>
          <p:nvPicPr>
            <p:cNvPr id="2817" name="Line Shape" descr="Line Shape"/>
            <p:cNvPicPr>
              <a:picLocks/>
            </p:cNvPicPr>
            <p:nvPr/>
          </p:nvPicPr>
          <p:blipFill>
            <a:blip r:embed="rId104"/>
            <a:stretch>
              <a:fillRect/>
            </a:stretch>
          </p:blipFill>
          <p:spPr>
            <a:xfrm>
              <a:off x="1447294" y="7406522"/>
              <a:ext cx="146051" cy="469901"/>
            </a:xfrm>
            <a:prstGeom prst="rect">
              <a:avLst/>
            </a:prstGeom>
            <a:effectLst/>
          </p:spPr>
        </p:pic>
        <p:pic>
          <p:nvPicPr>
            <p:cNvPr id="2819" name="Line Shape" descr="Line Shape"/>
            <p:cNvPicPr>
              <a:picLocks/>
            </p:cNvPicPr>
            <p:nvPr/>
          </p:nvPicPr>
          <p:blipFill>
            <a:blip r:embed="rId105"/>
            <a:stretch>
              <a:fillRect/>
            </a:stretch>
          </p:blipFill>
          <p:spPr>
            <a:xfrm>
              <a:off x="2574601" y="7320978"/>
              <a:ext cx="212544" cy="394996"/>
            </a:xfrm>
            <a:prstGeom prst="rect">
              <a:avLst/>
            </a:prstGeom>
            <a:effectLst/>
          </p:spPr>
        </p:pic>
        <p:pic>
          <p:nvPicPr>
            <p:cNvPr id="2821" name="Line Shape" descr="Line Shape"/>
            <p:cNvPicPr>
              <a:picLocks/>
            </p:cNvPicPr>
            <p:nvPr/>
          </p:nvPicPr>
          <p:blipFill>
            <a:blip r:embed="rId106"/>
            <a:stretch>
              <a:fillRect/>
            </a:stretch>
          </p:blipFill>
          <p:spPr>
            <a:xfrm>
              <a:off x="2577594" y="7533522"/>
              <a:ext cx="222251" cy="69851"/>
            </a:xfrm>
            <a:prstGeom prst="rect">
              <a:avLst/>
            </a:prstGeom>
            <a:effectLst/>
          </p:spPr>
        </p:pic>
        <p:pic>
          <p:nvPicPr>
            <p:cNvPr id="2823" name="Line Shape" descr="Line Shape"/>
            <p:cNvPicPr>
              <a:picLocks/>
            </p:cNvPicPr>
            <p:nvPr/>
          </p:nvPicPr>
          <p:blipFill>
            <a:blip r:embed="rId107"/>
            <a:stretch>
              <a:fillRect/>
            </a:stretch>
          </p:blipFill>
          <p:spPr>
            <a:xfrm>
              <a:off x="2854877" y="7300225"/>
              <a:ext cx="224368" cy="365640"/>
            </a:xfrm>
            <a:prstGeom prst="rect">
              <a:avLst/>
            </a:prstGeom>
            <a:effectLst/>
          </p:spPr>
        </p:pic>
        <p:pic>
          <p:nvPicPr>
            <p:cNvPr id="2825" name="Line Shape" descr="Line Shape"/>
            <p:cNvPicPr>
              <a:picLocks/>
            </p:cNvPicPr>
            <p:nvPr/>
          </p:nvPicPr>
          <p:blipFill>
            <a:blip r:embed="rId108"/>
            <a:stretch>
              <a:fillRect/>
            </a:stretch>
          </p:blipFill>
          <p:spPr>
            <a:xfrm>
              <a:off x="3028444" y="7419222"/>
              <a:ext cx="222251" cy="241301"/>
            </a:xfrm>
            <a:prstGeom prst="rect">
              <a:avLst/>
            </a:prstGeom>
            <a:effectLst/>
          </p:spPr>
        </p:pic>
        <p:pic>
          <p:nvPicPr>
            <p:cNvPr id="2827" name="Line Shape" descr="Line Shape"/>
            <p:cNvPicPr>
              <a:picLocks/>
            </p:cNvPicPr>
            <p:nvPr/>
          </p:nvPicPr>
          <p:blipFill>
            <a:blip r:embed="rId109"/>
            <a:stretch>
              <a:fillRect/>
            </a:stretch>
          </p:blipFill>
          <p:spPr>
            <a:xfrm>
              <a:off x="3124400" y="7438272"/>
              <a:ext cx="126295" cy="241301"/>
            </a:xfrm>
            <a:prstGeom prst="rect">
              <a:avLst/>
            </a:prstGeom>
            <a:effectLst/>
          </p:spPr>
        </p:pic>
        <p:pic>
          <p:nvPicPr>
            <p:cNvPr id="2829" name="Line Shape" descr="Line Shape"/>
            <p:cNvPicPr>
              <a:picLocks/>
            </p:cNvPicPr>
            <p:nvPr/>
          </p:nvPicPr>
          <p:blipFill>
            <a:blip r:embed="rId110"/>
            <a:stretch>
              <a:fillRect/>
            </a:stretch>
          </p:blipFill>
          <p:spPr>
            <a:xfrm>
              <a:off x="3244344" y="7337762"/>
              <a:ext cx="209081" cy="344699"/>
            </a:xfrm>
            <a:prstGeom prst="rect">
              <a:avLst/>
            </a:prstGeom>
            <a:effectLst/>
          </p:spPr>
        </p:pic>
        <p:pic>
          <p:nvPicPr>
            <p:cNvPr id="2831" name="Line Shape" descr="Line Shape"/>
            <p:cNvPicPr>
              <a:picLocks/>
            </p:cNvPicPr>
            <p:nvPr/>
          </p:nvPicPr>
          <p:blipFill>
            <a:blip r:embed="rId111"/>
            <a:stretch>
              <a:fillRect/>
            </a:stretch>
          </p:blipFill>
          <p:spPr>
            <a:xfrm>
              <a:off x="3511044" y="7460995"/>
              <a:ext cx="209551" cy="47128"/>
            </a:xfrm>
            <a:prstGeom prst="rect">
              <a:avLst/>
            </a:prstGeom>
            <a:effectLst/>
          </p:spPr>
        </p:pic>
        <p:pic>
          <p:nvPicPr>
            <p:cNvPr id="2833" name="Line Shape" descr="Line Shape"/>
            <p:cNvPicPr>
              <a:picLocks/>
            </p:cNvPicPr>
            <p:nvPr/>
          </p:nvPicPr>
          <p:blipFill>
            <a:blip r:embed="rId112"/>
            <a:stretch>
              <a:fillRect/>
            </a:stretch>
          </p:blipFill>
          <p:spPr>
            <a:xfrm>
              <a:off x="3542794" y="7527172"/>
              <a:ext cx="254001" cy="76201"/>
            </a:xfrm>
            <a:prstGeom prst="rect">
              <a:avLst/>
            </a:prstGeom>
            <a:effectLst/>
          </p:spPr>
        </p:pic>
        <p:pic>
          <p:nvPicPr>
            <p:cNvPr id="2835" name="Line Shape" descr="Line Shape"/>
            <p:cNvPicPr>
              <a:picLocks/>
            </p:cNvPicPr>
            <p:nvPr/>
          </p:nvPicPr>
          <p:blipFill>
            <a:blip r:embed="rId113"/>
            <a:stretch>
              <a:fillRect/>
            </a:stretch>
          </p:blipFill>
          <p:spPr>
            <a:xfrm>
              <a:off x="3851101" y="7280766"/>
              <a:ext cx="244144" cy="315198"/>
            </a:xfrm>
            <a:prstGeom prst="rect">
              <a:avLst/>
            </a:prstGeom>
            <a:effectLst/>
          </p:spPr>
        </p:pic>
        <p:pic>
          <p:nvPicPr>
            <p:cNvPr id="2837" name="Line Shape" descr="Line Shape"/>
            <p:cNvPicPr>
              <a:picLocks/>
            </p:cNvPicPr>
            <p:nvPr/>
          </p:nvPicPr>
          <p:blipFill>
            <a:blip r:embed="rId114"/>
            <a:stretch>
              <a:fillRect/>
            </a:stretch>
          </p:blipFill>
          <p:spPr>
            <a:xfrm>
              <a:off x="3841244" y="7438272"/>
              <a:ext cx="247651" cy="82551"/>
            </a:xfrm>
            <a:prstGeom prst="rect">
              <a:avLst/>
            </a:prstGeom>
            <a:effectLst/>
          </p:spPr>
        </p:pic>
        <p:pic>
          <p:nvPicPr>
            <p:cNvPr id="2839" name="Line Shape" descr="Line Shape"/>
            <p:cNvPicPr>
              <a:picLocks/>
            </p:cNvPicPr>
            <p:nvPr/>
          </p:nvPicPr>
          <p:blipFill>
            <a:blip r:embed="rId115"/>
            <a:stretch>
              <a:fillRect/>
            </a:stretch>
          </p:blipFill>
          <p:spPr>
            <a:xfrm>
              <a:off x="4133344" y="7208453"/>
              <a:ext cx="250095" cy="355118"/>
            </a:xfrm>
            <a:prstGeom prst="rect">
              <a:avLst/>
            </a:prstGeom>
            <a:effectLst/>
          </p:spPr>
        </p:pic>
        <p:pic>
          <p:nvPicPr>
            <p:cNvPr id="2841" name="Line Shape" descr="Line Shape"/>
            <p:cNvPicPr>
              <a:picLocks/>
            </p:cNvPicPr>
            <p:nvPr/>
          </p:nvPicPr>
          <p:blipFill>
            <a:blip r:embed="rId116"/>
            <a:stretch>
              <a:fillRect/>
            </a:stretch>
          </p:blipFill>
          <p:spPr>
            <a:xfrm>
              <a:off x="4298444" y="7292222"/>
              <a:ext cx="171451" cy="165101"/>
            </a:xfrm>
            <a:prstGeom prst="rect">
              <a:avLst/>
            </a:prstGeom>
            <a:effectLst/>
          </p:spPr>
        </p:pic>
        <p:pic>
          <p:nvPicPr>
            <p:cNvPr id="2843" name="Line Shape" descr="Line Shape"/>
            <p:cNvPicPr>
              <a:picLocks/>
            </p:cNvPicPr>
            <p:nvPr/>
          </p:nvPicPr>
          <p:blipFill>
            <a:blip r:embed="rId117"/>
            <a:stretch>
              <a:fillRect/>
            </a:stretch>
          </p:blipFill>
          <p:spPr>
            <a:xfrm>
              <a:off x="4409751" y="7292222"/>
              <a:ext cx="123644" cy="279401"/>
            </a:xfrm>
            <a:prstGeom prst="rect">
              <a:avLst/>
            </a:prstGeom>
            <a:effectLst/>
          </p:spPr>
        </p:pic>
        <p:pic>
          <p:nvPicPr>
            <p:cNvPr id="2845" name="Line Shape" descr="Line Shape"/>
            <p:cNvPicPr>
              <a:picLocks/>
            </p:cNvPicPr>
            <p:nvPr/>
          </p:nvPicPr>
          <p:blipFill>
            <a:blip r:embed="rId118"/>
            <a:stretch>
              <a:fillRect/>
            </a:stretch>
          </p:blipFill>
          <p:spPr>
            <a:xfrm>
              <a:off x="4457194" y="7248242"/>
              <a:ext cx="290825" cy="393231"/>
            </a:xfrm>
            <a:prstGeom prst="rect">
              <a:avLst/>
            </a:prstGeom>
            <a:effectLst/>
          </p:spPr>
        </p:pic>
        <p:pic>
          <p:nvPicPr>
            <p:cNvPr id="2847" name="Line Shape" descr="Line Shape"/>
            <p:cNvPicPr>
              <a:picLocks/>
            </p:cNvPicPr>
            <p:nvPr/>
          </p:nvPicPr>
          <p:blipFill>
            <a:blip r:embed="rId119"/>
            <a:stretch>
              <a:fillRect/>
            </a:stretch>
          </p:blipFill>
          <p:spPr>
            <a:xfrm>
              <a:off x="3130044" y="7178455"/>
              <a:ext cx="184151" cy="163388"/>
            </a:xfrm>
            <a:prstGeom prst="rect">
              <a:avLst/>
            </a:prstGeom>
            <a:effectLst/>
          </p:spPr>
        </p:pic>
        <p:pic>
          <p:nvPicPr>
            <p:cNvPr id="2849" name="Line Shape" descr="Line Shape"/>
            <p:cNvPicPr>
              <a:picLocks/>
            </p:cNvPicPr>
            <p:nvPr/>
          </p:nvPicPr>
          <p:blipFill>
            <a:blip r:embed="rId120"/>
            <a:stretch>
              <a:fillRect/>
            </a:stretch>
          </p:blipFill>
          <p:spPr>
            <a:xfrm>
              <a:off x="4501644" y="7064802"/>
              <a:ext cx="171451" cy="152442"/>
            </a:xfrm>
            <a:prstGeom prst="rect">
              <a:avLst/>
            </a:prstGeom>
            <a:effectLst/>
          </p:spPr>
        </p:pic>
        <p:pic>
          <p:nvPicPr>
            <p:cNvPr id="2851" name="Line Shape" descr="Line Shape"/>
            <p:cNvPicPr>
              <a:picLocks/>
            </p:cNvPicPr>
            <p:nvPr/>
          </p:nvPicPr>
          <p:blipFill>
            <a:blip r:embed="rId121"/>
            <a:stretch>
              <a:fillRect/>
            </a:stretch>
          </p:blipFill>
          <p:spPr>
            <a:xfrm>
              <a:off x="2399794" y="7796553"/>
              <a:ext cx="273051" cy="310514"/>
            </a:xfrm>
            <a:prstGeom prst="rect">
              <a:avLst/>
            </a:prstGeom>
            <a:effectLst/>
          </p:spPr>
        </p:pic>
        <p:pic>
          <p:nvPicPr>
            <p:cNvPr id="2853" name="Line Shape" descr="Line Shape"/>
            <p:cNvPicPr>
              <a:picLocks/>
            </p:cNvPicPr>
            <p:nvPr/>
          </p:nvPicPr>
          <p:blipFill>
            <a:blip r:embed="rId122"/>
            <a:stretch>
              <a:fillRect/>
            </a:stretch>
          </p:blipFill>
          <p:spPr>
            <a:xfrm>
              <a:off x="2651244" y="7927289"/>
              <a:ext cx="148601" cy="158684"/>
            </a:xfrm>
            <a:prstGeom prst="rect">
              <a:avLst/>
            </a:prstGeom>
            <a:effectLst/>
          </p:spPr>
        </p:pic>
        <p:pic>
          <p:nvPicPr>
            <p:cNvPr id="2855" name="Line Shape" descr="Line Shape"/>
            <p:cNvPicPr>
              <a:picLocks/>
            </p:cNvPicPr>
            <p:nvPr/>
          </p:nvPicPr>
          <p:blipFill>
            <a:blip r:embed="rId123"/>
            <a:stretch>
              <a:fillRect/>
            </a:stretch>
          </p:blipFill>
          <p:spPr>
            <a:xfrm>
              <a:off x="2799844" y="7889122"/>
              <a:ext cx="196851" cy="212816"/>
            </a:xfrm>
            <a:prstGeom prst="rect">
              <a:avLst/>
            </a:prstGeom>
            <a:effectLst/>
          </p:spPr>
        </p:pic>
        <p:pic>
          <p:nvPicPr>
            <p:cNvPr id="2857" name="Line Shape" descr="Line Shape"/>
            <p:cNvPicPr>
              <a:picLocks/>
            </p:cNvPicPr>
            <p:nvPr/>
          </p:nvPicPr>
          <p:blipFill>
            <a:blip r:embed="rId124"/>
            <a:stretch>
              <a:fillRect/>
            </a:stretch>
          </p:blipFill>
          <p:spPr>
            <a:xfrm>
              <a:off x="3024449" y="7827576"/>
              <a:ext cx="118296" cy="275679"/>
            </a:xfrm>
            <a:prstGeom prst="rect">
              <a:avLst/>
            </a:prstGeom>
            <a:effectLst/>
          </p:spPr>
        </p:pic>
        <p:pic>
          <p:nvPicPr>
            <p:cNvPr id="2859" name="Line Shape" descr="Line Shape"/>
            <p:cNvPicPr>
              <a:picLocks/>
            </p:cNvPicPr>
            <p:nvPr/>
          </p:nvPicPr>
          <p:blipFill>
            <a:blip r:embed="rId125"/>
            <a:stretch>
              <a:fillRect/>
            </a:stretch>
          </p:blipFill>
          <p:spPr>
            <a:xfrm>
              <a:off x="3130044" y="7863722"/>
              <a:ext cx="215901" cy="241301"/>
            </a:xfrm>
            <a:prstGeom prst="rect">
              <a:avLst/>
            </a:prstGeom>
            <a:effectLst/>
          </p:spPr>
        </p:pic>
        <p:pic>
          <p:nvPicPr>
            <p:cNvPr id="2861" name="Line Shape" descr="Line Shape"/>
            <p:cNvPicPr>
              <a:picLocks/>
            </p:cNvPicPr>
            <p:nvPr/>
          </p:nvPicPr>
          <p:blipFill>
            <a:blip r:embed="rId126"/>
            <a:stretch>
              <a:fillRect/>
            </a:stretch>
          </p:blipFill>
          <p:spPr>
            <a:xfrm>
              <a:off x="3197631" y="7893743"/>
              <a:ext cx="141964" cy="236680"/>
            </a:xfrm>
            <a:prstGeom prst="rect">
              <a:avLst/>
            </a:prstGeom>
            <a:effectLst/>
          </p:spPr>
        </p:pic>
        <p:pic>
          <p:nvPicPr>
            <p:cNvPr id="2863" name="Line Shape" descr="Line Shape"/>
            <p:cNvPicPr>
              <a:picLocks/>
            </p:cNvPicPr>
            <p:nvPr/>
          </p:nvPicPr>
          <p:blipFill>
            <a:blip r:embed="rId127"/>
            <a:stretch>
              <a:fillRect/>
            </a:stretch>
          </p:blipFill>
          <p:spPr>
            <a:xfrm>
              <a:off x="3358644" y="7819272"/>
              <a:ext cx="90098" cy="292101"/>
            </a:xfrm>
            <a:prstGeom prst="rect">
              <a:avLst/>
            </a:prstGeom>
            <a:effectLst/>
          </p:spPr>
        </p:pic>
        <p:pic>
          <p:nvPicPr>
            <p:cNvPr id="2865" name="Line Line" descr="Line Line"/>
            <p:cNvPicPr>
              <a:picLocks/>
            </p:cNvPicPr>
            <p:nvPr/>
          </p:nvPicPr>
          <p:blipFill>
            <a:blip r:embed="rId128"/>
            <a:stretch>
              <a:fillRect/>
            </a:stretch>
          </p:blipFill>
          <p:spPr>
            <a:xfrm>
              <a:off x="3517394" y="7920872"/>
              <a:ext cx="203201" cy="31751"/>
            </a:xfrm>
            <a:prstGeom prst="rect">
              <a:avLst/>
            </a:prstGeom>
            <a:effectLst/>
          </p:spPr>
        </p:pic>
        <p:pic>
          <p:nvPicPr>
            <p:cNvPr id="2867" name="Line Line" descr="Line Line"/>
            <p:cNvPicPr>
              <a:picLocks/>
            </p:cNvPicPr>
            <p:nvPr/>
          </p:nvPicPr>
          <p:blipFill>
            <a:blip r:embed="rId129"/>
            <a:stretch>
              <a:fillRect/>
            </a:stretch>
          </p:blipFill>
          <p:spPr>
            <a:xfrm>
              <a:off x="3530094" y="8022472"/>
              <a:ext cx="190501" cy="69851"/>
            </a:xfrm>
            <a:prstGeom prst="rect">
              <a:avLst/>
            </a:prstGeom>
            <a:effectLst/>
          </p:spPr>
        </p:pic>
        <p:pic>
          <p:nvPicPr>
            <p:cNvPr id="2869" name="Line Shape" descr="Line Shape"/>
            <p:cNvPicPr>
              <a:picLocks/>
            </p:cNvPicPr>
            <p:nvPr/>
          </p:nvPicPr>
          <p:blipFill>
            <a:blip r:embed="rId130"/>
            <a:stretch>
              <a:fillRect/>
            </a:stretch>
          </p:blipFill>
          <p:spPr>
            <a:xfrm>
              <a:off x="3758694" y="7768472"/>
              <a:ext cx="222251" cy="294544"/>
            </a:xfrm>
            <a:prstGeom prst="rect">
              <a:avLst/>
            </a:prstGeom>
            <a:effectLst/>
          </p:spPr>
        </p:pic>
        <p:pic>
          <p:nvPicPr>
            <p:cNvPr id="2871" name="Line Shape" descr="Line Shape"/>
            <p:cNvPicPr>
              <a:picLocks/>
            </p:cNvPicPr>
            <p:nvPr/>
          </p:nvPicPr>
          <p:blipFill>
            <a:blip r:embed="rId131"/>
            <a:stretch>
              <a:fillRect/>
            </a:stretch>
          </p:blipFill>
          <p:spPr>
            <a:xfrm>
              <a:off x="3941045" y="7888559"/>
              <a:ext cx="160550" cy="147745"/>
            </a:xfrm>
            <a:prstGeom prst="rect">
              <a:avLst/>
            </a:prstGeom>
            <a:effectLst/>
          </p:spPr>
        </p:pic>
        <p:pic>
          <p:nvPicPr>
            <p:cNvPr id="2873" name="Line Shape" descr="Line Shape"/>
            <p:cNvPicPr>
              <a:picLocks/>
            </p:cNvPicPr>
            <p:nvPr/>
          </p:nvPicPr>
          <p:blipFill>
            <a:blip r:embed="rId132"/>
            <a:stretch>
              <a:fillRect/>
            </a:stretch>
          </p:blipFill>
          <p:spPr>
            <a:xfrm>
              <a:off x="4088894" y="7844672"/>
              <a:ext cx="184151" cy="172582"/>
            </a:xfrm>
            <a:prstGeom prst="rect">
              <a:avLst/>
            </a:prstGeom>
            <a:effectLst/>
          </p:spPr>
        </p:pic>
        <p:pic>
          <p:nvPicPr>
            <p:cNvPr id="2875" name="Line Shape" descr="Line Shape"/>
            <p:cNvPicPr>
              <a:picLocks/>
            </p:cNvPicPr>
            <p:nvPr/>
          </p:nvPicPr>
          <p:blipFill>
            <a:blip r:embed="rId133"/>
            <a:stretch>
              <a:fillRect/>
            </a:stretch>
          </p:blipFill>
          <p:spPr>
            <a:xfrm>
              <a:off x="4315513" y="7747617"/>
              <a:ext cx="141682" cy="249456"/>
            </a:xfrm>
            <a:prstGeom prst="rect">
              <a:avLst/>
            </a:prstGeom>
            <a:effectLst/>
          </p:spPr>
        </p:pic>
        <p:pic>
          <p:nvPicPr>
            <p:cNvPr id="2877" name="Line Shape" descr="Line Shape"/>
            <p:cNvPicPr>
              <a:picLocks/>
            </p:cNvPicPr>
            <p:nvPr/>
          </p:nvPicPr>
          <p:blipFill>
            <a:blip r:embed="rId134"/>
            <a:stretch>
              <a:fillRect/>
            </a:stretch>
          </p:blipFill>
          <p:spPr>
            <a:xfrm>
              <a:off x="4419094" y="7768472"/>
              <a:ext cx="152401" cy="190501"/>
            </a:xfrm>
            <a:prstGeom prst="rect">
              <a:avLst/>
            </a:prstGeom>
            <a:effectLst/>
          </p:spPr>
        </p:pic>
        <p:pic>
          <p:nvPicPr>
            <p:cNvPr id="2879" name="Line Shape" descr="Line Shape"/>
            <p:cNvPicPr>
              <a:picLocks/>
            </p:cNvPicPr>
            <p:nvPr/>
          </p:nvPicPr>
          <p:blipFill>
            <a:blip r:embed="rId135"/>
            <a:stretch>
              <a:fillRect/>
            </a:stretch>
          </p:blipFill>
          <p:spPr>
            <a:xfrm>
              <a:off x="4510111" y="7812922"/>
              <a:ext cx="105834" cy="260351"/>
            </a:xfrm>
            <a:prstGeom prst="rect">
              <a:avLst/>
            </a:prstGeom>
            <a:effectLst/>
          </p:spPr>
        </p:pic>
        <p:pic>
          <p:nvPicPr>
            <p:cNvPr id="2881" name="Line Shape" descr="Line Shape"/>
            <p:cNvPicPr>
              <a:picLocks/>
            </p:cNvPicPr>
            <p:nvPr/>
          </p:nvPicPr>
          <p:blipFill>
            <a:blip r:embed="rId136"/>
            <a:stretch>
              <a:fillRect/>
            </a:stretch>
          </p:blipFill>
          <p:spPr>
            <a:xfrm>
              <a:off x="4634994" y="7749422"/>
              <a:ext cx="116620" cy="342901"/>
            </a:xfrm>
            <a:prstGeom prst="rect">
              <a:avLst/>
            </a:prstGeom>
            <a:effectLst/>
          </p:spPr>
        </p:pic>
        <p:pic>
          <p:nvPicPr>
            <p:cNvPr id="2883" name="Line Shape" descr="Line Shape"/>
            <p:cNvPicPr>
              <a:picLocks/>
            </p:cNvPicPr>
            <p:nvPr/>
          </p:nvPicPr>
          <p:blipFill>
            <a:blip r:embed="rId137"/>
            <a:stretch>
              <a:fillRect/>
            </a:stretch>
          </p:blipFill>
          <p:spPr>
            <a:xfrm>
              <a:off x="-12700" y="7049796"/>
              <a:ext cx="1921428" cy="1010248"/>
            </a:xfrm>
            <a:prstGeom prst="rect">
              <a:avLst/>
            </a:prstGeom>
            <a:effectLst/>
          </p:spPr>
        </p:pic>
        <p:pic>
          <p:nvPicPr>
            <p:cNvPr id="2885" name="Line Shape" descr="Line Shape"/>
            <p:cNvPicPr>
              <a:picLocks/>
            </p:cNvPicPr>
            <p:nvPr/>
          </p:nvPicPr>
          <p:blipFill>
            <a:blip r:embed="rId138"/>
            <a:stretch>
              <a:fillRect/>
            </a:stretch>
          </p:blipFill>
          <p:spPr>
            <a:xfrm>
              <a:off x="1783844" y="4695072"/>
              <a:ext cx="869951" cy="60893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0" name="Drawing"/>
          <p:cNvGrpSpPr/>
          <p:nvPr/>
        </p:nvGrpSpPr>
        <p:grpSpPr>
          <a:xfrm>
            <a:off x="1115337" y="2002145"/>
            <a:ext cx="11668899" cy="6044682"/>
            <a:chOff x="0" y="0"/>
            <a:chExt cx="11668898" cy="6044680"/>
          </a:xfrm>
        </p:grpSpPr>
        <p:sp>
          <p:nvSpPr>
            <p:cNvPr id="2889" name="Line"/>
            <p:cNvSpPr/>
            <p:nvPr/>
          </p:nvSpPr>
          <p:spPr>
            <a:xfrm>
              <a:off x="-1" y="99704"/>
              <a:ext cx="281664" cy="44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1" extrusionOk="0">
                  <a:moveTo>
                    <a:pt x="172" y="0"/>
                  </a:moveTo>
                  <a:cubicBezTo>
                    <a:pt x="11" y="509"/>
                    <a:pt x="-150" y="1019"/>
                    <a:pt x="253" y="1477"/>
                  </a:cubicBezTo>
                  <a:cubicBezTo>
                    <a:pt x="656" y="1936"/>
                    <a:pt x="1623" y="2343"/>
                    <a:pt x="3880" y="2445"/>
                  </a:cubicBezTo>
                  <a:cubicBezTo>
                    <a:pt x="6137" y="2547"/>
                    <a:pt x="9683" y="2343"/>
                    <a:pt x="12020" y="2089"/>
                  </a:cubicBezTo>
                  <a:cubicBezTo>
                    <a:pt x="14357" y="1834"/>
                    <a:pt x="15486" y="1528"/>
                    <a:pt x="16534" y="1223"/>
                  </a:cubicBezTo>
                  <a:cubicBezTo>
                    <a:pt x="17581" y="917"/>
                    <a:pt x="18549" y="611"/>
                    <a:pt x="18629" y="560"/>
                  </a:cubicBezTo>
                  <a:cubicBezTo>
                    <a:pt x="18710" y="509"/>
                    <a:pt x="17904" y="713"/>
                    <a:pt x="15808" y="1732"/>
                  </a:cubicBezTo>
                  <a:cubicBezTo>
                    <a:pt x="13713" y="2751"/>
                    <a:pt x="10328" y="4585"/>
                    <a:pt x="8474" y="5757"/>
                  </a:cubicBezTo>
                  <a:cubicBezTo>
                    <a:pt x="6620" y="6928"/>
                    <a:pt x="6298" y="7438"/>
                    <a:pt x="6217" y="7947"/>
                  </a:cubicBezTo>
                  <a:cubicBezTo>
                    <a:pt x="6137" y="8457"/>
                    <a:pt x="6298" y="8966"/>
                    <a:pt x="6620" y="9425"/>
                  </a:cubicBezTo>
                  <a:cubicBezTo>
                    <a:pt x="6943" y="9883"/>
                    <a:pt x="7426" y="10291"/>
                    <a:pt x="7668" y="10749"/>
                  </a:cubicBezTo>
                  <a:cubicBezTo>
                    <a:pt x="7910" y="11208"/>
                    <a:pt x="7910" y="11717"/>
                    <a:pt x="7023" y="12736"/>
                  </a:cubicBezTo>
                  <a:cubicBezTo>
                    <a:pt x="6137" y="13755"/>
                    <a:pt x="4363" y="15283"/>
                    <a:pt x="3316" y="16557"/>
                  </a:cubicBezTo>
                  <a:cubicBezTo>
                    <a:pt x="2268" y="17830"/>
                    <a:pt x="1946" y="18849"/>
                    <a:pt x="1865" y="19613"/>
                  </a:cubicBezTo>
                  <a:cubicBezTo>
                    <a:pt x="1784" y="20377"/>
                    <a:pt x="1946" y="20887"/>
                    <a:pt x="2429" y="21192"/>
                  </a:cubicBezTo>
                  <a:cubicBezTo>
                    <a:pt x="2913" y="21498"/>
                    <a:pt x="3719" y="21600"/>
                    <a:pt x="5975" y="21192"/>
                  </a:cubicBezTo>
                  <a:cubicBezTo>
                    <a:pt x="8232" y="20785"/>
                    <a:pt x="11940" y="19868"/>
                    <a:pt x="14760" y="18849"/>
                  </a:cubicBezTo>
                  <a:cubicBezTo>
                    <a:pt x="17581" y="17830"/>
                    <a:pt x="19516" y="16709"/>
                    <a:pt x="21450" y="15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0" name="Line"/>
            <p:cNvSpPr/>
            <p:nvPr/>
          </p:nvSpPr>
          <p:spPr>
            <a:xfrm>
              <a:off x="262612" y="230609"/>
              <a:ext cx="298451" cy="22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extrusionOk="0">
                  <a:moveTo>
                    <a:pt x="0" y="9147"/>
                  </a:moveTo>
                  <a:cubicBezTo>
                    <a:pt x="919" y="8750"/>
                    <a:pt x="1838" y="8354"/>
                    <a:pt x="2911" y="8850"/>
                  </a:cubicBezTo>
                  <a:cubicBezTo>
                    <a:pt x="3983" y="9345"/>
                    <a:pt x="5209" y="10732"/>
                    <a:pt x="5745" y="12714"/>
                  </a:cubicBezTo>
                  <a:cubicBezTo>
                    <a:pt x="6281" y="14695"/>
                    <a:pt x="6128" y="17272"/>
                    <a:pt x="5745" y="18956"/>
                  </a:cubicBezTo>
                  <a:cubicBezTo>
                    <a:pt x="5362" y="20640"/>
                    <a:pt x="4749" y="21433"/>
                    <a:pt x="4366" y="21037"/>
                  </a:cubicBezTo>
                  <a:cubicBezTo>
                    <a:pt x="3983" y="20640"/>
                    <a:pt x="3830" y="19055"/>
                    <a:pt x="5055" y="15983"/>
                  </a:cubicBezTo>
                  <a:cubicBezTo>
                    <a:pt x="6281" y="12912"/>
                    <a:pt x="8885" y="8354"/>
                    <a:pt x="10417" y="5679"/>
                  </a:cubicBezTo>
                  <a:cubicBezTo>
                    <a:pt x="11949" y="3004"/>
                    <a:pt x="12409" y="2211"/>
                    <a:pt x="12945" y="1418"/>
                  </a:cubicBezTo>
                  <a:cubicBezTo>
                    <a:pt x="13481" y="626"/>
                    <a:pt x="14094" y="-167"/>
                    <a:pt x="14323" y="31"/>
                  </a:cubicBezTo>
                  <a:cubicBezTo>
                    <a:pt x="14553" y="229"/>
                    <a:pt x="14400" y="1418"/>
                    <a:pt x="13787" y="3895"/>
                  </a:cubicBezTo>
                  <a:cubicBezTo>
                    <a:pt x="13174" y="6372"/>
                    <a:pt x="12102" y="10138"/>
                    <a:pt x="11566" y="12516"/>
                  </a:cubicBezTo>
                  <a:cubicBezTo>
                    <a:pt x="11030" y="14894"/>
                    <a:pt x="11030" y="15884"/>
                    <a:pt x="11949" y="16776"/>
                  </a:cubicBezTo>
                  <a:cubicBezTo>
                    <a:pt x="12868" y="17668"/>
                    <a:pt x="14706" y="18461"/>
                    <a:pt x="16468" y="18560"/>
                  </a:cubicBezTo>
                  <a:cubicBezTo>
                    <a:pt x="18230" y="18659"/>
                    <a:pt x="19915" y="18064"/>
                    <a:pt x="21600" y="17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1" name="Line"/>
            <p:cNvSpPr/>
            <p:nvPr/>
          </p:nvSpPr>
          <p:spPr>
            <a:xfrm>
              <a:off x="110212" y="582304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00" y="15508"/>
                    <a:pt x="9600" y="9415"/>
                    <a:pt x="13200" y="5815"/>
                  </a:cubicBezTo>
                  <a:cubicBezTo>
                    <a:pt x="16800" y="2215"/>
                    <a:pt x="1920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2" name="Line"/>
            <p:cNvSpPr/>
            <p:nvPr/>
          </p:nvSpPr>
          <p:spPr>
            <a:xfrm>
              <a:off x="269706" y="607704"/>
              <a:ext cx="272307" cy="13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88" extrusionOk="0">
                  <a:moveTo>
                    <a:pt x="1936" y="11782"/>
                  </a:moveTo>
                  <a:cubicBezTo>
                    <a:pt x="1438" y="13418"/>
                    <a:pt x="939" y="15055"/>
                    <a:pt x="524" y="16691"/>
                  </a:cubicBezTo>
                  <a:cubicBezTo>
                    <a:pt x="108" y="18327"/>
                    <a:pt x="-224" y="19964"/>
                    <a:pt x="191" y="20782"/>
                  </a:cubicBezTo>
                  <a:cubicBezTo>
                    <a:pt x="607" y="21600"/>
                    <a:pt x="1770" y="21600"/>
                    <a:pt x="4096" y="19473"/>
                  </a:cubicBezTo>
                  <a:cubicBezTo>
                    <a:pt x="6422" y="17345"/>
                    <a:pt x="9911" y="13091"/>
                    <a:pt x="12985" y="9491"/>
                  </a:cubicBezTo>
                  <a:cubicBezTo>
                    <a:pt x="16059" y="5891"/>
                    <a:pt x="18718" y="2945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3" name="Line"/>
            <p:cNvSpPr/>
            <p:nvPr/>
          </p:nvSpPr>
          <p:spPr>
            <a:xfrm>
              <a:off x="764262" y="30925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4" name="Line"/>
            <p:cNvSpPr/>
            <p:nvPr/>
          </p:nvSpPr>
          <p:spPr>
            <a:xfrm>
              <a:off x="796012" y="51245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5" name="Line"/>
            <p:cNvSpPr/>
            <p:nvPr/>
          </p:nvSpPr>
          <p:spPr>
            <a:xfrm>
              <a:off x="1390468" y="189246"/>
              <a:ext cx="383445" cy="39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2" extrusionOk="0">
                  <a:moveTo>
                    <a:pt x="137" y="1671"/>
                  </a:moveTo>
                  <a:cubicBezTo>
                    <a:pt x="19" y="989"/>
                    <a:pt x="-100" y="307"/>
                    <a:pt x="137" y="79"/>
                  </a:cubicBezTo>
                  <a:cubicBezTo>
                    <a:pt x="375" y="-148"/>
                    <a:pt x="968" y="79"/>
                    <a:pt x="2333" y="1216"/>
                  </a:cubicBezTo>
                  <a:cubicBezTo>
                    <a:pt x="3698" y="2353"/>
                    <a:pt x="5834" y="4399"/>
                    <a:pt x="8386" y="6957"/>
                  </a:cubicBezTo>
                  <a:cubicBezTo>
                    <a:pt x="10937" y="9515"/>
                    <a:pt x="13904" y="12585"/>
                    <a:pt x="16159" y="15086"/>
                  </a:cubicBezTo>
                  <a:cubicBezTo>
                    <a:pt x="18414" y="17587"/>
                    <a:pt x="19957" y="19519"/>
                    <a:pt x="2150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6" name="Line"/>
            <p:cNvSpPr/>
            <p:nvPr/>
          </p:nvSpPr>
          <p:spPr>
            <a:xfrm>
              <a:off x="1564362" y="139506"/>
              <a:ext cx="146051" cy="49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21600" y="474"/>
                  </a:moveTo>
                  <a:cubicBezTo>
                    <a:pt x="20348" y="200"/>
                    <a:pt x="19096" y="-73"/>
                    <a:pt x="18000" y="18"/>
                  </a:cubicBezTo>
                  <a:cubicBezTo>
                    <a:pt x="16904" y="109"/>
                    <a:pt x="15965" y="565"/>
                    <a:pt x="14087" y="2205"/>
                  </a:cubicBezTo>
                  <a:cubicBezTo>
                    <a:pt x="12209" y="3846"/>
                    <a:pt x="9391" y="6671"/>
                    <a:pt x="6887" y="9542"/>
                  </a:cubicBezTo>
                  <a:cubicBezTo>
                    <a:pt x="4383" y="12413"/>
                    <a:pt x="2191" y="15330"/>
                    <a:pt x="1096" y="17152"/>
                  </a:cubicBezTo>
                  <a:cubicBezTo>
                    <a:pt x="0" y="18975"/>
                    <a:pt x="0" y="19704"/>
                    <a:pt x="0" y="20297"/>
                  </a:cubicBezTo>
                  <a:cubicBezTo>
                    <a:pt x="0" y="20889"/>
                    <a:pt x="0" y="21345"/>
                    <a:pt x="783" y="21436"/>
                  </a:cubicBezTo>
                  <a:cubicBezTo>
                    <a:pt x="1565" y="21527"/>
                    <a:pt x="3130" y="21254"/>
                    <a:pt x="4696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7" name="Line"/>
            <p:cNvSpPr/>
            <p:nvPr/>
          </p:nvSpPr>
          <p:spPr>
            <a:xfrm>
              <a:off x="1812012" y="493404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4629"/>
                    <a:pt x="4800" y="9257"/>
                    <a:pt x="8400" y="12857"/>
                  </a:cubicBezTo>
                  <a:cubicBezTo>
                    <a:pt x="12000" y="16457"/>
                    <a:pt x="168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8" name="Line"/>
            <p:cNvSpPr/>
            <p:nvPr/>
          </p:nvSpPr>
          <p:spPr>
            <a:xfrm>
              <a:off x="2403050" y="175389"/>
              <a:ext cx="202713" cy="4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84" extrusionOk="0">
                  <a:moveTo>
                    <a:pt x="18654" y="13100"/>
                  </a:moveTo>
                  <a:cubicBezTo>
                    <a:pt x="17318" y="13100"/>
                    <a:pt x="15982" y="13100"/>
                    <a:pt x="14089" y="12374"/>
                  </a:cubicBezTo>
                  <a:cubicBezTo>
                    <a:pt x="12196" y="11647"/>
                    <a:pt x="9747" y="10194"/>
                    <a:pt x="8077" y="8596"/>
                  </a:cubicBezTo>
                  <a:cubicBezTo>
                    <a:pt x="6406" y="6998"/>
                    <a:pt x="5516" y="5254"/>
                    <a:pt x="5293" y="3850"/>
                  </a:cubicBezTo>
                  <a:cubicBezTo>
                    <a:pt x="5070" y="2445"/>
                    <a:pt x="5516" y="1380"/>
                    <a:pt x="6629" y="750"/>
                  </a:cubicBezTo>
                  <a:cubicBezTo>
                    <a:pt x="7742" y="121"/>
                    <a:pt x="9524" y="-73"/>
                    <a:pt x="10749" y="24"/>
                  </a:cubicBezTo>
                  <a:cubicBezTo>
                    <a:pt x="11973" y="121"/>
                    <a:pt x="12641" y="508"/>
                    <a:pt x="12753" y="2106"/>
                  </a:cubicBezTo>
                  <a:cubicBezTo>
                    <a:pt x="12864" y="3705"/>
                    <a:pt x="12419" y="6514"/>
                    <a:pt x="10860" y="8838"/>
                  </a:cubicBezTo>
                  <a:cubicBezTo>
                    <a:pt x="9301" y="11163"/>
                    <a:pt x="6629" y="13003"/>
                    <a:pt x="4402" y="14505"/>
                  </a:cubicBezTo>
                  <a:cubicBezTo>
                    <a:pt x="2175" y="16006"/>
                    <a:pt x="394" y="17168"/>
                    <a:pt x="60" y="17749"/>
                  </a:cubicBezTo>
                  <a:cubicBezTo>
                    <a:pt x="-274" y="18331"/>
                    <a:pt x="839" y="18331"/>
                    <a:pt x="2064" y="18234"/>
                  </a:cubicBezTo>
                  <a:cubicBezTo>
                    <a:pt x="3289" y="18137"/>
                    <a:pt x="4625" y="17943"/>
                    <a:pt x="5850" y="17846"/>
                  </a:cubicBezTo>
                  <a:cubicBezTo>
                    <a:pt x="7074" y="17749"/>
                    <a:pt x="8188" y="17749"/>
                    <a:pt x="8967" y="17992"/>
                  </a:cubicBezTo>
                  <a:cubicBezTo>
                    <a:pt x="9747" y="18234"/>
                    <a:pt x="10192" y="18718"/>
                    <a:pt x="10415" y="19251"/>
                  </a:cubicBezTo>
                  <a:cubicBezTo>
                    <a:pt x="10637" y="19784"/>
                    <a:pt x="10637" y="20365"/>
                    <a:pt x="11083" y="20801"/>
                  </a:cubicBezTo>
                  <a:cubicBezTo>
                    <a:pt x="11528" y="21236"/>
                    <a:pt x="12419" y="21527"/>
                    <a:pt x="14200" y="21479"/>
                  </a:cubicBezTo>
                  <a:cubicBezTo>
                    <a:pt x="15982" y="21430"/>
                    <a:pt x="18654" y="21043"/>
                    <a:pt x="21326" y="20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9" name="Line"/>
            <p:cNvSpPr/>
            <p:nvPr/>
          </p:nvSpPr>
          <p:spPr>
            <a:xfrm>
              <a:off x="3266162" y="197071"/>
              <a:ext cx="241301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77"/>
                  </a:moveTo>
                  <a:cubicBezTo>
                    <a:pt x="568" y="439"/>
                    <a:pt x="1137" y="0"/>
                    <a:pt x="1895" y="0"/>
                  </a:cubicBezTo>
                  <a:cubicBezTo>
                    <a:pt x="2653" y="0"/>
                    <a:pt x="3600" y="439"/>
                    <a:pt x="5589" y="2138"/>
                  </a:cubicBezTo>
                  <a:cubicBezTo>
                    <a:pt x="7579" y="3838"/>
                    <a:pt x="10611" y="6798"/>
                    <a:pt x="13074" y="9704"/>
                  </a:cubicBezTo>
                  <a:cubicBezTo>
                    <a:pt x="15537" y="12609"/>
                    <a:pt x="17432" y="15460"/>
                    <a:pt x="18758" y="17434"/>
                  </a:cubicBezTo>
                  <a:cubicBezTo>
                    <a:pt x="20084" y="19407"/>
                    <a:pt x="20842" y="205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0" name="Line"/>
            <p:cNvSpPr/>
            <p:nvPr/>
          </p:nvSpPr>
          <p:spPr>
            <a:xfrm>
              <a:off x="3356007" y="131454"/>
              <a:ext cx="13240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21447" y="0"/>
                  </a:moveTo>
                  <a:cubicBezTo>
                    <a:pt x="18361" y="2169"/>
                    <a:pt x="15276" y="4337"/>
                    <a:pt x="12018" y="7070"/>
                  </a:cubicBezTo>
                  <a:cubicBezTo>
                    <a:pt x="8761" y="9802"/>
                    <a:pt x="5333" y="13099"/>
                    <a:pt x="3104" y="15441"/>
                  </a:cubicBezTo>
                  <a:cubicBezTo>
                    <a:pt x="876" y="17783"/>
                    <a:pt x="-153" y="19171"/>
                    <a:pt x="18" y="20039"/>
                  </a:cubicBezTo>
                  <a:cubicBezTo>
                    <a:pt x="190" y="20906"/>
                    <a:pt x="1561" y="21253"/>
                    <a:pt x="29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1" name="Line"/>
            <p:cNvSpPr/>
            <p:nvPr/>
          </p:nvSpPr>
          <p:spPr>
            <a:xfrm>
              <a:off x="3602712" y="469959"/>
              <a:ext cx="196851" cy="22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extrusionOk="0">
                  <a:moveTo>
                    <a:pt x="0" y="2236"/>
                  </a:moveTo>
                  <a:cubicBezTo>
                    <a:pt x="697" y="1429"/>
                    <a:pt x="1394" y="621"/>
                    <a:pt x="2439" y="218"/>
                  </a:cubicBezTo>
                  <a:cubicBezTo>
                    <a:pt x="3484" y="-186"/>
                    <a:pt x="4877" y="-186"/>
                    <a:pt x="5690" y="1631"/>
                  </a:cubicBezTo>
                  <a:cubicBezTo>
                    <a:pt x="6503" y="3448"/>
                    <a:pt x="6735" y="7081"/>
                    <a:pt x="6155" y="9907"/>
                  </a:cubicBezTo>
                  <a:cubicBezTo>
                    <a:pt x="5574" y="12734"/>
                    <a:pt x="4181" y="14752"/>
                    <a:pt x="3135" y="16468"/>
                  </a:cubicBezTo>
                  <a:cubicBezTo>
                    <a:pt x="2090" y="18184"/>
                    <a:pt x="1394" y="19597"/>
                    <a:pt x="1742" y="20405"/>
                  </a:cubicBezTo>
                  <a:cubicBezTo>
                    <a:pt x="2090" y="21212"/>
                    <a:pt x="3484" y="21414"/>
                    <a:pt x="6968" y="21010"/>
                  </a:cubicBezTo>
                  <a:cubicBezTo>
                    <a:pt x="10452" y="20607"/>
                    <a:pt x="16026" y="19597"/>
                    <a:pt x="21600" y="18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2" name="Line"/>
            <p:cNvSpPr/>
            <p:nvPr/>
          </p:nvSpPr>
          <p:spPr>
            <a:xfrm>
              <a:off x="4251050" y="285408"/>
              <a:ext cx="272413" cy="25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82" extrusionOk="0">
                  <a:moveTo>
                    <a:pt x="12006" y="2526"/>
                  </a:moveTo>
                  <a:cubicBezTo>
                    <a:pt x="12173" y="1640"/>
                    <a:pt x="12341" y="755"/>
                    <a:pt x="12006" y="313"/>
                  </a:cubicBezTo>
                  <a:cubicBezTo>
                    <a:pt x="11671" y="-130"/>
                    <a:pt x="10834" y="-130"/>
                    <a:pt x="9745" y="490"/>
                  </a:cubicBezTo>
                  <a:cubicBezTo>
                    <a:pt x="8657" y="1109"/>
                    <a:pt x="7317" y="2349"/>
                    <a:pt x="5643" y="4916"/>
                  </a:cubicBezTo>
                  <a:cubicBezTo>
                    <a:pt x="3969" y="7483"/>
                    <a:pt x="1959" y="11378"/>
                    <a:pt x="955" y="13768"/>
                  </a:cubicBezTo>
                  <a:cubicBezTo>
                    <a:pt x="-50" y="16159"/>
                    <a:pt x="-50" y="17044"/>
                    <a:pt x="34" y="18018"/>
                  </a:cubicBezTo>
                  <a:cubicBezTo>
                    <a:pt x="117" y="18991"/>
                    <a:pt x="285" y="20054"/>
                    <a:pt x="955" y="20673"/>
                  </a:cubicBezTo>
                  <a:cubicBezTo>
                    <a:pt x="1624" y="21293"/>
                    <a:pt x="2797" y="21470"/>
                    <a:pt x="4387" y="20496"/>
                  </a:cubicBezTo>
                  <a:cubicBezTo>
                    <a:pt x="5978" y="19522"/>
                    <a:pt x="7987" y="17398"/>
                    <a:pt x="9159" y="15893"/>
                  </a:cubicBezTo>
                  <a:cubicBezTo>
                    <a:pt x="10331" y="14388"/>
                    <a:pt x="10666" y="13503"/>
                    <a:pt x="11001" y="12263"/>
                  </a:cubicBezTo>
                  <a:cubicBezTo>
                    <a:pt x="11336" y="11024"/>
                    <a:pt x="11671" y="9431"/>
                    <a:pt x="11922" y="9165"/>
                  </a:cubicBezTo>
                  <a:cubicBezTo>
                    <a:pt x="12173" y="8900"/>
                    <a:pt x="12341" y="9962"/>
                    <a:pt x="12843" y="11290"/>
                  </a:cubicBezTo>
                  <a:cubicBezTo>
                    <a:pt x="13345" y="12618"/>
                    <a:pt x="14183" y="14211"/>
                    <a:pt x="15690" y="15096"/>
                  </a:cubicBezTo>
                  <a:cubicBezTo>
                    <a:pt x="17197" y="15981"/>
                    <a:pt x="19373" y="16159"/>
                    <a:pt x="21550" y="16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3" name="Line"/>
            <p:cNvSpPr/>
            <p:nvPr/>
          </p:nvSpPr>
          <p:spPr>
            <a:xfrm>
              <a:off x="4536162" y="290204"/>
              <a:ext cx="1524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extrusionOk="0">
                  <a:moveTo>
                    <a:pt x="0" y="3812"/>
                  </a:moveTo>
                  <a:cubicBezTo>
                    <a:pt x="3600" y="8640"/>
                    <a:pt x="7200" y="13468"/>
                    <a:pt x="9150" y="16645"/>
                  </a:cubicBezTo>
                  <a:cubicBezTo>
                    <a:pt x="11100" y="19821"/>
                    <a:pt x="11400" y="21346"/>
                    <a:pt x="11250" y="21473"/>
                  </a:cubicBezTo>
                  <a:cubicBezTo>
                    <a:pt x="11100" y="21600"/>
                    <a:pt x="10500" y="20329"/>
                    <a:pt x="10500" y="16899"/>
                  </a:cubicBezTo>
                  <a:cubicBezTo>
                    <a:pt x="10500" y="13468"/>
                    <a:pt x="11100" y="7878"/>
                    <a:pt x="13050" y="4701"/>
                  </a:cubicBezTo>
                  <a:cubicBezTo>
                    <a:pt x="15000" y="1525"/>
                    <a:pt x="18300" y="7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4" name="Line"/>
            <p:cNvSpPr/>
            <p:nvPr/>
          </p:nvSpPr>
          <p:spPr>
            <a:xfrm>
              <a:off x="4685420" y="271270"/>
              <a:ext cx="123793" cy="22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1" extrusionOk="0">
                  <a:moveTo>
                    <a:pt x="1614" y="4745"/>
                  </a:moveTo>
                  <a:cubicBezTo>
                    <a:pt x="1974" y="5736"/>
                    <a:pt x="2334" y="6727"/>
                    <a:pt x="3414" y="7222"/>
                  </a:cubicBezTo>
                  <a:cubicBezTo>
                    <a:pt x="4494" y="7718"/>
                    <a:pt x="6294" y="7718"/>
                    <a:pt x="7734" y="7321"/>
                  </a:cubicBezTo>
                  <a:cubicBezTo>
                    <a:pt x="9174" y="6925"/>
                    <a:pt x="10254" y="6132"/>
                    <a:pt x="11514" y="5241"/>
                  </a:cubicBezTo>
                  <a:cubicBezTo>
                    <a:pt x="12774" y="4349"/>
                    <a:pt x="14214" y="3358"/>
                    <a:pt x="15114" y="2367"/>
                  </a:cubicBezTo>
                  <a:cubicBezTo>
                    <a:pt x="16014" y="1376"/>
                    <a:pt x="16374" y="385"/>
                    <a:pt x="15474" y="88"/>
                  </a:cubicBezTo>
                  <a:cubicBezTo>
                    <a:pt x="14574" y="-209"/>
                    <a:pt x="12414" y="187"/>
                    <a:pt x="9534" y="2169"/>
                  </a:cubicBezTo>
                  <a:cubicBezTo>
                    <a:pt x="6654" y="4151"/>
                    <a:pt x="3054" y="7718"/>
                    <a:pt x="1254" y="10690"/>
                  </a:cubicBezTo>
                  <a:cubicBezTo>
                    <a:pt x="-546" y="13663"/>
                    <a:pt x="-546" y="16041"/>
                    <a:pt x="2154" y="17725"/>
                  </a:cubicBezTo>
                  <a:cubicBezTo>
                    <a:pt x="4854" y="19409"/>
                    <a:pt x="10254" y="20400"/>
                    <a:pt x="13854" y="20896"/>
                  </a:cubicBezTo>
                  <a:cubicBezTo>
                    <a:pt x="17454" y="21391"/>
                    <a:pt x="19254" y="21391"/>
                    <a:pt x="21054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5" name="Line"/>
            <p:cNvSpPr/>
            <p:nvPr/>
          </p:nvSpPr>
          <p:spPr>
            <a:xfrm>
              <a:off x="5409785" y="277504"/>
              <a:ext cx="217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0157" y="0"/>
                  </a:moveTo>
                  <a:cubicBezTo>
                    <a:pt x="12302" y="4320"/>
                    <a:pt x="4448" y="8640"/>
                    <a:pt x="1502" y="12240"/>
                  </a:cubicBezTo>
                  <a:cubicBezTo>
                    <a:pt x="-1443" y="15840"/>
                    <a:pt x="521" y="1872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6" name="Line"/>
            <p:cNvSpPr/>
            <p:nvPr/>
          </p:nvSpPr>
          <p:spPr>
            <a:xfrm>
              <a:off x="5412462" y="18860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7" name="Line"/>
            <p:cNvSpPr/>
            <p:nvPr/>
          </p:nvSpPr>
          <p:spPr>
            <a:xfrm>
              <a:off x="5526762" y="321954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8" name="Line"/>
            <p:cNvSpPr/>
            <p:nvPr/>
          </p:nvSpPr>
          <p:spPr>
            <a:xfrm>
              <a:off x="5552162" y="221351"/>
              <a:ext cx="4445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09" name="Line"/>
            <p:cNvSpPr/>
            <p:nvPr/>
          </p:nvSpPr>
          <p:spPr>
            <a:xfrm>
              <a:off x="5584858" y="0"/>
              <a:ext cx="172622" cy="51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0" extrusionOk="0">
                  <a:moveTo>
                    <a:pt x="19638" y="13619"/>
                  </a:moveTo>
                  <a:cubicBezTo>
                    <a:pt x="19638" y="13180"/>
                    <a:pt x="19638" y="12741"/>
                    <a:pt x="18321" y="12345"/>
                  </a:cubicBezTo>
                  <a:cubicBezTo>
                    <a:pt x="17004" y="11950"/>
                    <a:pt x="14370" y="11599"/>
                    <a:pt x="11341" y="11906"/>
                  </a:cubicBezTo>
                  <a:cubicBezTo>
                    <a:pt x="8311" y="12214"/>
                    <a:pt x="4887" y="13180"/>
                    <a:pt x="2780" y="14628"/>
                  </a:cubicBezTo>
                  <a:cubicBezTo>
                    <a:pt x="672" y="16077"/>
                    <a:pt x="-118" y="18009"/>
                    <a:pt x="14" y="19238"/>
                  </a:cubicBezTo>
                  <a:cubicBezTo>
                    <a:pt x="145" y="20467"/>
                    <a:pt x="1199" y="20994"/>
                    <a:pt x="2384" y="21258"/>
                  </a:cubicBezTo>
                  <a:cubicBezTo>
                    <a:pt x="3570" y="21521"/>
                    <a:pt x="4887" y="21521"/>
                    <a:pt x="6862" y="20819"/>
                  </a:cubicBezTo>
                  <a:cubicBezTo>
                    <a:pt x="8838" y="20116"/>
                    <a:pt x="11472" y="18711"/>
                    <a:pt x="13843" y="16428"/>
                  </a:cubicBezTo>
                  <a:cubicBezTo>
                    <a:pt x="16214" y="14145"/>
                    <a:pt x="18321" y="10984"/>
                    <a:pt x="19638" y="8350"/>
                  </a:cubicBezTo>
                  <a:cubicBezTo>
                    <a:pt x="20955" y="5716"/>
                    <a:pt x="21482" y="3609"/>
                    <a:pt x="21482" y="2204"/>
                  </a:cubicBezTo>
                  <a:cubicBezTo>
                    <a:pt x="21482" y="799"/>
                    <a:pt x="20955" y="97"/>
                    <a:pt x="20165" y="9"/>
                  </a:cubicBezTo>
                  <a:cubicBezTo>
                    <a:pt x="19375" y="-79"/>
                    <a:pt x="18321" y="448"/>
                    <a:pt x="17399" y="2248"/>
                  </a:cubicBezTo>
                  <a:cubicBezTo>
                    <a:pt x="16477" y="4048"/>
                    <a:pt x="15687" y="7121"/>
                    <a:pt x="15950" y="10150"/>
                  </a:cubicBezTo>
                  <a:cubicBezTo>
                    <a:pt x="16214" y="13180"/>
                    <a:pt x="17531" y="16165"/>
                    <a:pt x="18848" y="19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0" name="Line"/>
            <p:cNvSpPr/>
            <p:nvPr/>
          </p:nvSpPr>
          <p:spPr>
            <a:xfrm>
              <a:off x="5844262" y="4553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1" name="Line"/>
            <p:cNvSpPr/>
            <p:nvPr/>
          </p:nvSpPr>
          <p:spPr>
            <a:xfrm>
              <a:off x="1787083" y="1287154"/>
              <a:ext cx="234480" cy="4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0" extrusionOk="0">
                  <a:moveTo>
                    <a:pt x="15719" y="1955"/>
                  </a:moveTo>
                  <a:cubicBezTo>
                    <a:pt x="15719" y="1490"/>
                    <a:pt x="15719" y="1024"/>
                    <a:pt x="15135" y="652"/>
                  </a:cubicBezTo>
                  <a:cubicBezTo>
                    <a:pt x="14552" y="279"/>
                    <a:pt x="13384" y="0"/>
                    <a:pt x="11535" y="0"/>
                  </a:cubicBezTo>
                  <a:cubicBezTo>
                    <a:pt x="9687" y="0"/>
                    <a:pt x="7157" y="279"/>
                    <a:pt x="5211" y="1350"/>
                  </a:cubicBezTo>
                  <a:cubicBezTo>
                    <a:pt x="3265" y="2421"/>
                    <a:pt x="1903" y="4283"/>
                    <a:pt x="1125" y="6983"/>
                  </a:cubicBezTo>
                  <a:cubicBezTo>
                    <a:pt x="346" y="9683"/>
                    <a:pt x="152" y="13221"/>
                    <a:pt x="54" y="15688"/>
                  </a:cubicBezTo>
                  <a:cubicBezTo>
                    <a:pt x="-43" y="18155"/>
                    <a:pt x="-43" y="19552"/>
                    <a:pt x="346" y="20390"/>
                  </a:cubicBezTo>
                  <a:cubicBezTo>
                    <a:pt x="735" y="21228"/>
                    <a:pt x="1514" y="21507"/>
                    <a:pt x="3654" y="21553"/>
                  </a:cubicBezTo>
                  <a:cubicBezTo>
                    <a:pt x="5795" y="21600"/>
                    <a:pt x="9298" y="21414"/>
                    <a:pt x="12508" y="21041"/>
                  </a:cubicBezTo>
                  <a:cubicBezTo>
                    <a:pt x="15719" y="20669"/>
                    <a:pt x="18638" y="20110"/>
                    <a:pt x="21557" y="19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2" name="Line"/>
            <p:cNvSpPr/>
            <p:nvPr/>
          </p:nvSpPr>
          <p:spPr>
            <a:xfrm>
              <a:off x="1792962" y="1579254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09" y="16200"/>
                    <a:pt x="10017" y="10800"/>
                    <a:pt x="13617" y="7200"/>
                  </a:cubicBezTo>
                  <a:cubicBezTo>
                    <a:pt x="17217" y="3600"/>
                    <a:pt x="194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3" name="Line"/>
            <p:cNvSpPr/>
            <p:nvPr/>
          </p:nvSpPr>
          <p:spPr>
            <a:xfrm>
              <a:off x="2123668" y="1255431"/>
              <a:ext cx="253495" cy="49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04" extrusionOk="0">
                  <a:moveTo>
                    <a:pt x="21557" y="1107"/>
                  </a:moveTo>
                  <a:cubicBezTo>
                    <a:pt x="19757" y="645"/>
                    <a:pt x="17957" y="184"/>
                    <a:pt x="15527" y="45"/>
                  </a:cubicBezTo>
                  <a:cubicBezTo>
                    <a:pt x="13097" y="-93"/>
                    <a:pt x="10037" y="92"/>
                    <a:pt x="7967" y="553"/>
                  </a:cubicBezTo>
                  <a:cubicBezTo>
                    <a:pt x="5897" y="1015"/>
                    <a:pt x="4817" y="1753"/>
                    <a:pt x="4007" y="3138"/>
                  </a:cubicBezTo>
                  <a:cubicBezTo>
                    <a:pt x="3197" y="4522"/>
                    <a:pt x="2657" y="6553"/>
                    <a:pt x="2117" y="9138"/>
                  </a:cubicBezTo>
                  <a:cubicBezTo>
                    <a:pt x="1577" y="11722"/>
                    <a:pt x="1037" y="14861"/>
                    <a:pt x="677" y="16707"/>
                  </a:cubicBezTo>
                  <a:cubicBezTo>
                    <a:pt x="317" y="18553"/>
                    <a:pt x="137" y="19107"/>
                    <a:pt x="47" y="19661"/>
                  </a:cubicBezTo>
                  <a:cubicBezTo>
                    <a:pt x="-43" y="20215"/>
                    <a:pt x="-43" y="20769"/>
                    <a:pt x="407" y="21092"/>
                  </a:cubicBezTo>
                  <a:cubicBezTo>
                    <a:pt x="857" y="21415"/>
                    <a:pt x="1757" y="21507"/>
                    <a:pt x="4997" y="21276"/>
                  </a:cubicBezTo>
                  <a:cubicBezTo>
                    <a:pt x="8237" y="21045"/>
                    <a:pt x="13817" y="20492"/>
                    <a:pt x="19397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4" name="Line"/>
            <p:cNvSpPr/>
            <p:nvPr/>
          </p:nvSpPr>
          <p:spPr>
            <a:xfrm>
              <a:off x="2408912" y="1369704"/>
              <a:ext cx="241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274" y="2483"/>
                    <a:pt x="4547" y="4966"/>
                    <a:pt x="7484" y="7945"/>
                  </a:cubicBezTo>
                  <a:cubicBezTo>
                    <a:pt x="10421" y="10924"/>
                    <a:pt x="14021" y="14400"/>
                    <a:pt x="16484" y="16759"/>
                  </a:cubicBezTo>
                  <a:cubicBezTo>
                    <a:pt x="18947" y="19117"/>
                    <a:pt x="20274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5" name="Line"/>
            <p:cNvSpPr/>
            <p:nvPr/>
          </p:nvSpPr>
          <p:spPr>
            <a:xfrm>
              <a:off x="2472312" y="1316177"/>
              <a:ext cx="158851" cy="45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31" extrusionOk="0">
                  <a:moveTo>
                    <a:pt x="21052" y="1902"/>
                  </a:moveTo>
                  <a:cubicBezTo>
                    <a:pt x="20771" y="1113"/>
                    <a:pt x="20491" y="324"/>
                    <a:pt x="19649" y="78"/>
                  </a:cubicBezTo>
                  <a:cubicBezTo>
                    <a:pt x="18808" y="-169"/>
                    <a:pt x="17405" y="127"/>
                    <a:pt x="15161" y="1606"/>
                  </a:cubicBezTo>
                  <a:cubicBezTo>
                    <a:pt x="12917" y="3086"/>
                    <a:pt x="9831" y="5749"/>
                    <a:pt x="6886" y="8609"/>
                  </a:cubicBezTo>
                  <a:cubicBezTo>
                    <a:pt x="3940" y="11469"/>
                    <a:pt x="1135" y="14527"/>
                    <a:pt x="294" y="16697"/>
                  </a:cubicBezTo>
                  <a:cubicBezTo>
                    <a:pt x="-548" y="18867"/>
                    <a:pt x="574" y="20149"/>
                    <a:pt x="1696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6" name="Line"/>
            <p:cNvSpPr/>
            <p:nvPr/>
          </p:nvSpPr>
          <p:spPr>
            <a:xfrm>
              <a:off x="2713712" y="1655454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7" name="Line"/>
            <p:cNvSpPr/>
            <p:nvPr/>
          </p:nvSpPr>
          <p:spPr>
            <a:xfrm>
              <a:off x="2866112" y="168720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8" name="Line"/>
            <p:cNvSpPr/>
            <p:nvPr/>
          </p:nvSpPr>
          <p:spPr>
            <a:xfrm>
              <a:off x="3164562" y="1311008"/>
              <a:ext cx="254001" cy="4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extrusionOk="0">
                  <a:moveTo>
                    <a:pt x="0" y="82"/>
                  </a:moveTo>
                  <a:cubicBezTo>
                    <a:pt x="900" y="-30"/>
                    <a:pt x="1800" y="-141"/>
                    <a:pt x="3240" y="583"/>
                  </a:cubicBezTo>
                  <a:cubicBezTo>
                    <a:pt x="4680" y="1306"/>
                    <a:pt x="6660" y="2865"/>
                    <a:pt x="9360" y="5426"/>
                  </a:cubicBezTo>
                  <a:cubicBezTo>
                    <a:pt x="12060" y="7987"/>
                    <a:pt x="15480" y="11550"/>
                    <a:pt x="17640" y="14389"/>
                  </a:cubicBezTo>
                  <a:cubicBezTo>
                    <a:pt x="19800" y="17228"/>
                    <a:pt x="20700" y="19344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19" name="Line"/>
            <p:cNvSpPr/>
            <p:nvPr/>
          </p:nvSpPr>
          <p:spPr>
            <a:xfrm>
              <a:off x="3297862" y="1273326"/>
              <a:ext cx="133401" cy="47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55" extrusionOk="0">
                  <a:moveTo>
                    <a:pt x="21271" y="1197"/>
                  </a:moveTo>
                  <a:cubicBezTo>
                    <a:pt x="20596" y="624"/>
                    <a:pt x="19921" y="51"/>
                    <a:pt x="19077" y="3"/>
                  </a:cubicBezTo>
                  <a:cubicBezTo>
                    <a:pt x="18234" y="-45"/>
                    <a:pt x="17221" y="433"/>
                    <a:pt x="14690" y="2440"/>
                  </a:cubicBezTo>
                  <a:cubicBezTo>
                    <a:pt x="12158" y="4447"/>
                    <a:pt x="8108" y="7983"/>
                    <a:pt x="5240" y="11137"/>
                  </a:cubicBezTo>
                  <a:cubicBezTo>
                    <a:pt x="2371" y="14291"/>
                    <a:pt x="683" y="17063"/>
                    <a:pt x="177" y="18736"/>
                  </a:cubicBezTo>
                  <a:cubicBezTo>
                    <a:pt x="-329" y="20408"/>
                    <a:pt x="346" y="20982"/>
                    <a:pt x="1021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0" name="Line"/>
            <p:cNvSpPr/>
            <p:nvPr/>
          </p:nvSpPr>
          <p:spPr>
            <a:xfrm>
              <a:off x="3520162" y="1621217"/>
              <a:ext cx="158751" cy="1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extrusionOk="0">
                  <a:moveTo>
                    <a:pt x="0" y="2497"/>
                  </a:moveTo>
                  <a:cubicBezTo>
                    <a:pt x="864" y="1515"/>
                    <a:pt x="1728" y="533"/>
                    <a:pt x="2880" y="165"/>
                  </a:cubicBezTo>
                  <a:cubicBezTo>
                    <a:pt x="4032" y="-203"/>
                    <a:pt x="5472" y="42"/>
                    <a:pt x="6480" y="902"/>
                  </a:cubicBezTo>
                  <a:cubicBezTo>
                    <a:pt x="7488" y="1761"/>
                    <a:pt x="8064" y="3233"/>
                    <a:pt x="7344" y="6056"/>
                  </a:cubicBezTo>
                  <a:cubicBezTo>
                    <a:pt x="6624" y="8879"/>
                    <a:pt x="4608" y="13052"/>
                    <a:pt x="3456" y="15752"/>
                  </a:cubicBezTo>
                  <a:cubicBezTo>
                    <a:pt x="2304" y="18452"/>
                    <a:pt x="2016" y="19679"/>
                    <a:pt x="2736" y="20415"/>
                  </a:cubicBezTo>
                  <a:cubicBezTo>
                    <a:pt x="3456" y="21152"/>
                    <a:pt x="5184" y="21397"/>
                    <a:pt x="8496" y="20415"/>
                  </a:cubicBezTo>
                  <a:cubicBezTo>
                    <a:pt x="11808" y="19433"/>
                    <a:pt x="16704" y="17224"/>
                    <a:pt x="21600" y="15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1" name="Line"/>
            <p:cNvSpPr/>
            <p:nvPr/>
          </p:nvSpPr>
          <p:spPr>
            <a:xfrm>
              <a:off x="3697962" y="1180384"/>
              <a:ext cx="236497" cy="63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60" extrusionOk="0">
                  <a:moveTo>
                    <a:pt x="0" y="2120"/>
                  </a:moveTo>
                  <a:cubicBezTo>
                    <a:pt x="382" y="1760"/>
                    <a:pt x="765" y="1400"/>
                    <a:pt x="2867" y="1040"/>
                  </a:cubicBezTo>
                  <a:cubicBezTo>
                    <a:pt x="4970" y="680"/>
                    <a:pt x="8793" y="320"/>
                    <a:pt x="11182" y="140"/>
                  </a:cubicBezTo>
                  <a:cubicBezTo>
                    <a:pt x="13572" y="-40"/>
                    <a:pt x="14527" y="-40"/>
                    <a:pt x="15292" y="104"/>
                  </a:cubicBezTo>
                  <a:cubicBezTo>
                    <a:pt x="16057" y="248"/>
                    <a:pt x="16630" y="536"/>
                    <a:pt x="17012" y="1544"/>
                  </a:cubicBezTo>
                  <a:cubicBezTo>
                    <a:pt x="17395" y="2552"/>
                    <a:pt x="17586" y="4280"/>
                    <a:pt x="17490" y="6296"/>
                  </a:cubicBezTo>
                  <a:cubicBezTo>
                    <a:pt x="17395" y="8312"/>
                    <a:pt x="17012" y="10616"/>
                    <a:pt x="17490" y="12488"/>
                  </a:cubicBezTo>
                  <a:cubicBezTo>
                    <a:pt x="17968" y="14360"/>
                    <a:pt x="19306" y="15800"/>
                    <a:pt x="20071" y="16700"/>
                  </a:cubicBezTo>
                  <a:cubicBezTo>
                    <a:pt x="20835" y="17600"/>
                    <a:pt x="21027" y="17960"/>
                    <a:pt x="21218" y="18320"/>
                  </a:cubicBezTo>
                  <a:cubicBezTo>
                    <a:pt x="21409" y="18680"/>
                    <a:pt x="21600" y="19040"/>
                    <a:pt x="20358" y="19508"/>
                  </a:cubicBezTo>
                  <a:cubicBezTo>
                    <a:pt x="19115" y="19976"/>
                    <a:pt x="16439" y="20552"/>
                    <a:pt x="13572" y="20912"/>
                  </a:cubicBezTo>
                  <a:cubicBezTo>
                    <a:pt x="10704" y="21272"/>
                    <a:pt x="7646" y="21416"/>
                    <a:pt x="4588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2" name="Line"/>
            <p:cNvSpPr/>
            <p:nvPr/>
          </p:nvSpPr>
          <p:spPr>
            <a:xfrm>
              <a:off x="4573131" y="1439554"/>
              <a:ext cx="4583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949" y="21600"/>
                  </a:moveTo>
                  <a:cubicBezTo>
                    <a:pt x="452" y="20700"/>
                    <a:pt x="-46" y="19800"/>
                    <a:pt x="4" y="19350"/>
                  </a:cubicBezTo>
                  <a:cubicBezTo>
                    <a:pt x="54" y="18900"/>
                    <a:pt x="651" y="18900"/>
                    <a:pt x="2691" y="17100"/>
                  </a:cubicBezTo>
                  <a:cubicBezTo>
                    <a:pt x="4732" y="15300"/>
                    <a:pt x="8216" y="11700"/>
                    <a:pt x="11600" y="8550"/>
                  </a:cubicBezTo>
                  <a:cubicBezTo>
                    <a:pt x="14984" y="5400"/>
                    <a:pt x="18269" y="2700"/>
                    <a:pt x="215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3" name="Line"/>
            <p:cNvSpPr/>
            <p:nvPr/>
          </p:nvSpPr>
          <p:spPr>
            <a:xfrm>
              <a:off x="4673425" y="1547504"/>
              <a:ext cx="351688" cy="8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64" extrusionOk="0">
                  <a:moveTo>
                    <a:pt x="5193" y="12644"/>
                  </a:moveTo>
                  <a:cubicBezTo>
                    <a:pt x="3770" y="13698"/>
                    <a:pt x="2347" y="14751"/>
                    <a:pt x="1377" y="16068"/>
                  </a:cubicBezTo>
                  <a:cubicBezTo>
                    <a:pt x="407" y="17385"/>
                    <a:pt x="-110" y="18966"/>
                    <a:pt x="19" y="20020"/>
                  </a:cubicBezTo>
                  <a:cubicBezTo>
                    <a:pt x="149" y="21073"/>
                    <a:pt x="925" y="21600"/>
                    <a:pt x="3124" y="20283"/>
                  </a:cubicBezTo>
                  <a:cubicBezTo>
                    <a:pt x="5322" y="18966"/>
                    <a:pt x="8944" y="15805"/>
                    <a:pt x="12242" y="12117"/>
                  </a:cubicBezTo>
                  <a:cubicBezTo>
                    <a:pt x="15540" y="8429"/>
                    <a:pt x="18515" y="4215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4" name="Line"/>
            <p:cNvSpPr/>
            <p:nvPr/>
          </p:nvSpPr>
          <p:spPr>
            <a:xfrm>
              <a:off x="4777462" y="912504"/>
              <a:ext cx="1392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0" y="0"/>
                  </a:moveTo>
                  <a:cubicBezTo>
                    <a:pt x="9257" y="3771"/>
                    <a:pt x="18514" y="7543"/>
                    <a:pt x="20057" y="11143"/>
                  </a:cubicBezTo>
                  <a:cubicBezTo>
                    <a:pt x="21600" y="14743"/>
                    <a:pt x="15429" y="1817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5" name="Line"/>
            <p:cNvSpPr/>
            <p:nvPr/>
          </p:nvSpPr>
          <p:spPr>
            <a:xfrm>
              <a:off x="4593312" y="1280804"/>
              <a:ext cx="412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548" y="19200"/>
                    <a:pt x="5095" y="16800"/>
                    <a:pt x="8695" y="13200"/>
                  </a:cubicBezTo>
                  <a:cubicBezTo>
                    <a:pt x="12295" y="9600"/>
                    <a:pt x="1694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6" name="Line"/>
            <p:cNvSpPr/>
            <p:nvPr/>
          </p:nvSpPr>
          <p:spPr>
            <a:xfrm>
              <a:off x="4561527" y="1779190"/>
              <a:ext cx="76236" cy="35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25" extrusionOk="0">
                  <a:moveTo>
                    <a:pt x="5264" y="8348"/>
                  </a:moveTo>
                  <a:cubicBezTo>
                    <a:pt x="6431" y="11970"/>
                    <a:pt x="7599" y="15591"/>
                    <a:pt x="8475" y="17919"/>
                  </a:cubicBezTo>
                  <a:cubicBezTo>
                    <a:pt x="9350" y="20248"/>
                    <a:pt x="9934" y="21282"/>
                    <a:pt x="9642" y="21412"/>
                  </a:cubicBezTo>
                  <a:cubicBezTo>
                    <a:pt x="9350" y="21541"/>
                    <a:pt x="8183" y="20765"/>
                    <a:pt x="6140" y="17855"/>
                  </a:cubicBezTo>
                  <a:cubicBezTo>
                    <a:pt x="4096" y="14945"/>
                    <a:pt x="1177" y="9900"/>
                    <a:pt x="302" y="6731"/>
                  </a:cubicBezTo>
                  <a:cubicBezTo>
                    <a:pt x="-574" y="3563"/>
                    <a:pt x="594" y="2269"/>
                    <a:pt x="2053" y="1364"/>
                  </a:cubicBezTo>
                  <a:cubicBezTo>
                    <a:pt x="3512" y="458"/>
                    <a:pt x="5264" y="-59"/>
                    <a:pt x="9642" y="6"/>
                  </a:cubicBezTo>
                  <a:cubicBezTo>
                    <a:pt x="14021" y="70"/>
                    <a:pt x="21026" y="717"/>
                    <a:pt x="21026" y="2269"/>
                  </a:cubicBezTo>
                  <a:cubicBezTo>
                    <a:pt x="21026" y="3821"/>
                    <a:pt x="14021" y="6279"/>
                    <a:pt x="9058" y="7637"/>
                  </a:cubicBezTo>
                  <a:cubicBezTo>
                    <a:pt x="4096" y="8995"/>
                    <a:pt x="1177" y="9254"/>
                    <a:pt x="594" y="9383"/>
                  </a:cubicBezTo>
                  <a:cubicBezTo>
                    <a:pt x="10" y="9512"/>
                    <a:pt x="1761" y="9512"/>
                    <a:pt x="3512" y="9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7" name="Line"/>
            <p:cNvSpPr/>
            <p:nvPr/>
          </p:nvSpPr>
          <p:spPr>
            <a:xfrm>
              <a:off x="4711445" y="1839705"/>
              <a:ext cx="108944" cy="24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80" extrusionOk="0">
                  <a:moveTo>
                    <a:pt x="17602" y="2151"/>
                  </a:moveTo>
                  <a:cubicBezTo>
                    <a:pt x="15972" y="1251"/>
                    <a:pt x="14342" y="351"/>
                    <a:pt x="12508" y="81"/>
                  </a:cubicBezTo>
                  <a:cubicBezTo>
                    <a:pt x="10674" y="-189"/>
                    <a:pt x="8636" y="171"/>
                    <a:pt x="6598" y="1791"/>
                  </a:cubicBezTo>
                  <a:cubicBezTo>
                    <a:pt x="4561" y="3411"/>
                    <a:pt x="2523" y="6291"/>
                    <a:pt x="1300" y="9261"/>
                  </a:cubicBezTo>
                  <a:cubicBezTo>
                    <a:pt x="78" y="12231"/>
                    <a:pt x="-330" y="15291"/>
                    <a:pt x="281" y="17361"/>
                  </a:cubicBezTo>
                  <a:cubicBezTo>
                    <a:pt x="893" y="19431"/>
                    <a:pt x="2523" y="20511"/>
                    <a:pt x="4357" y="20961"/>
                  </a:cubicBezTo>
                  <a:cubicBezTo>
                    <a:pt x="6191" y="21411"/>
                    <a:pt x="8228" y="21231"/>
                    <a:pt x="11081" y="19791"/>
                  </a:cubicBezTo>
                  <a:cubicBezTo>
                    <a:pt x="13934" y="18351"/>
                    <a:pt x="17602" y="15651"/>
                    <a:pt x="19436" y="12681"/>
                  </a:cubicBezTo>
                  <a:cubicBezTo>
                    <a:pt x="21270" y="9711"/>
                    <a:pt x="21270" y="6471"/>
                    <a:pt x="20455" y="4581"/>
                  </a:cubicBezTo>
                  <a:cubicBezTo>
                    <a:pt x="19640" y="2691"/>
                    <a:pt x="18010" y="2151"/>
                    <a:pt x="16176" y="1971"/>
                  </a:cubicBezTo>
                  <a:cubicBezTo>
                    <a:pt x="14342" y="1791"/>
                    <a:pt x="12304" y="1971"/>
                    <a:pt x="12100" y="2511"/>
                  </a:cubicBezTo>
                  <a:cubicBezTo>
                    <a:pt x="11896" y="3051"/>
                    <a:pt x="13527" y="3951"/>
                    <a:pt x="15157" y="4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8" name="Line"/>
            <p:cNvSpPr/>
            <p:nvPr/>
          </p:nvSpPr>
          <p:spPr>
            <a:xfrm>
              <a:off x="4887132" y="1785006"/>
              <a:ext cx="163381" cy="30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50" extrusionOk="0">
                  <a:moveTo>
                    <a:pt x="21375" y="2468"/>
                  </a:moveTo>
                  <a:cubicBezTo>
                    <a:pt x="20544" y="1586"/>
                    <a:pt x="19713" y="705"/>
                    <a:pt x="18606" y="264"/>
                  </a:cubicBezTo>
                  <a:cubicBezTo>
                    <a:pt x="17498" y="-177"/>
                    <a:pt x="16113" y="-177"/>
                    <a:pt x="13483" y="1145"/>
                  </a:cubicBezTo>
                  <a:cubicBezTo>
                    <a:pt x="10852" y="2468"/>
                    <a:pt x="6975" y="5113"/>
                    <a:pt x="4344" y="7611"/>
                  </a:cubicBezTo>
                  <a:cubicBezTo>
                    <a:pt x="1713" y="10109"/>
                    <a:pt x="329" y="12460"/>
                    <a:pt x="52" y="14590"/>
                  </a:cubicBezTo>
                  <a:cubicBezTo>
                    <a:pt x="-225" y="16721"/>
                    <a:pt x="606" y="18631"/>
                    <a:pt x="2544" y="19807"/>
                  </a:cubicBezTo>
                  <a:cubicBezTo>
                    <a:pt x="4483" y="20982"/>
                    <a:pt x="7529" y="21423"/>
                    <a:pt x="10437" y="20982"/>
                  </a:cubicBezTo>
                  <a:cubicBezTo>
                    <a:pt x="13344" y="20541"/>
                    <a:pt x="16113" y="19219"/>
                    <a:pt x="18883" y="17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9" name="Line"/>
            <p:cNvSpPr/>
            <p:nvPr/>
          </p:nvSpPr>
          <p:spPr>
            <a:xfrm>
              <a:off x="4864870" y="1953904"/>
              <a:ext cx="18564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3084" y="21600"/>
                  </a:moveTo>
                  <a:cubicBezTo>
                    <a:pt x="1385" y="21600"/>
                    <a:pt x="-314" y="21600"/>
                    <a:pt x="50" y="20250"/>
                  </a:cubicBezTo>
                  <a:cubicBezTo>
                    <a:pt x="414" y="18900"/>
                    <a:pt x="2841" y="16200"/>
                    <a:pt x="6724" y="12600"/>
                  </a:cubicBezTo>
                  <a:cubicBezTo>
                    <a:pt x="10607" y="9000"/>
                    <a:pt x="15947" y="4500"/>
                    <a:pt x="212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0" name="Line"/>
            <p:cNvSpPr/>
            <p:nvPr/>
          </p:nvSpPr>
          <p:spPr>
            <a:xfrm>
              <a:off x="5610371" y="1098208"/>
              <a:ext cx="240242" cy="40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5" extrusionOk="0">
                  <a:moveTo>
                    <a:pt x="21505" y="1581"/>
                  </a:moveTo>
                  <a:cubicBezTo>
                    <a:pt x="21126" y="1027"/>
                    <a:pt x="20747" y="473"/>
                    <a:pt x="20084" y="196"/>
                  </a:cubicBezTo>
                  <a:cubicBezTo>
                    <a:pt x="19421" y="-81"/>
                    <a:pt x="18473" y="-81"/>
                    <a:pt x="16863" y="307"/>
                  </a:cubicBezTo>
                  <a:cubicBezTo>
                    <a:pt x="15252" y="694"/>
                    <a:pt x="12979" y="1470"/>
                    <a:pt x="10421" y="3131"/>
                  </a:cubicBezTo>
                  <a:cubicBezTo>
                    <a:pt x="7863" y="4793"/>
                    <a:pt x="5021" y="7341"/>
                    <a:pt x="3221" y="9999"/>
                  </a:cubicBezTo>
                  <a:cubicBezTo>
                    <a:pt x="1421" y="12657"/>
                    <a:pt x="663" y="15427"/>
                    <a:pt x="284" y="17088"/>
                  </a:cubicBezTo>
                  <a:cubicBezTo>
                    <a:pt x="-95" y="18750"/>
                    <a:pt x="-95" y="19304"/>
                    <a:pt x="284" y="19913"/>
                  </a:cubicBezTo>
                  <a:cubicBezTo>
                    <a:pt x="663" y="20522"/>
                    <a:pt x="1421" y="21187"/>
                    <a:pt x="3789" y="21353"/>
                  </a:cubicBezTo>
                  <a:cubicBezTo>
                    <a:pt x="6158" y="21519"/>
                    <a:pt x="10137" y="21187"/>
                    <a:pt x="12979" y="20522"/>
                  </a:cubicBezTo>
                  <a:cubicBezTo>
                    <a:pt x="15821" y="19857"/>
                    <a:pt x="17526" y="18861"/>
                    <a:pt x="19231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1" name="Line"/>
            <p:cNvSpPr/>
            <p:nvPr/>
          </p:nvSpPr>
          <p:spPr>
            <a:xfrm>
              <a:off x="5615662" y="1268104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9350"/>
                    <a:pt x="0" y="17100"/>
                    <a:pt x="2084" y="14400"/>
                  </a:cubicBezTo>
                  <a:cubicBezTo>
                    <a:pt x="4168" y="11700"/>
                    <a:pt x="8337" y="8550"/>
                    <a:pt x="11937" y="6075"/>
                  </a:cubicBezTo>
                  <a:cubicBezTo>
                    <a:pt x="15537" y="3600"/>
                    <a:pt x="1856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2" name="Line"/>
            <p:cNvSpPr/>
            <p:nvPr/>
          </p:nvSpPr>
          <p:spPr>
            <a:xfrm>
              <a:off x="5981882" y="1064804"/>
              <a:ext cx="275131" cy="43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2" extrusionOk="0">
                  <a:moveTo>
                    <a:pt x="21432" y="628"/>
                  </a:moveTo>
                  <a:cubicBezTo>
                    <a:pt x="17969" y="212"/>
                    <a:pt x="14507" y="-203"/>
                    <a:pt x="11621" y="109"/>
                  </a:cubicBezTo>
                  <a:cubicBezTo>
                    <a:pt x="8736" y="420"/>
                    <a:pt x="6427" y="1459"/>
                    <a:pt x="4861" y="3484"/>
                  </a:cubicBezTo>
                  <a:cubicBezTo>
                    <a:pt x="3295" y="5509"/>
                    <a:pt x="2470" y="8520"/>
                    <a:pt x="1811" y="11324"/>
                  </a:cubicBezTo>
                  <a:cubicBezTo>
                    <a:pt x="1151" y="14128"/>
                    <a:pt x="656" y="16724"/>
                    <a:pt x="327" y="18334"/>
                  </a:cubicBezTo>
                  <a:cubicBezTo>
                    <a:pt x="-3" y="19943"/>
                    <a:pt x="-168" y="20566"/>
                    <a:pt x="244" y="20930"/>
                  </a:cubicBezTo>
                  <a:cubicBezTo>
                    <a:pt x="656" y="21293"/>
                    <a:pt x="1646" y="21397"/>
                    <a:pt x="3789" y="21241"/>
                  </a:cubicBezTo>
                  <a:cubicBezTo>
                    <a:pt x="5933" y="21085"/>
                    <a:pt x="9230" y="20670"/>
                    <a:pt x="12528" y="20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3" name="Line"/>
            <p:cNvSpPr/>
            <p:nvPr/>
          </p:nvSpPr>
          <p:spPr>
            <a:xfrm>
              <a:off x="6193512" y="1204604"/>
              <a:ext cx="2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751" y="837"/>
                    <a:pt x="3503" y="1674"/>
                    <a:pt x="6616" y="4270"/>
                  </a:cubicBezTo>
                  <a:cubicBezTo>
                    <a:pt x="9730" y="6865"/>
                    <a:pt x="14205" y="11219"/>
                    <a:pt x="16930" y="14400"/>
                  </a:cubicBezTo>
                  <a:cubicBezTo>
                    <a:pt x="19654" y="17581"/>
                    <a:pt x="20627" y="19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4" name="Line"/>
            <p:cNvSpPr/>
            <p:nvPr/>
          </p:nvSpPr>
          <p:spPr>
            <a:xfrm>
              <a:off x="6260550" y="1179204"/>
              <a:ext cx="18696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extrusionOk="0">
                  <a:moveTo>
                    <a:pt x="21437" y="0"/>
                  </a:moveTo>
                  <a:cubicBezTo>
                    <a:pt x="17554" y="2304"/>
                    <a:pt x="13671" y="4608"/>
                    <a:pt x="10152" y="7560"/>
                  </a:cubicBezTo>
                  <a:cubicBezTo>
                    <a:pt x="6633" y="10512"/>
                    <a:pt x="3477" y="14112"/>
                    <a:pt x="1779" y="16272"/>
                  </a:cubicBezTo>
                  <a:cubicBezTo>
                    <a:pt x="80" y="18432"/>
                    <a:pt x="-163" y="19152"/>
                    <a:pt x="80" y="19800"/>
                  </a:cubicBezTo>
                  <a:cubicBezTo>
                    <a:pt x="322" y="20448"/>
                    <a:pt x="1050" y="21024"/>
                    <a:pt x="17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5" name="Line"/>
            <p:cNvSpPr/>
            <p:nvPr/>
          </p:nvSpPr>
          <p:spPr>
            <a:xfrm>
              <a:off x="6549112" y="1401454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6" name="Line"/>
            <p:cNvSpPr/>
            <p:nvPr/>
          </p:nvSpPr>
          <p:spPr>
            <a:xfrm>
              <a:off x="6561812" y="1066180"/>
              <a:ext cx="237501" cy="46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1" extrusionOk="0">
                  <a:moveTo>
                    <a:pt x="0" y="2604"/>
                  </a:moveTo>
                  <a:cubicBezTo>
                    <a:pt x="191" y="1716"/>
                    <a:pt x="382" y="829"/>
                    <a:pt x="1720" y="385"/>
                  </a:cubicBezTo>
                  <a:cubicBezTo>
                    <a:pt x="3058" y="-59"/>
                    <a:pt x="5543" y="-59"/>
                    <a:pt x="8602" y="89"/>
                  </a:cubicBezTo>
                  <a:cubicBezTo>
                    <a:pt x="11660" y="237"/>
                    <a:pt x="15292" y="533"/>
                    <a:pt x="17490" y="829"/>
                  </a:cubicBezTo>
                  <a:cubicBezTo>
                    <a:pt x="19688" y="1125"/>
                    <a:pt x="20453" y="1420"/>
                    <a:pt x="20931" y="2111"/>
                  </a:cubicBezTo>
                  <a:cubicBezTo>
                    <a:pt x="21409" y="2801"/>
                    <a:pt x="21600" y="3886"/>
                    <a:pt x="21313" y="5859"/>
                  </a:cubicBezTo>
                  <a:cubicBezTo>
                    <a:pt x="21027" y="7831"/>
                    <a:pt x="20262" y="10692"/>
                    <a:pt x="19880" y="13108"/>
                  </a:cubicBezTo>
                  <a:cubicBezTo>
                    <a:pt x="19497" y="15525"/>
                    <a:pt x="19497" y="17497"/>
                    <a:pt x="19402" y="18730"/>
                  </a:cubicBezTo>
                  <a:cubicBezTo>
                    <a:pt x="19306" y="19963"/>
                    <a:pt x="19115" y="20456"/>
                    <a:pt x="18637" y="20851"/>
                  </a:cubicBezTo>
                  <a:cubicBezTo>
                    <a:pt x="18159" y="21245"/>
                    <a:pt x="17395" y="21541"/>
                    <a:pt x="15483" y="21442"/>
                  </a:cubicBezTo>
                  <a:cubicBezTo>
                    <a:pt x="13572" y="21344"/>
                    <a:pt x="10513" y="20851"/>
                    <a:pt x="7455" y="20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7" name="Line"/>
            <p:cNvSpPr/>
            <p:nvPr/>
          </p:nvSpPr>
          <p:spPr>
            <a:xfrm>
              <a:off x="6936462" y="143955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8" name="Line"/>
            <p:cNvSpPr/>
            <p:nvPr/>
          </p:nvSpPr>
          <p:spPr>
            <a:xfrm>
              <a:off x="7145504" y="1015846"/>
              <a:ext cx="305309" cy="45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3" extrusionOk="0">
                  <a:moveTo>
                    <a:pt x="21340" y="1118"/>
                  </a:moveTo>
                  <a:cubicBezTo>
                    <a:pt x="21044" y="618"/>
                    <a:pt x="20748" y="118"/>
                    <a:pt x="19195" y="18"/>
                  </a:cubicBezTo>
                  <a:cubicBezTo>
                    <a:pt x="17641" y="-82"/>
                    <a:pt x="14830" y="218"/>
                    <a:pt x="11945" y="1518"/>
                  </a:cubicBezTo>
                  <a:cubicBezTo>
                    <a:pt x="9061" y="2818"/>
                    <a:pt x="6102" y="5118"/>
                    <a:pt x="3956" y="7668"/>
                  </a:cubicBezTo>
                  <a:cubicBezTo>
                    <a:pt x="1811" y="10218"/>
                    <a:pt x="480" y="13018"/>
                    <a:pt x="110" y="15268"/>
                  </a:cubicBezTo>
                  <a:cubicBezTo>
                    <a:pt x="-260" y="17518"/>
                    <a:pt x="332" y="19218"/>
                    <a:pt x="1515" y="20218"/>
                  </a:cubicBezTo>
                  <a:cubicBezTo>
                    <a:pt x="2699" y="21218"/>
                    <a:pt x="4474" y="21518"/>
                    <a:pt x="6767" y="21468"/>
                  </a:cubicBezTo>
                  <a:cubicBezTo>
                    <a:pt x="9061" y="21418"/>
                    <a:pt x="11872" y="21018"/>
                    <a:pt x="14682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9" name="Line"/>
            <p:cNvSpPr/>
            <p:nvPr/>
          </p:nvSpPr>
          <p:spPr>
            <a:xfrm>
              <a:off x="7137546" y="1268104"/>
              <a:ext cx="1926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74" y="21600"/>
                  </a:moveTo>
                  <a:cubicBezTo>
                    <a:pt x="1187" y="19800"/>
                    <a:pt x="0" y="18000"/>
                    <a:pt x="0" y="16425"/>
                  </a:cubicBezTo>
                  <a:cubicBezTo>
                    <a:pt x="0" y="14850"/>
                    <a:pt x="1187" y="13500"/>
                    <a:pt x="4985" y="10800"/>
                  </a:cubicBezTo>
                  <a:cubicBezTo>
                    <a:pt x="8782" y="8100"/>
                    <a:pt x="15191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0" name="Line"/>
            <p:cNvSpPr/>
            <p:nvPr/>
          </p:nvSpPr>
          <p:spPr>
            <a:xfrm>
              <a:off x="7448368" y="1035535"/>
              <a:ext cx="269145" cy="45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4" extrusionOk="0">
                  <a:moveTo>
                    <a:pt x="21457" y="2600"/>
                  </a:moveTo>
                  <a:cubicBezTo>
                    <a:pt x="18926" y="1695"/>
                    <a:pt x="16395" y="791"/>
                    <a:pt x="14116" y="339"/>
                  </a:cubicBezTo>
                  <a:cubicBezTo>
                    <a:pt x="11838" y="-113"/>
                    <a:pt x="9813" y="-113"/>
                    <a:pt x="8295" y="339"/>
                  </a:cubicBezTo>
                  <a:cubicBezTo>
                    <a:pt x="6776" y="791"/>
                    <a:pt x="5763" y="1695"/>
                    <a:pt x="5173" y="3202"/>
                  </a:cubicBezTo>
                  <a:cubicBezTo>
                    <a:pt x="4582" y="4709"/>
                    <a:pt x="4413" y="6819"/>
                    <a:pt x="3738" y="9331"/>
                  </a:cubicBezTo>
                  <a:cubicBezTo>
                    <a:pt x="3063" y="11842"/>
                    <a:pt x="1882" y="14756"/>
                    <a:pt x="1207" y="16564"/>
                  </a:cubicBezTo>
                  <a:cubicBezTo>
                    <a:pt x="532" y="18373"/>
                    <a:pt x="363" y="19076"/>
                    <a:pt x="194" y="19679"/>
                  </a:cubicBezTo>
                  <a:cubicBezTo>
                    <a:pt x="26" y="20281"/>
                    <a:pt x="-143" y="20784"/>
                    <a:pt x="194" y="21085"/>
                  </a:cubicBezTo>
                  <a:cubicBezTo>
                    <a:pt x="532" y="21387"/>
                    <a:pt x="1376" y="21487"/>
                    <a:pt x="4160" y="21387"/>
                  </a:cubicBezTo>
                  <a:cubicBezTo>
                    <a:pt x="6944" y="21286"/>
                    <a:pt x="11670" y="20985"/>
                    <a:pt x="16395" y="2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1" name="Line"/>
            <p:cNvSpPr/>
            <p:nvPr/>
          </p:nvSpPr>
          <p:spPr>
            <a:xfrm>
              <a:off x="7711162" y="1147454"/>
              <a:ext cx="158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608" y="4070"/>
                    <a:pt x="9216" y="8139"/>
                    <a:pt x="12816" y="11739"/>
                  </a:cubicBezTo>
                  <a:cubicBezTo>
                    <a:pt x="16416" y="15339"/>
                    <a:pt x="19008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2" name="Line"/>
            <p:cNvSpPr/>
            <p:nvPr/>
          </p:nvSpPr>
          <p:spPr>
            <a:xfrm>
              <a:off x="7717512" y="1141104"/>
              <a:ext cx="203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250" y="116"/>
                    <a:pt x="18900" y="232"/>
                    <a:pt x="17325" y="1219"/>
                  </a:cubicBezTo>
                  <a:cubicBezTo>
                    <a:pt x="15750" y="2206"/>
                    <a:pt x="13950" y="4065"/>
                    <a:pt x="11475" y="6794"/>
                  </a:cubicBezTo>
                  <a:cubicBezTo>
                    <a:pt x="9000" y="9523"/>
                    <a:pt x="5850" y="13123"/>
                    <a:pt x="3825" y="15735"/>
                  </a:cubicBezTo>
                  <a:cubicBezTo>
                    <a:pt x="1800" y="18348"/>
                    <a:pt x="90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3" name="Line"/>
            <p:cNvSpPr/>
            <p:nvPr/>
          </p:nvSpPr>
          <p:spPr>
            <a:xfrm>
              <a:off x="7908012" y="1405602"/>
              <a:ext cx="165101" cy="15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extrusionOk="0">
                  <a:moveTo>
                    <a:pt x="0" y="4500"/>
                  </a:moveTo>
                  <a:cubicBezTo>
                    <a:pt x="831" y="3097"/>
                    <a:pt x="1662" y="1695"/>
                    <a:pt x="2908" y="853"/>
                  </a:cubicBezTo>
                  <a:cubicBezTo>
                    <a:pt x="4154" y="12"/>
                    <a:pt x="5815" y="-269"/>
                    <a:pt x="6923" y="292"/>
                  </a:cubicBezTo>
                  <a:cubicBezTo>
                    <a:pt x="8031" y="853"/>
                    <a:pt x="8585" y="2256"/>
                    <a:pt x="8446" y="4360"/>
                  </a:cubicBezTo>
                  <a:cubicBezTo>
                    <a:pt x="8308" y="6463"/>
                    <a:pt x="7477" y="9269"/>
                    <a:pt x="6785" y="11373"/>
                  </a:cubicBezTo>
                  <a:cubicBezTo>
                    <a:pt x="6092" y="13476"/>
                    <a:pt x="5538" y="14879"/>
                    <a:pt x="5123" y="16422"/>
                  </a:cubicBezTo>
                  <a:cubicBezTo>
                    <a:pt x="4708" y="17965"/>
                    <a:pt x="4431" y="19648"/>
                    <a:pt x="4985" y="20489"/>
                  </a:cubicBezTo>
                  <a:cubicBezTo>
                    <a:pt x="5538" y="21331"/>
                    <a:pt x="6923" y="21331"/>
                    <a:pt x="9831" y="20349"/>
                  </a:cubicBezTo>
                  <a:cubicBezTo>
                    <a:pt x="12738" y="19367"/>
                    <a:pt x="17169" y="17404"/>
                    <a:pt x="21600" y="15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4" name="Line"/>
            <p:cNvSpPr/>
            <p:nvPr/>
          </p:nvSpPr>
          <p:spPr>
            <a:xfrm>
              <a:off x="8070119" y="1022043"/>
              <a:ext cx="194718" cy="51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9" extrusionOk="0">
                  <a:moveTo>
                    <a:pt x="329" y="2579"/>
                  </a:moveTo>
                  <a:cubicBezTo>
                    <a:pt x="96" y="2050"/>
                    <a:pt x="-136" y="1521"/>
                    <a:pt x="96" y="1080"/>
                  </a:cubicBezTo>
                  <a:cubicBezTo>
                    <a:pt x="329" y="639"/>
                    <a:pt x="1025" y="287"/>
                    <a:pt x="2999" y="110"/>
                  </a:cubicBezTo>
                  <a:cubicBezTo>
                    <a:pt x="4974" y="-66"/>
                    <a:pt x="8225" y="-66"/>
                    <a:pt x="11361" y="375"/>
                  </a:cubicBezTo>
                  <a:cubicBezTo>
                    <a:pt x="14496" y="816"/>
                    <a:pt x="17516" y="1697"/>
                    <a:pt x="19258" y="3020"/>
                  </a:cubicBezTo>
                  <a:cubicBezTo>
                    <a:pt x="20999" y="4342"/>
                    <a:pt x="21464" y="6105"/>
                    <a:pt x="21348" y="7825"/>
                  </a:cubicBezTo>
                  <a:cubicBezTo>
                    <a:pt x="21232" y="9544"/>
                    <a:pt x="20535" y="11219"/>
                    <a:pt x="20303" y="12806"/>
                  </a:cubicBezTo>
                  <a:cubicBezTo>
                    <a:pt x="20070" y="14393"/>
                    <a:pt x="20303" y="15892"/>
                    <a:pt x="20651" y="17170"/>
                  </a:cubicBezTo>
                  <a:cubicBezTo>
                    <a:pt x="20999" y="18448"/>
                    <a:pt x="21464" y="19506"/>
                    <a:pt x="21348" y="20212"/>
                  </a:cubicBezTo>
                  <a:cubicBezTo>
                    <a:pt x="21232" y="20917"/>
                    <a:pt x="20535" y="21270"/>
                    <a:pt x="17632" y="21402"/>
                  </a:cubicBezTo>
                  <a:cubicBezTo>
                    <a:pt x="14729" y="21534"/>
                    <a:pt x="9619" y="21446"/>
                    <a:pt x="4509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5" name="Line"/>
            <p:cNvSpPr/>
            <p:nvPr/>
          </p:nvSpPr>
          <p:spPr>
            <a:xfrm>
              <a:off x="8758912" y="1255404"/>
              <a:ext cx="273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6" name="Line"/>
            <p:cNvSpPr/>
            <p:nvPr/>
          </p:nvSpPr>
          <p:spPr>
            <a:xfrm>
              <a:off x="8777962" y="1357004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5300"/>
                    <a:pt x="10800" y="9000"/>
                    <a:pt x="14400" y="540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7" name="Line"/>
            <p:cNvSpPr/>
            <p:nvPr/>
          </p:nvSpPr>
          <p:spPr>
            <a:xfrm>
              <a:off x="8695412" y="988704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0" y="0"/>
                  </a:moveTo>
                  <a:cubicBezTo>
                    <a:pt x="9257" y="5472"/>
                    <a:pt x="18514" y="10944"/>
                    <a:pt x="20057" y="14544"/>
                  </a:cubicBezTo>
                  <a:cubicBezTo>
                    <a:pt x="21600" y="18144"/>
                    <a:pt x="15429" y="19872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8" name="Line"/>
            <p:cNvSpPr/>
            <p:nvPr/>
          </p:nvSpPr>
          <p:spPr>
            <a:xfrm>
              <a:off x="8695412" y="9061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9" name="Line"/>
            <p:cNvSpPr/>
            <p:nvPr/>
          </p:nvSpPr>
          <p:spPr>
            <a:xfrm>
              <a:off x="8682167" y="775926"/>
              <a:ext cx="152946" cy="31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50" extrusionOk="0">
                  <a:moveTo>
                    <a:pt x="21380" y="14138"/>
                  </a:moveTo>
                  <a:cubicBezTo>
                    <a:pt x="18717" y="13558"/>
                    <a:pt x="16054" y="12978"/>
                    <a:pt x="12947" y="13050"/>
                  </a:cubicBezTo>
                  <a:cubicBezTo>
                    <a:pt x="9840" y="13123"/>
                    <a:pt x="6290" y="13848"/>
                    <a:pt x="3922" y="14935"/>
                  </a:cubicBezTo>
                  <a:cubicBezTo>
                    <a:pt x="1555" y="16022"/>
                    <a:pt x="372" y="17472"/>
                    <a:pt x="76" y="18632"/>
                  </a:cubicBezTo>
                  <a:cubicBezTo>
                    <a:pt x="-220" y="19791"/>
                    <a:pt x="372" y="20661"/>
                    <a:pt x="1407" y="21096"/>
                  </a:cubicBezTo>
                  <a:cubicBezTo>
                    <a:pt x="2443" y="21531"/>
                    <a:pt x="3922" y="21531"/>
                    <a:pt x="6290" y="20081"/>
                  </a:cubicBezTo>
                  <a:cubicBezTo>
                    <a:pt x="8657" y="18632"/>
                    <a:pt x="11912" y="15732"/>
                    <a:pt x="13835" y="12471"/>
                  </a:cubicBezTo>
                  <a:cubicBezTo>
                    <a:pt x="15758" y="9209"/>
                    <a:pt x="16350" y="5585"/>
                    <a:pt x="16794" y="3265"/>
                  </a:cubicBezTo>
                  <a:cubicBezTo>
                    <a:pt x="17238" y="946"/>
                    <a:pt x="17533" y="-69"/>
                    <a:pt x="17533" y="3"/>
                  </a:cubicBezTo>
                  <a:cubicBezTo>
                    <a:pt x="17533" y="76"/>
                    <a:pt x="17238" y="1236"/>
                    <a:pt x="17090" y="3918"/>
                  </a:cubicBezTo>
                  <a:cubicBezTo>
                    <a:pt x="16942" y="6599"/>
                    <a:pt x="16942" y="10803"/>
                    <a:pt x="17238" y="13268"/>
                  </a:cubicBezTo>
                  <a:cubicBezTo>
                    <a:pt x="17533" y="15732"/>
                    <a:pt x="18125" y="16457"/>
                    <a:pt x="18717" y="17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0" name="Line"/>
            <p:cNvSpPr/>
            <p:nvPr/>
          </p:nvSpPr>
          <p:spPr>
            <a:xfrm>
              <a:off x="8856050" y="932501"/>
              <a:ext cx="67964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32" extrusionOk="0">
                  <a:moveTo>
                    <a:pt x="5307" y="10428"/>
                  </a:moveTo>
                  <a:cubicBezTo>
                    <a:pt x="7925" y="9250"/>
                    <a:pt x="10543" y="8072"/>
                    <a:pt x="12834" y="6108"/>
                  </a:cubicBezTo>
                  <a:cubicBezTo>
                    <a:pt x="15125" y="4145"/>
                    <a:pt x="17089" y="1396"/>
                    <a:pt x="16434" y="414"/>
                  </a:cubicBezTo>
                  <a:cubicBezTo>
                    <a:pt x="15780" y="-568"/>
                    <a:pt x="12507" y="217"/>
                    <a:pt x="9234" y="2574"/>
                  </a:cubicBezTo>
                  <a:cubicBezTo>
                    <a:pt x="5961" y="4930"/>
                    <a:pt x="2689" y="8857"/>
                    <a:pt x="1052" y="11803"/>
                  </a:cubicBezTo>
                  <a:cubicBezTo>
                    <a:pt x="-584" y="14748"/>
                    <a:pt x="-584" y="16712"/>
                    <a:pt x="3016" y="18087"/>
                  </a:cubicBezTo>
                  <a:cubicBezTo>
                    <a:pt x="6616" y="19461"/>
                    <a:pt x="13816" y="20247"/>
                    <a:pt x="21016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1" name="Line"/>
            <p:cNvSpPr/>
            <p:nvPr/>
          </p:nvSpPr>
          <p:spPr>
            <a:xfrm>
              <a:off x="8945956" y="931554"/>
              <a:ext cx="796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extrusionOk="0">
                  <a:moveTo>
                    <a:pt x="4338" y="0"/>
                  </a:moveTo>
                  <a:cubicBezTo>
                    <a:pt x="3770" y="5082"/>
                    <a:pt x="3202" y="10165"/>
                    <a:pt x="2633" y="13976"/>
                  </a:cubicBezTo>
                  <a:cubicBezTo>
                    <a:pt x="2065" y="17788"/>
                    <a:pt x="1496" y="20329"/>
                    <a:pt x="928" y="20329"/>
                  </a:cubicBezTo>
                  <a:cubicBezTo>
                    <a:pt x="359" y="20329"/>
                    <a:pt x="-209" y="17788"/>
                    <a:pt x="75" y="15247"/>
                  </a:cubicBezTo>
                  <a:cubicBezTo>
                    <a:pt x="359" y="12706"/>
                    <a:pt x="1496" y="10165"/>
                    <a:pt x="3202" y="8259"/>
                  </a:cubicBezTo>
                  <a:cubicBezTo>
                    <a:pt x="4907" y="6353"/>
                    <a:pt x="7180" y="5082"/>
                    <a:pt x="9738" y="4235"/>
                  </a:cubicBezTo>
                  <a:cubicBezTo>
                    <a:pt x="12296" y="3388"/>
                    <a:pt x="15138" y="2965"/>
                    <a:pt x="17128" y="5929"/>
                  </a:cubicBezTo>
                  <a:cubicBezTo>
                    <a:pt x="19117" y="8894"/>
                    <a:pt x="20254" y="15247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2" name="Line"/>
            <p:cNvSpPr/>
            <p:nvPr/>
          </p:nvSpPr>
          <p:spPr>
            <a:xfrm>
              <a:off x="9068540" y="677554"/>
              <a:ext cx="84074" cy="35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6" extrusionOk="0">
                  <a:moveTo>
                    <a:pt x="20925" y="0"/>
                  </a:moveTo>
                  <a:cubicBezTo>
                    <a:pt x="16710" y="3343"/>
                    <a:pt x="12496" y="6686"/>
                    <a:pt x="9071" y="9579"/>
                  </a:cubicBezTo>
                  <a:cubicBezTo>
                    <a:pt x="5647" y="12471"/>
                    <a:pt x="3013" y="14914"/>
                    <a:pt x="1432" y="16907"/>
                  </a:cubicBezTo>
                  <a:cubicBezTo>
                    <a:pt x="-148" y="18900"/>
                    <a:pt x="-675" y="20443"/>
                    <a:pt x="1169" y="21021"/>
                  </a:cubicBezTo>
                  <a:cubicBezTo>
                    <a:pt x="3013" y="21600"/>
                    <a:pt x="7227" y="21214"/>
                    <a:pt x="11442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3" name="Line"/>
            <p:cNvSpPr/>
            <p:nvPr/>
          </p:nvSpPr>
          <p:spPr>
            <a:xfrm>
              <a:off x="9057362" y="91885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4" name="Line"/>
            <p:cNvSpPr/>
            <p:nvPr/>
          </p:nvSpPr>
          <p:spPr>
            <a:xfrm>
              <a:off x="9203412" y="96965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5" name="Line"/>
            <p:cNvSpPr/>
            <p:nvPr/>
          </p:nvSpPr>
          <p:spPr>
            <a:xfrm>
              <a:off x="9503042" y="1114004"/>
              <a:ext cx="259171" cy="34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2" extrusionOk="0">
                  <a:moveTo>
                    <a:pt x="21502" y="2068"/>
                  </a:moveTo>
                  <a:cubicBezTo>
                    <a:pt x="18165" y="1152"/>
                    <a:pt x="14829" y="236"/>
                    <a:pt x="12195" y="39"/>
                  </a:cubicBezTo>
                  <a:cubicBezTo>
                    <a:pt x="9561" y="-157"/>
                    <a:pt x="7629" y="367"/>
                    <a:pt x="6048" y="1807"/>
                  </a:cubicBezTo>
                  <a:cubicBezTo>
                    <a:pt x="4468" y="3247"/>
                    <a:pt x="3239" y="5603"/>
                    <a:pt x="2273" y="8548"/>
                  </a:cubicBezTo>
                  <a:cubicBezTo>
                    <a:pt x="1307" y="11494"/>
                    <a:pt x="604" y="15028"/>
                    <a:pt x="253" y="17188"/>
                  </a:cubicBezTo>
                  <a:cubicBezTo>
                    <a:pt x="-98" y="19348"/>
                    <a:pt x="-98" y="20134"/>
                    <a:pt x="341" y="20658"/>
                  </a:cubicBezTo>
                  <a:cubicBezTo>
                    <a:pt x="780" y="21181"/>
                    <a:pt x="1658" y="21443"/>
                    <a:pt x="4380" y="21247"/>
                  </a:cubicBezTo>
                  <a:cubicBezTo>
                    <a:pt x="7102" y="21050"/>
                    <a:pt x="11668" y="20396"/>
                    <a:pt x="16234" y="19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6" name="Line"/>
            <p:cNvSpPr/>
            <p:nvPr/>
          </p:nvSpPr>
          <p:spPr>
            <a:xfrm>
              <a:off x="9489162" y="131255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7" name="Line"/>
            <p:cNvSpPr/>
            <p:nvPr/>
          </p:nvSpPr>
          <p:spPr>
            <a:xfrm>
              <a:off x="9813004" y="1078784"/>
              <a:ext cx="292110" cy="39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8" extrusionOk="0">
                  <a:moveTo>
                    <a:pt x="21445" y="1307"/>
                  </a:moveTo>
                  <a:cubicBezTo>
                    <a:pt x="20823" y="850"/>
                    <a:pt x="20202" y="393"/>
                    <a:pt x="18492" y="165"/>
                  </a:cubicBezTo>
                  <a:cubicBezTo>
                    <a:pt x="16783" y="-64"/>
                    <a:pt x="13986" y="-64"/>
                    <a:pt x="11500" y="222"/>
                  </a:cubicBezTo>
                  <a:cubicBezTo>
                    <a:pt x="9013" y="507"/>
                    <a:pt x="6838" y="1079"/>
                    <a:pt x="5439" y="1993"/>
                  </a:cubicBezTo>
                  <a:cubicBezTo>
                    <a:pt x="4041" y="2907"/>
                    <a:pt x="3419" y="4165"/>
                    <a:pt x="3108" y="6222"/>
                  </a:cubicBezTo>
                  <a:cubicBezTo>
                    <a:pt x="2798" y="8279"/>
                    <a:pt x="2798" y="11136"/>
                    <a:pt x="2409" y="13422"/>
                  </a:cubicBezTo>
                  <a:cubicBezTo>
                    <a:pt x="2021" y="15707"/>
                    <a:pt x="1244" y="17422"/>
                    <a:pt x="700" y="18679"/>
                  </a:cubicBezTo>
                  <a:cubicBezTo>
                    <a:pt x="156" y="19936"/>
                    <a:pt x="-155" y="20736"/>
                    <a:pt x="78" y="21136"/>
                  </a:cubicBezTo>
                  <a:cubicBezTo>
                    <a:pt x="311" y="21536"/>
                    <a:pt x="1088" y="21536"/>
                    <a:pt x="3497" y="21422"/>
                  </a:cubicBezTo>
                  <a:cubicBezTo>
                    <a:pt x="5905" y="21307"/>
                    <a:pt x="9946" y="21079"/>
                    <a:pt x="13986" y="20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8" name="Line"/>
            <p:cNvSpPr/>
            <p:nvPr/>
          </p:nvSpPr>
          <p:spPr>
            <a:xfrm>
              <a:off x="10060662" y="1223654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431" y="4275"/>
                    <a:pt x="8862" y="8550"/>
                    <a:pt x="12462" y="12150"/>
                  </a:cubicBezTo>
                  <a:cubicBezTo>
                    <a:pt x="16062" y="15750"/>
                    <a:pt x="18831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9" name="Line"/>
            <p:cNvSpPr/>
            <p:nvPr/>
          </p:nvSpPr>
          <p:spPr>
            <a:xfrm>
              <a:off x="10105112" y="1180155"/>
              <a:ext cx="165101" cy="29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1339"/>
                  </a:moveTo>
                  <a:cubicBezTo>
                    <a:pt x="20769" y="713"/>
                    <a:pt x="19938" y="87"/>
                    <a:pt x="18969" y="8"/>
                  </a:cubicBezTo>
                  <a:cubicBezTo>
                    <a:pt x="18000" y="-70"/>
                    <a:pt x="16892" y="400"/>
                    <a:pt x="14123" y="2747"/>
                  </a:cubicBezTo>
                  <a:cubicBezTo>
                    <a:pt x="11354" y="5095"/>
                    <a:pt x="6923" y="9321"/>
                    <a:pt x="4292" y="12765"/>
                  </a:cubicBezTo>
                  <a:cubicBezTo>
                    <a:pt x="1662" y="16208"/>
                    <a:pt x="831" y="18869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0" name="Line"/>
            <p:cNvSpPr/>
            <p:nvPr/>
          </p:nvSpPr>
          <p:spPr>
            <a:xfrm>
              <a:off x="10321012" y="1369704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1" name="Line"/>
            <p:cNvSpPr/>
            <p:nvPr/>
          </p:nvSpPr>
          <p:spPr>
            <a:xfrm>
              <a:off x="10384512" y="1135225"/>
              <a:ext cx="132846" cy="3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2" extrusionOk="0">
                  <a:moveTo>
                    <a:pt x="0" y="2206"/>
                  </a:moveTo>
                  <a:cubicBezTo>
                    <a:pt x="343" y="1586"/>
                    <a:pt x="686" y="965"/>
                    <a:pt x="1714" y="593"/>
                  </a:cubicBezTo>
                  <a:cubicBezTo>
                    <a:pt x="2743" y="220"/>
                    <a:pt x="4457" y="96"/>
                    <a:pt x="7029" y="34"/>
                  </a:cubicBezTo>
                  <a:cubicBezTo>
                    <a:pt x="9600" y="-28"/>
                    <a:pt x="13029" y="-28"/>
                    <a:pt x="15600" y="220"/>
                  </a:cubicBezTo>
                  <a:cubicBezTo>
                    <a:pt x="18171" y="469"/>
                    <a:pt x="19886" y="965"/>
                    <a:pt x="20743" y="2206"/>
                  </a:cubicBezTo>
                  <a:cubicBezTo>
                    <a:pt x="21600" y="3448"/>
                    <a:pt x="21600" y="5434"/>
                    <a:pt x="21429" y="8103"/>
                  </a:cubicBezTo>
                  <a:cubicBezTo>
                    <a:pt x="21257" y="10772"/>
                    <a:pt x="20914" y="14124"/>
                    <a:pt x="20743" y="16110"/>
                  </a:cubicBezTo>
                  <a:cubicBezTo>
                    <a:pt x="20571" y="18096"/>
                    <a:pt x="20571" y="18717"/>
                    <a:pt x="20743" y="19400"/>
                  </a:cubicBezTo>
                  <a:cubicBezTo>
                    <a:pt x="20914" y="20082"/>
                    <a:pt x="21257" y="20827"/>
                    <a:pt x="20229" y="21200"/>
                  </a:cubicBezTo>
                  <a:cubicBezTo>
                    <a:pt x="19200" y="21572"/>
                    <a:pt x="16800" y="21572"/>
                    <a:pt x="14571" y="21572"/>
                  </a:cubicBezTo>
                  <a:cubicBezTo>
                    <a:pt x="12343" y="21572"/>
                    <a:pt x="10286" y="21572"/>
                    <a:pt x="8229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2" name="Line"/>
            <p:cNvSpPr/>
            <p:nvPr/>
          </p:nvSpPr>
          <p:spPr>
            <a:xfrm>
              <a:off x="10600412" y="1026804"/>
              <a:ext cx="20590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extrusionOk="0">
                  <a:moveTo>
                    <a:pt x="13745" y="0"/>
                  </a:moveTo>
                  <a:cubicBezTo>
                    <a:pt x="16364" y="2009"/>
                    <a:pt x="18982" y="4019"/>
                    <a:pt x="20291" y="6363"/>
                  </a:cubicBezTo>
                  <a:cubicBezTo>
                    <a:pt x="21600" y="8707"/>
                    <a:pt x="21600" y="11386"/>
                    <a:pt x="19855" y="13688"/>
                  </a:cubicBezTo>
                  <a:cubicBezTo>
                    <a:pt x="18109" y="15991"/>
                    <a:pt x="14618" y="17916"/>
                    <a:pt x="11018" y="19172"/>
                  </a:cubicBezTo>
                  <a:cubicBezTo>
                    <a:pt x="7418" y="20428"/>
                    <a:pt x="3709" y="21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3" name="Line"/>
            <p:cNvSpPr/>
            <p:nvPr/>
          </p:nvSpPr>
          <p:spPr>
            <a:xfrm>
              <a:off x="9282307" y="1054950"/>
              <a:ext cx="244956" cy="54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1" extrusionOk="0">
                  <a:moveTo>
                    <a:pt x="21365" y="1900"/>
                  </a:moveTo>
                  <a:cubicBezTo>
                    <a:pt x="20257" y="1231"/>
                    <a:pt x="19150" y="561"/>
                    <a:pt x="17488" y="226"/>
                  </a:cubicBezTo>
                  <a:cubicBezTo>
                    <a:pt x="15827" y="-109"/>
                    <a:pt x="13611" y="-109"/>
                    <a:pt x="10934" y="477"/>
                  </a:cubicBezTo>
                  <a:cubicBezTo>
                    <a:pt x="8257" y="1063"/>
                    <a:pt x="5119" y="2235"/>
                    <a:pt x="2996" y="4119"/>
                  </a:cubicBezTo>
                  <a:cubicBezTo>
                    <a:pt x="873" y="6003"/>
                    <a:pt x="-235" y="8598"/>
                    <a:pt x="42" y="11110"/>
                  </a:cubicBezTo>
                  <a:cubicBezTo>
                    <a:pt x="319" y="13621"/>
                    <a:pt x="1980" y="16049"/>
                    <a:pt x="5673" y="17765"/>
                  </a:cubicBezTo>
                  <a:cubicBezTo>
                    <a:pt x="9365" y="19482"/>
                    <a:pt x="15088" y="20486"/>
                    <a:pt x="20811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4" name="Line"/>
            <p:cNvSpPr/>
            <p:nvPr/>
          </p:nvSpPr>
          <p:spPr>
            <a:xfrm>
              <a:off x="10822662" y="793561"/>
              <a:ext cx="279401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extrusionOk="0">
                  <a:moveTo>
                    <a:pt x="0" y="4276"/>
                  </a:moveTo>
                  <a:cubicBezTo>
                    <a:pt x="327" y="3217"/>
                    <a:pt x="655" y="2158"/>
                    <a:pt x="2045" y="1311"/>
                  </a:cubicBezTo>
                  <a:cubicBezTo>
                    <a:pt x="3436" y="464"/>
                    <a:pt x="5891" y="-171"/>
                    <a:pt x="7282" y="41"/>
                  </a:cubicBezTo>
                  <a:cubicBezTo>
                    <a:pt x="8673" y="253"/>
                    <a:pt x="9000" y="1311"/>
                    <a:pt x="8100" y="4064"/>
                  </a:cubicBezTo>
                  <a:cubicBezTo>
                    <a:pt x="7200" y="6817"/>
                    <a:pt x="5073" y="11264"/>
                    <a:pt x="3600" y="14229"/>
                  </a:cubicBezTo>
                  <a:cubicBezTo>
                    <a:pt x="2127" y="17194"/>
                    <a:pt x="1309" y="18676"/>
                    <a:pt x="1391" y="19523"/>
                  </a:cubicBezTo>
                  <a:cubicBezTo>
                    <a:pt x="1473" y="20370"/>
                    <a:pt x="2455" y="20582"/>
                    <a:pt x="5564" y="20794"/>
                  </a:cubicBezTo>
                  <a:cubicBezTo>
                    <a:pt x="8673" y="21005"/>
                    <a:pt x="13909" y="21217"/>
                    <a:pt x="16936" y="21323"/>
                  </a:cubicBezTo>
                  <a:cubicBezTo>
                    <a:pt x="19964" y="21429"/>
                    <a:pt x="20782" y="21429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2965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45634" y="77215"/>
              <a:ext cx="244247" cy="475592"/>
            </a:xfrm>
            <a:prstGeom prst="rect">
              <a:avLst/>
            </a:prstGeom>
            <a:effectLst/>
          </p:spPr>
        </p:pic>
        <p:pic>
          <p:nvPicPr>
            <p:cNvPr id="2967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0614" y="563254"/>
              <a:ext cx="343732" cy="497418"/>
            </a:xfrm>
            <a:prstGeom prst="rect">
              <a:avLst/>
            </a:prstGeom>
            <a:effectLst/>
          </p:spPr>
        </p:pic>
        <p:pic>
          <p:nvPicPr>
            <p:cNvPr id="2969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27444" y="861704"/>
              <a:ext cx="345319" cy="243881"/>
            </a:xfrm>
            <a:prstGeom prst="rect">
              <a:avLst/>
            </a:prstGeom>
            <a:effectLst/>
          </p:spPr>
        </p:pic>
        <p:pic>
          <p:nvPicPr>
            <p:cNvPr id="2971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56912" y="157665"/>
              <a:ext cx="211280" cy="432708"/>
            </a:xfrm>
            <a:prstGeom prst="rect">
              <a:avLst/>
            </a:prstGeom>
            <a:effectLst/>
          </p:spPr>
        </p:pic>
        <p:pic>
          <p:nvPicPr>
            <p:cNvPr id="2973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24646" y="454741"/>
              <a:ext cx="3666067" cy="345581"/>
            </a:xfrm>
            <a:prstGeom prst="rect">
              <a:avLst/>
            </a:prstGeom>
            <a:effectLst/>
          </p:spPr>
        </p:pic>
        <p:pic>
          <p:nvPicPr>
            <p:cNvPr id="2975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87512" y="575954"/>
              <a:ext cx="146051" cy="95251"/>
            </a:xfrm>
            <a:prstGeom prst="rect">
              <a:avLst/>
            </a:prstGeom>
            <a:effectLst/>
          </p:spPr>
        </p:pic>
        <p:pic>
          <p:nvPicPr>
            <p:cNvPr id="2977" name="Line Line" descr="Line Lin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44662" y="614054"/>
              <a:ext cx="165101" cy="152401"/>
            </a:xfrm>
            <a:prstGeom prst="rect">
              <a:avLst/>
            </a:prstGeom>
            <a:effectLst/>
          </p:spPr>
        </p:pic>
        <p:sp>
          <p:nvSpPr>
            <p:cNvPr id="2979" name="Line"/>
            <p:cNvSpPr/>
            <p:nvPr/>
          </p:nvSpPr>
          <p:spPr>
            <a:xfrm>
              <a:off x="1221462" y="2874654"/>
              <a:ext cx="3365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74" y="1823"/>
                    <a:pt x="4347" y="3646"/>
                    <a:pt x="6928" y="5924"/>
                  </a:cubicBezTo>
                  <a:cubicBezTo>
                    <a:pt x="9509" y="8203"/>
                    <a:pt x="12498" y="10937"/>
                    <a:pt x="15011" y="13625"/>
                  </a:cubicBezTo>
                  <a:cubicBezTo>
                    <a:pt x="17525" y="16314"/>
                    <a:pt x="19562" y="18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0" name="Line"/>
            <p:cNvSpPr/>
            <p:nvPr/>
          </p:nvSpPr>
          <p:spPr>
            <a:xfrm>
              <a:off x="1368123" y="2879340"/>
              <a:ext cx="170840" cy="51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3" extrusionOk="0">
                  <a:moveTo>
                    <a:pt x="21523" y="1392"/>
                  </a:moveTo>
                  <a:cubicBezTo>
                    <a:pt x="20990" y="775"/>
                    <a:pt x="20456" y="157"/>
                    <a:pt x="19790" y="25"/>
                  </a:cubicBezTo>
                  <a:cubicBezTo>
                    <a:pt x="19123" y="-107"/>
                    <a:pt x="18323" y="246"/>
                    <a:pt x="16323" y="1921"/>
                  </a:cubicBezTo>
                  <a:cubicBezTo>
                    <a:pt x="14323" y="3596"/>
                    <a:pt x="11123" y="6593"/>
                    <a:pt x="8190" y="9591"/>
                  </a:cubicBezTo>
                  <a:cubicBezTo>
                    <a:pt x="5256" y="12589"/>
                    <a:pt x="2590" y="15586"/>
                    <a:pt x="1256" y="17305"/>
                  </a:cubicBezTo>
                  <a:cubicBezTo>
                    <a:pt x="-77" y="19024"/>
                    <a:pt x="-77" y="19465"/>
                    <a:pt x="56" y="19906"/>
                  </a:cubicBezTo>
                  <a:cubicBezTo>
                    <a:pt x="190" y="20347"/>
                    <a:pt x="456" y="20788"/>
                    <a:pt x="1256" y="21052"/>
                  </a:cubicBezTo>
                  <a:cubicBezTo>
                    <a:pt x="2056" y="21317"/>
                    <a:pt x="3390" y="21405"/>
                    <a:pt x="4723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1" name="Line"/>
            <p:cNvSpPr/>
            <p:nvPr/>
          </p:nvSpPr>
          <p:spPr>
            <a:xfrm>
              <a:off x="1697712" y="323025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700"/>
                    <a:pt x="0" y="11400"/>
                    <a:pt x="3600" y="15000"/>
                  </a:cubicBezTo>
                  <a:cubicBezTo>
                    <a:pt x="7200" y="18600"/>
                    <a:pt x="144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2" name="Line"/>
            <p:cNvSpPr/>
            <p:nvPr/>
          </p:nvSpPr>
          <p:spPr>
            <a:xfrm>
              <a:off x="1850476" y="3091497"/>
              <a:ext cx="190137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42" extrusionOk="0">
                  <a:moveTo>
                    <a:pt x="671" y="21142"/>
                  </a:moveTo>
                  <a:cubicBezTo>
                    <a:pt x="197" y="15999"/>
                    <a:pt x="-278" y="10856"/>
                    <a:pt x="197" y="6742"/>
                  </a:cubicBezTo>
                  <a:cubicBezTo>
                    <a:pt x="671" y="2628"/>
                    <a:pt x="2096" y="-458"/>
                    <a:pt x="5775" y="56"/>
                  </a:cubicBezTo>
                  <a:cubicBezTo>
                    <a:pt x="9454" y="571"/>
                    <a:pt x="15388" y="4685"/>
                    <a:pt x="21322" y="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3" name="Line"/>
            <p:cNvSpPr/>
            <p:nvPr/>
          </p:nvSpPr>
          <p:spPr>
            <a:xfrm>
              <a:off x="1888212" y="3236604"/>
              <a:ext cx="22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4" name="Line"/>
            <p:cNvSpPr/>
            <p:nvPr/>
          </p:nvSpPr>
          <p:spPr>
            <a:xfrm>
              <a:off x="2269212" y="2906404"/>
              <a:ext cx="260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932" y="1463"/>
                    <a:pt x="3863" y="2925"/>
                    <a:pt x="6410" y="5569"/>
                  </a:cubicBezTo>
                  <a:cubicBezTo>
                    <a:pt x="8956" y="8213"/>
                    <a:pt x="12117" y="12038"/>
                    <a:pt x="14751" y="14906"/>
                  </a:cubicBezTo>
                  <a:cubicBezTo>
                    <a:pt x="17385" y="17775"/>
                    <a:pt x="19493" y="196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5" name="Line"/>
            <p:cNvSpPr/>
            <p:nvPr/>
          </p:nvSpPr>
          <p:spPr>
            <a:xfrm>
              <a:off x="2311546" y="2865860"/>
              <a:ext cx="211667" cy="54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96"/>
                  </a:moveTo>
                  <a:cubicBezTo>
                    <a:pt x="20304" y="13"/>
                    <a:pt x="19008" y="-70"/>
                    <a:pt x="18144" y="96"/>
                  </a:cubicBezTo>
                  <a:cubicBezTo>
                    <a:pt x="17280" y="262"/>
                    <a:pt x="16848" y="678"/>
                    <a:pt x="15444" y="2215"/>
                  </a:cubicBezTo>
                  <a:cubicBezTo>
                    <a:pt x="14040" y="3752"/>
                    <a:pt x="11664" y="6410"/>
                    <a:pt x="9288" y="8695"/>
                  </a:cubicBezTo>
                  <a:cubicBezTo>
                    <a:pt x="6912" y="10979"/>
                    <a:pt x="4536" y="12890"/>
                    <a:pt x="2808" y="14842"/>
                  </a:cubicBezTo>
                  <a:cubicBezTo>
                    <a:pt x="1080" y="16795"/>
                    <a:pt x="0" y="18788"/>
                    <a:pt x="0" y="19910"/>
                  </a:cubicBezTo>
                  <a:cubicBezTo>
                    <a:pt x="0" y="21032"/>
                    <a:pt x="1080" y="21281"/>
                    <a:pt x="216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6" name="Line"/>
            <p:cNvSpPr/>
            <p:nvPr/>
          </p:nvSpPr>
          <p:spPr>
            <a:xfrm>
              <a:off x="2591840" y="3219276"/>
              <a:ext cx="325073" cy="1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23" extrusionOk="0">
                  <a:moveTo>
                    <a:pt x="502" y="7070"/>
                  </a:moveTo>
                  <a:cubicBezTo>
                    <a:pt x="222" y="5720"/>
                    <a:pt x="-59" y="4370"/>
                    <a:pt x="11" y="3020"/>
                  </a:cubicBezTo>
                  <a:cubicBezTo>
                    <a:pt x="81" y="1670"/>
                    <a:pt x="502" y="320"/>
                    <a:pt x="1694" y="50"/>
                  </a:cubicBezTo>
                  <a:cubicBezTo>
                    <a:pt x="2886" y="-220"/>
                    <a:pt x="4850" y="590"/>
                    <a:pt x="5762" y="2615"/>
                  </a:cubicBezTo>
                  <a:cubicBezTo>
                    <a:pt x="6673" y="4640"/>
                    <a:pt x="6533" y="7880"/>
                    <a:pt x="6253" y="10310"/>
                  </a:cubicBezTo>
                  <a:cubicBezTo>
                    <a:pt x="5972" y="12740"/>
                    <a:pt x="5551" y="14360"/>
                    <a:pt x="5201" y="15980"/>
                  </a:cubicBezTo>
                  <a:cubicBezTo>
                    <a:pt x="4850" y="17600"/>
                    <a:pt x="4570" y="19220"/>
                    <a:pt x="4850" y="20165"/>
                  </a:cubicBezTo>
                  <a:cubicBezTo>
                    <a:pt x="5131" y="21110"/>
                    <a:pt x="5972" y="21380"/>
                    <a:pt x="8847" y="20435"/>
                  </a:cubicBezTo>
                  <a:cubicBezTo>
                    <a:pt x="11723" y="19490"/>
                    <a:pt x="16632" y="17330"/>
                    <a:pt x="21541" y="15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7" name="Line"/>
            <p:cNvSpPr/>
            <p:nvPr/>
          </p:nvSpPr>
          <p:spPr>
            <a:xfrm>
              <a:off x="1602753" y="3900965"/>
              <a:ext cx="279110" cy="48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8" extrusionOk="0">
                  <a:moveTo>
                    <a:pt x="21255" y="951"/>
                  </a:moveTo>
                  <a:cubicBezTo>
                    <a:pt x="20771" y="575"/>
                    <a:pt x="20288" y="200"/>
                    <a:pt x="18756" y="59"/>
                  </a:cubicBezTo>
                  <a:cubicBezTo>
                    <a:pt x="17225" y="-82"/>
                    <a:pt x="14646" y="12"/>
                    <a:pt x="12067" y="528"/>
                  </a:cubicBezTo>
                  <a:cubicBezTo>
                    <a:pt x="9488" y="1045"/>
                    <a:pt x="6909" y="1984"/>
                    <a:pt x="4733" y="3721"/>
                  </a:cubicBezTo>
                  <a:cubicBezTo>
                    <a:pt x="2556" y="5459"/>
                    <a:pt x="783" y="7995"/>
                    <a:pt x="219" y="10671"/>
                  </a:cubicBezTo>
                  <a:cubicBezTo>
                    <a:pt x="-345" y="13348"/>
                    <a:pt x="300" y="16165"/>
                    <a:pt x="783" y="17808"/>
                  </a:cubicBezTo>
                  <a:cubicBezTo>
                    <a:pt x="1267" y="19452"/>
                    <a:pt x="1589" y="19921"/>
                    <a:pt x="1992" y="20344"/>
                  </a:cubicBezTo>
                  <a:cubicBezTo>
                    <a:pt x="2395" y="20767"/>
                    <a:pt x="2879" y="21142"/>
                    <a:pt x="3927" y="21330"/>
                  </a:cubicBezTo>
                  <a:cubicBezTo>
                    <a:pt x="4974" y="21518"/>
                    <a:pt x="6586" y="21518"/>
                    <a:pt x="9407" y="21048"/>
                  </a:cubicBezTo>
                  <a:cubicBezTo>
                    <a:pt x="12228" y="20579"/>
                    <a:pt x="16258" y="19640"/>
                    <a:pt x="20288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8" name="Line"/>
            <p:cNvSpPr/>
            <p:nvPr/>
          </p:nvSpPr>
          <p:spPr>
            <a:xfrm>
              <a:off x="1621512" y="4176404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35" y="17400"/>
                    <a:pt x="8471" y="13200"/>
                    <a:pt x="12071" y="9600"/>
                  </a:cubicBezTo>
                  <a:cubicBezTo>
                    <a:pt x="15671" y="6000"/>
                    <a:pt x="18635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9" name="Line"/>
            <p:cNvSpPr/>
            <p:nvPr/>
          </p:nvSpPr>
          <p:spPr>
            <a:xfrm>
              <a:off x="2048803" y="3858432"/>
              <a:ext cx="322010" cy="48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5" extrusionOk="0">
                  <a:moveTo>
                    <a:pt x="21477" y="862"/>
                  </a:moveTo>
                  <a:cubicBezTo>
                    <a:pt x="18653" y="488"/>
                    <a:pt x="15830" y="114"/>
                    <a:pt x="13289" y="21"/>
                  </a:cubicBezTo>
                  <a:cubicBezTo>
                    <a:pt x="10748" y="-73"/>
                    <a:pt x="8489" y="114"/>
                    <a:pt x="6301" y="1283"/>
                  </a:cubicBezTo>
                  <a:cubicBezTo>
                    <a:pt x="4112" y="2452"/>
                    <a:pt x="1995" y="4602"/>
                    <a:pt x="936" y="7174"/>
                  </a:cubicBezTo>
                  <a:cubicBezTo>
                    <a:pt x="-123" y="9745"/>
                    <a:pt x="-123" y="12737"/>
                    <a:pt x="159" y="15028"/>
                  </a:cubicBezTo>
                  <a:cubicBezTo>
                    <a:pt x="442" y="17319"/>
                    <a:pt x="1006" y="18909"/>
                    <a:pt x="2065" y="19937"/>
                  </a:cubicBezTo>
                  <a:cubicBezTo>
                    <a:pt x="3124" y="20966"/>
                    <a:pt x="4677" y="21433"/>
                    <a:pt x="7148" y="21480"/>
                  </a:cubicBezTo>
                  <a:cubicBezTo>
                    <a:pt x="9618" y="21527"/>
                    <a:pt x="13006" y="21153"/>
                    <a:pt x="16395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0" name="Line"/>
            <p:cNvSpPr/>
            <p:nvPr/>
          </p:nvSpPr>
          <p:spPr>
            <a:xfrm>
              <a:off x="2294612" y="4004954"/>
              <a:ext cx="311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527" y="3046"/>
                    <a:pt x="7053" y="6092"/>
                    <a:pt x="10212" y="9415"/>
                  </a:cubicBezTo>
                  <a:cubicBezTo>
                    <a:pt x="13371" y="12738"/>
                    <a:pt x="16163" y="16338"/>
                    <a:pt x="18000" y="18415"/>
                  </a:cubicBezTo>
                  <a:cubicBezTo>
                    <a:pt x="19837" y="20492"/>
                    <a:pt x="20718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1" name="Line"/>
            <p:cNvSpPr/>
            <p:nvPr/>
          </p:nvSpPr>
          <p:spPr>
            <a:xfrm>
              <a:off x="2408912" y="3951710"/>
              <a:ext cx="171451" cy="4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extrusionOk="0">
                  <a:moveTo>
                    <a:pt x="21600" y="116"/>
                  </a:moveTo>
                  <a:cubicBezTo>
                    <a:pt x="20267" y="15"/>
                    <a:pt x="18933" y="-85"/>
                    <a:pt x="18133" y="116"/>
                  </a:cubicBezTo>
                  <a:cubicBezTo>
                    <a:pt x="17333" y="317"/>
                    <a:pt x="17067" y="819"/>
                    <a:pt x="15333" y="2577"/>
                  </a:cubicBezTo>
                  <a:cubicBezTo>
                    <a:pt x="13600" y="4335"/>
                    <a:pt x="10400" y="7349"/>
                    <a:pt x="7600" y="10263"/>
                  </a:cubicBezTo>
                  <a:cubicBezTo>
                    <a:pt x="4800" y="13176"/>
                    <a:pt x="2400" y="15989"/>
                    <a:pt x="1200" y="17848"/>
                  </a:cubicBezTo>
                  <a:cubicBezTo>
                    <a:pt x="0" y="19707"/>
                    <a:pt x="0" y="20611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2" name="Line"/>
            <p:cNvSpPr/>
            <p:nvPr/>
          </p:nvSpPr>
          <p:spPr>
            <a:xfrm>
              <a:off x="2624812" y="4246254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3716"/>
                    <a:pt x="14400" y="7432"/>
                    <a:pt x="18000" y="11032"/>
                  </a:cubicBezTo>
                  <a:cubicBezTo>
                    <a:pt x="21600" y="14632"/>
                    <a:pt x="21600" y="181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3" name="Line"/>
            <p:cNvSpPr/>
            <p:nvPr/>
          </p:nvSpPr>
          <p:spPr>
            <a:xfrm>
              <a:off x="2891512" y="3903523"/>
              <a:ext cx="254001" cy="42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extrusionOk="0">
                  <a:moveTo>
                    <a:pt x="0" y="1275"/>
                  </a:moveTo>
                  <a:cubicBezTo>
                    <a:pt x="0" y="740"/>
                    <a:pt x="0" y="206"/>
                    <a:pt x="450" y="45"/>
                  </a:cubicBezTo>
                  <a:cubicBezTo>
                    <a:pt x="900" y="-115"/>
                    <a:pt x="1800" y="99"/>
                    <a:pt x="3420" y="1596"/>
                  </a:cubicBezTo>
                  <a:cubicBezTo>
                    <a:pt x="5040" y="3093"/>
                    <a:pt x="7380" y="5873"/>
                    <a:pt x="10080" y="8814"/>
                  </a:cubicBezTo>
                  <a:cubicBezTo>
                    <a:pt x="12780" y="11754"/>
                    <a:pt x="15840" y="14855"/>
                    <a:pt x="17820" y="16994"/>
                  </a:cubicBezTo>
                  <a:cubicBezTo>
                    <a:pt x="19800" y="19133"/>
                    <a:pt x="20700" y="20309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4" name="Line"/>
            <p:cNvSpPr/>
            <p:nvPr/>
          </p:nvSpPr>
          <p:spPr>
            <a:xfrm>
              <a:off x="2980412" y="3909704"/>
              <a:ext cx="1714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33" y="738"/>
                    <a:pt x="17867" y="1477"/>
                    <a:pt x="15200" y="3369"/>
                  </a:cubicBezTo>
                  <a:cubicBezTo>
                    <a:pt x="12533" y="5262"/>
                    <a:pt x="9067" y="8308"/>
                    <a:pt x="6400" y="11538"/>
                  </a:cubicBezTo>
                  <a:cubicBezTo>
                    <a:pt x="3733" y="14769"/>
                    <a:pt x="1867" y="181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5" name="Line"/>
            <p:cNvSpPr/>
            <p:nvPr/>
          </p:nvSpPr>
          <p:spPr>
            <a:xfrm>
              <a:off x="3183612" y="4205785"/>
              <a:ext cx="203201" cy="1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0" y="5897"/>
                  </a:moveTo>
                  <a:cubicBezTo>
                    <a:pt x="0" y="4723"/>
                    <a:pt x="0" y="3550"/>
                    <a:pt x="338" y="2493"/>
                  </a:cubicBezTo>
                  <a:cubicBezTo>
                    <a:pt x="675" y="1436"/>
                    <a:pt x="1350" y="497"/>
                    <a:pt x="2250" y="145"/>
                  </a:cubicBezTo>
                  <a:cubicBezTo>
                    <a:pt x="3150" y="-207"/>
                    <a:pt x="4275" y="28"/>
                    <a:pt x="5288" y="1436"/>
                  </a:cubicBezTo>
                  <a:cubicBezTo>
                    <a:pt x="6300" y="2845"/>
                    <a:pt x="7200" y="5428"/>
                    <a:pt x="7088" y="7776"/>
                  </a:cubicBezTo>
                  <a:cubicBezTo>
                    <a:pt x="6975" y="10123"/>
                    <a:pt x="5850" y="12236"/>
                    <a:pt x="4950" y="14467"/>
                  </a:cubicBezTo>
                  <a:cubicBezTo>
                    <a:pt x="4050" y="16697"/>
                    <a:pt x="3375" y="19045"/>
                    <a:pt x="3938" y="20219"/>
                  </a:cubicBezTo>
                  <a:cubicBezTo>
                    <a:pt x="4500" y="21393"/>
                    <a:pt x="6300" y="21393"/>
                    <a:pt x="9450" y="20571"/>
                  </a:cubicBezTo>
                  <a:cubicBezTo>
                    <a:pt x="12600" y="19750"/>
                    <a:pt x="17100" y="18106"/>
                    <a:pt x="21600" y="16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6" name="Line"/>
            <p:cNvSpPr/>
            <p:nvPr/>
          </p:nvSpPr>
          <p:spPr>
            <a:xfrm>
              <a:off x="3367762" y="3829535"/>
              <a:ext cx="227894" cy="57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3" extrusionOk="0">
                  <a:moveTo>
                    <a:pt x="0" y="2033"/>
                  </a:moveTo>
                  <a:cubicBezTo>
                    <a:pt x="1800" y="1326"/>
                    <a:pt x="3600" y="619"/>
                    <a:pt x="5500" y="265"/>
                  </a:cubicBezTo>
                  <a:cubicBezTo>
                    <a:pt x="7400" y="-88"/>
                    <a:pt x="9400" y="-88"/>
                    <a:pt x="11100" y="265"/>
                  </a:cubicBezTo>
                  <a:cubicBezTo>
                    <a:pt x="12800" y="619"/>
                    <a:pt x="14200" y="1326"/>
                    <a:pt x="15500" y="2740"/>
                  </a:cubicBezTo>
                  <a:cubicBezTo>
                    <a:pt x="16800" y="4153"/>
                    <a:pt x="18000" y="6274"/>
                    <a:pt x="18500" y="8199"/>
                  </a:cubicBezTo>
                  <a:cubicBezTo>
                    <a:pt x="19000" y="10123"/>
                    <a:pt x="18800" y="11851"/>
                    <a:pt x="19100" y="13383"/>
                  </a:cubicBezTo>
                  <a:cubicBezTo>
                    <a:pt x="19400" y="14914"/>
                    <a:pt x="20200" y="16249"/>
                    <a:pt x="20700" y="17113"/>
                  </a:cubicBezTo>
                  <a:cubicBezTo>
                    <a:pt x="21200" y="17977"/>
                    <a:pt x="21400" y="18370"/>
                    <a:pt x="21500" y="18763"/>
                  </a:cubicBezTo>
                  <a:cubicBezTo>
                    <a:pt x="21600" y="19156"/>
                    <a:pt x="21600" y="19548"/>
                    <a:pt x="19600" y="20020"/>
                  </a:cubicBezTo>
                  <a:cubicBezTo>
                    <a:pt x="17600" y="20491"/>
                    <a:pt x="13600" y="21041"/>
                    <a:pt x="10300" y="21276"/>
                  </a:cubicBezTo>
                  <a:cubicBezTo>
                    <a:pt x="7000" y="21512"/>
                    <a:pt x="4400" y="21433"/>
                    <a:pt x="18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7" name="Line"/>
            <p:cNvSpPr/>
            <p:nvPr/>
          </p:nvSpPr>
          <p:spPr>
            <a:xfrm>
              <a:off x="4237712" y="4169491"/>
              <a:ext cx="368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7055"/>
                  </a:moveTo>
                  <a:cubicBezTo>
                    <a:pt x="4345" y="2735"/>
                    <a:pt x="8690" y="-1585"/>
                    <a:pt x="12290" y="575"/>
                  </a:cubicBezTo>
                  <a:cubicBezTo>
                    <a:pt x="15890" y="2735"/>
                    <a:pt x="1874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8" name="Line"/>
            <p:cNvSpPr/>
            <p:nvPr/>
          </p:nvSpPr>
          <p:spPr>
            <a:xfrm>
              <a:off x="4345662" y="4278004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52" y="18327"/>
                    <a:pt x="9704" y="15055"/>
                    <a:pt x="13304" y="11455"/>
                  </a:cubicBezTo>
                  <a:cubicBezTo>
                    <a:pt x="16904" y="7855"/>
                    <a:pt x="19252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9" name="Line"/>
            <p:cNvSpPr/>
            <p:nvPr/>
          </p:nvSpPr>
          <p:spPr>
            <a:xfrm>
              <a:off x="4320262" y="3458735"/>
              <a:ext cx="225070" cy="38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73" extrusionOk="0">
                  <a:moveTo>
                    <a:pt x="0" y="3509"/>
                  </a:moveTo>
                  <a:cubicBezTo>
                    <a:pt x="1387" y="2225"/>
                    <a:pt x="2774" y="941"/>
                    <a:pt x="5152" y="357"/>
                  </a:cubicBezTo>
                  <a:cubicBezTo>
                    <a:pt x="7530" y="-227"/>
                    <a:pt x="10899" y="-110"/>
                    <a:pt x="14070" y="824"/>
                  </a:cubicBezTo>
                  <a:cubicBezTo>
                    <a:pt x="17240" y="1758"/>
                    <a:pt x="20213" y="3509"/>
                    <a:pt x="20906" y="5728"/>
                  </a:cubicBezTo>
                  <a:cubicBezTo>
                    <a:pt x="21600" y="7946"/>
                    <a:pt x="20015" y="10631"/>
                    <a:pt x="17835" y="12791"/>
                  </a:cubicBezTo>
                  <a:cubicBezTo>
                    <a:pt x="15655" y="14951"/>
                    <a:pt x="12881" y="16586"/>
                    <a:pt x="11097" y="17637"/>
                  </a:cubicBezTo>
                  <a:cubicBezTo>
                    <a:pt x="9314" y="18688"/>
                    <a:pt x="8521" y="19155"/>
                    <a:pt x="8323" y="19680"/>
                  </a:cubicBezTo>
                  <a:cubicBezTo>
                    <a:pt x="8125" y="20205"/>
                    <a:pt x="8521" y="20789"/>
                    <a:pt x="8917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0" name="Line"/>
            <p:cNvSpPr/>
            <p:nvPr/>
          </p:nvSpPr>
          <p:spPr>
            <a:xfrm>
              <a:off x="4433443" y="3979554"/>
              <a:ext cx="45570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0996" extrusionOk="0">
                  <a:moveTo>
                    <a:pt x="20218" y="11172"/>
                  </a:moveTo>
                  <a:cubicBezTo>
                    <a:pt x="15522" y="11917"/>
                    <a:pt x="10827" y="12662"/>
                    <a:pt x="6601" y="14524"/>
                  </a:cubicBezTo>
                  <a:cubicBezTo>
                    <a:pt x="2375" y="16386"/>
                    <a:pt x="-1382" y="19366"/>
                    <a:pt x="496" y="20483"/>
                  </a:cubicBezTo>
                  <a:cubicBezTo>
                    <a:pt x="2375" y="21600"/>
                    <a:pt x="9888" y="20855"/>
                    <a:pt x="14114" y="18621"/>
                  </a:cubicBezTo>
                  <a:cubicBezTo>
                    <a:pt x="18340" y="16386"/>
                    <a:pt x="19279" y="12662"/>
                    <a:pt x="17870" y="9310"/>
                  </a:cubicBezTo>
                  <a:cubicBezTo>
                    <a:pt x="16461" y="5959"/>
                    <a:pt x="12705" y="2979"/>
                    <a:pt x="89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1" name="Line"/>
            <p:cNvSpPr/>
            <p:nvPr/>
          </p:nvSpPr>
          <p:spPr>
            <a:xfrm>
              <a:off x="5379092" y="3890109"/>
              <a:ext cx="245365" cy="48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52" extrusionOk="0">
                  <a:moveTo>
                    <a:pt x="21008" y="1714"/>
                  </a:moveTo>
                  <a:cubicBezTo>
                    <a:pt x="21191" y="1245"/>
                    <a:pt x="21374" y="775"/>
                    <a:pt x="21008" y="447"/>
                  </a:cubicBezTo>
                  <a:cubicBezTo>
                    <a:pt x="20642" y="118"/>
                    <a:pt x="19727" y="-70"/>
                    <a:pt x="17621" y="24"/>
                  </a:cubicBezTo>
                  <a:cubicBezTo>
                    <a:pt x="15516" y="118"/>
                    <a:pt x="12221" y="493"/>
                    <a:pt x="9476" y="1292"/>
                  </a:cubicBezTo>
                  <a:cubicBezTo>
                    <a:pt x="6730" y="2090"/>
                    <a:pt x="4533" y="3311"/>
                    <a:pt x="3069" y="5048"/>
                  </a:cubicBezTo>
                  <a:cubicBezTo>
                    <a:pt x="1605" y="6786"/>
                    <a:pt x="872" y="9040"/>
                    <a:pt x="415" y="11387"/>
                  </a:cubicBezTo>
                  <a:cubicBezTo>
                    <a:pt x="-43" y="13735"/>
                    <a:pt x="-226" y="16177"/>
                    <a:pt x="415" y="17820"/>
                  </a:cubicBezTo>
                  <a:cubicBezTo>
                    <a:pt x="1055" y="19464"/>
                    <a:pt x="2520" y="20309"/>
                    <a:pt x="4167" y="20826"/>
                  </a:cubicBezTo>
                  <a:cubicBezTo>
                    <a:pt x="5815" y="21342"/>
                    <a:pt x="7645" y="21530"/>
                    <a:pt x="10208" y="21154"/>
                  </a:cubicBezTo>
                  <a:cubicBezTo>
                    <a:pt x="12771" y="20779"/>
                    <a:pt x="16066" y="19840"/>
                    <a:pt x="1936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2" name="Line"/>
            <p:cNvSpPr/>
            <p:nvPr/>
          </p:nvSpPr>
          <p:spPr>
            <a:xfrm>
              <a:off x="5380712" y="4144654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45" y="17600"/>
                    <a:pt x="1490" y="13600"/>
                    <a:pt x="5090" y="10000"/>
                  </a:cubicBezTo>
                  <a:cubicBezTo>
                    <a:pt x="8690" y="6400"/>
                    <a:pt x="15145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3" name="Line"/>
            <p:cNvSpPr/>
            <p:nvPr/>
          </p:nvSpPr>
          <p:spPr>
            <a:xfrm>
              <a:off x="5763300" y="3838055"/>
              <a:ext cx="303213" cy="50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5" extrusionOk="0">
                  <a:moveTo>
                    <a:pt x="21487" y="1142"/>
                  </a:moveTo>
                  <a:cubicBezTo>
                    <a:pt x="19987" y="787"/>
                    <a:pt x="18487" y="431"/>
                    <a:pt x="16387" y="209"/>
                  </a:cubicBezTo>
                  <a:cubicBezTo>
                    <a:pt x="14287" y="-13"/>
                    <a:pt x="11587" y="-102"/>
                    <a:pt x="9487" y="165"/>
                  </a:cubicBezTo>
                  <a:cubicBezTo>
                    <a:pt x="7387" y="431"/>
                    <a:pt x="5887" y="1054"/>
                    <a:pt x="4912" y="2254"/>
                  </a:cubicBezTo>
                  <a:cubicBezTo>
                    <a:pt x="3937" y="3454"/>
                    <a:pt x="3487" y="5231"/>
                    <a:pt x="3187" y="7320"/>
                  </a:cubicBezTo>
                  <a:cubicBezTo>
                    <a:pt x="2887" y="9409"/>
                    <a:pt x="2737" y="11809"/>
                    <a:pt x="2212" y="13942"/>
                  </a:cubicBezTo>
                  <a:cubicBezTo>
                    <a:pt x="1687" y="16076"/>
                    <a:pt x="787" y="17942"/>
                    <a:pt x="337" y="19098"/>
                  </a:cubicBezTo>
                  <a:cubicBezTo>
                    <a:pt x="-113" y="20254"/>
                    <a:pt x="-113" y="20698"/>
                    <a:pt x="337" y="21009"/>
                  </a:cubicBezTo>
                  <a:cubicBezTo>
                    <a:pt x="787" y="21320"/>
                    <a:pt x="1687" y="21498"/>
                    <a:pt x="3637" y="21276"/>
                  </a:cubicBezTo>
                  <a:cubicBezTo>
                    <a:pt x="5587" y="21054"/>
                    <a:pt x="8587" y="20431"/>
                    <a:pt x="11587" y="1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4" name="Line"/>
            <p:cNvSpPr/>
            <p:nvPr/>
          </p:nvSpPr>
          <p:spPr>
            <a:xfrm>
              <a:off x="6015712" y="3984407"/>
              <a:ext cx="215901" cy="31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extrusionOk="0">
                  <a:moveTo>
                    <a:pt x="0" y="103"/>
                  </a:moveTo>
                  <a:cubicBezTo>
                    <a:pt x="1059" y="-42"/>
                    <a:pt x="2118" y="-187"/>
                    <a:pt x="3812" y="828"/>
                  </a:cubicBezTo>
                  <a:cubicBezTo>
                    <a:pt x="5506" y="1843"/>
                    <a:pt x="7835" y="4017"/>
                    <a:pt x="10271" y="6844"/>
                  </a:cubicBezTo>
                  <a:cubicBezTo>
                    <a:pt x="12706" y="9671"/>
                    <a:pt x="15247" y="13150"/>
                    <a:pt x="17153" y="15687"/>
                  </a:cubicBezTo>
                  <a:cubicBezTo>
                    <a:pt x="19059" y="18224"/>
                    <a:pt x="20329" y="19818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5" name="Line"/>
            <p:cNvSpPr/>
            <p:nvPr/>
          </p:nvSpPr>
          <p:spPr>
            <a:xfrm>
              <a:off x="6074564" y="3973204"/>
              <a:ext cx="2078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extrusionOk="0">
                  <a:moveTo>
                    <a:pt x="21425" y="815"/>
                  </a:moveTo>
                  <a:cubicBezTo>
                    <a:pt x="20334" y="408"/>
                    <a:pt x="19243" y="0"/>
                    <a:pt x="18261" y="0"/>
                  </a:cubicBezTo>
                  <a:cubicBezTo>
                    <a:pt x="17280" y="0"/>
                    <a:pt x="16407" y="408"/>
                    <a:pt x="13789" y="2581"/>
                  </a:cubicBezTo>
                  <a:cubicBezTo>
                    <a:pt x="11170" y="4755"/>
                    <a:pt x="6807" y="8694"/>
                    <a:pt x="4080" y="11479"/>
                  </a:cubicBezTo>
                  <a:cubicBezTo>
                    <a:pt x="1352" y="14264"/>
                    <a:pt x="261" y="15894"/>
                    <a:pt x="43" y="17389"/>
                  </a:cubicBezTo>
                  <a:cubicBezTo>
                    <a:pt x="-175" y="18883"/>
                    <a:pt x="480" y="20242"/>
                    <a:pt x="1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6" name="Line"/>
            <p:cNvSpPr/>
            <p:nvPr/>
          </p:nvSpPr>
          <p:spPr>
            <a:xfrm>
              <a:off x="6339562" y="420180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7" name="Line"/>
            <p:cNvSpPr/>
            <p:nvPr/>
          </p:nvSpPr>
          <p:spPr>
            <a:xfrm>
              <a:off x="6663412" y="3979554"/>
              <a:ext cx="266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29" y="2090"/>
                    <a:pt x="6857" y="4181"/>
                    <a:pt x="10286" y="6794"/>
                  </a:cubicBezTo>
                  <a:cubicBezTo>
                    <a:pt x="13714" y="9406"/>
                    <a:pt x="17143" y="12542"/>
                    <a:pt x="19029" y="15097"/>
                  </a:cubicBezTo>
                  <a:cubicBezTo>
                    <a:pt x="20914" y="17652"/>
                    <a:pt x="21257" y="196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8" name="Line"/>
            <p:cNvSpPr/>
            <p:nvPr/>
          </p:nvSpPr>
          <p:spPr>
            <a:xfrm>
              <a:off x="6752312" y="3960504"/>
              <a:ext cx="196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439" y="0"/>
                    <a:pt x="19277" y="0"/>
                    <a:pt x="17652" y="885"/>
                  </a:cubicBezTo>
                  <a:cubicBezTo>
                    <a:pt x="16026" y="1770"/>
                    <a:pt x="13935" y="3541"/>
                    <a:pt x="11148" y="6315"/>
                  </a:cubicBezTo>
                  <a:cubicBezTo>
                    <a:pt x="8361" y="9089"/>
                    <a:pt x="4877" y="12866"/>
                    <a:pt x="2903" y="15580"/>
                  </a:cubicBezTo>
                  <a:cubicBezTo>
                    <a:pt x="929" y="18295"/>
                    <a:pt x="465" y="199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9" name="Line"/>
            <p:cNvSpPr/>
            <p:nvPr/>
          </p:nvSpPr>
          <p:spPr>
            <a:xfrm>
              <a:off x="7019955" y="4227204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extrusionOk="0">
                  <a:moveTo>
                    <a:pt x="20532" y="0"/>
                  </a:moveTo>
                  <a:cubicBezTo>
                    <a:pt x="10932" y="5018"/>
                    <a:pt x="1332" y="10036"/>
                    <a:pt x="132" y="13636"/>
                  </a:cubicBezTo>
                  <a:cubicBezTo>
                    <a:pt x="-1068" y="17236"/>
                    <a:pt x="6132" y="19418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0" name="Line"/>
            <p:cNvSpPr/>
            <p:nvPr/>
          </p:nvSpPr>
          <p:spPr>
            <a:xfrm>
              <a:off x="7158712" y="3860180"/>
              <a:ext cx="202866" cy="55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75" extrusionOk="0">
                  <a:moveTo>
                    <a:pt x="0" y="1900"/>
                  </a:moveTo>
                  <a:cubicBezTo>
                    <a:pt x="0" y="1494"/>
                    <a:pt x="0" y="1088"/>
                    <a:pt x="668" y="763"/>
                  </a:cubicBezTo>
                  <a:cubicBezTo>
                    <a:pt x="1336" y="438"/>
                    <a:pt x="2672" y="195"/>
                    <a:pt x="5678" y="73"/>
                  </a:cubicBezTo>
                  <a:cubicBezTo>
                    <a:pt x="8685" y="-49"/>
                    <a:pt x="13361" y="-49"/>
                    <a:pt x="16367" y="316"/>
                  </a:cubicBezTo>
                  <a:cubicBezTo>
                    <a:pt x="19373" y="682"/>
                    <a:pt x="20709" y="1413"/>
                    <a:pt x="21155" y="3077"/>
                  </a:cubicBezTo>
                  <a:cubicBezTo>
                    <a:pt x="21600" y="4742"/>
                    <a:pt x="21155" y="7340"/>
                    <a:pt x="20821" y="9980"/>
                  </a:cubicBezTo>
                  <a:cubicBezTo>
                    <a:pt x="20487" y="12619"/>
                    <a:pt x="20264" y="15298"/>
                    <a:pt x="20153" y="17044"/>
                  </a:cubicBezTo>
                  <a:cubicBezTo>
                    <a:pt x="20041" y="18790"/>
                    <a:pt x="20041" y="19602"/>
                    <a:pt x="19707" y="20171"/>
                  </a:cubicBezTo>
                  <a:cubicBezTo>
                    <a:pt x="19373" y="20739"/>
                    <a:pt x="18705" y="21064"/>
                    <a:pt x="17146" y="21267"/>
                  </a:cubicBezTo>
                  <a:cubicBezTo>
                    <a:pt x="15588" y="21470"/>
                    <a:pt x="13138" y="21551"/>
                    <a:pt x="10355" y="21389"/>
                  </a:cubicBezTo>
                  <a:cubicBezTo>
                    <a:pt x="7571" y="21226"/>
                    <a:pt x="4454" y="20820"/>
                    <a:pt x="1336" y="2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1" name="Line"/>
            <p:cNvSpPr/>
            <p:nvPr/>
          </p:nvSpPr>
          <p:spPr>
            <a:xfrm>
              <a:off x="8351380" y="4058641"/>
              <a:ext cx="267833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029" extrusionOk="0">
                  <a:moveTo>
                    <a:pt x="1622" y="20029"/>
                  </a:moveTo>
                  <a:cubicBezTo>
                    <a:pt x="771" y="11389"/>
                    <a:pt x="-79" y="2749"/>
                    <a:pt x="6" y="589"/>
                  </a:cubicBezTo>
                  <a:cubicBezTo>
                    <a:pt x="91" y="-1571"/>
                    <a:pt x="1112" y="2749"/>
                    <a:pt x="4853" y="4909"/>
                  </a:cubicBezTo>
                  <a:cubicBezTo>
                    <a:pt x="8595" y="7069"/>
                    <a:pt x="15058" y="7069"/>
                    <a:pt x="21521" y="7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2" name="Line"/>
            <p:cNvSpPr/>
            <p:nvPr/>
          </p:nvSpPr>
          <p:spPr>
            <a:xfrm>
              <a:off x="8365212" y="4214504"/>
              <a:ext cx="2730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82"/>
                  </a:moveTo>
                  <a:cubicBezTo>
                    <a:pt x="502" y="16691"/>
                    <a:pt x="1005" y="21600"/>
                    <a:pt x="3684" y="21600"/>
                  </a:cubicBezTo>
                  <a:cubicBezTo>
                    <a:pt x="6363" y="21600"/>
                    <a:pt x="11219" y="16691"/>
                    <a:pt x="14567" y="12273"/>
                  </a:cubicBezTo>
                  <a:cubicBezTo>
                    <a:pt x="17916" y="7855"/>
                    <a:pt x="19758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3" name="Line"/>
            <p:cNvSpPr/>
            <p:nvPr/>
          </p:nvSpPr>
          <p:spPr>
            <a:xfrm>
              <a:off x="8918606" y="3786223"/>
              <a:ext cx="386407" cy="45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21" extrusionOk="0">
                  <a:moveTo>
                    <a:pt x="21547" y="2545"/>
                  </a:moveTo>
                  <a:cubicBezTo>
                    <a:pt x="21547" y="1942"/>
                    <a:pt x="21547" y="1340"/>
                    <a:pt x="21134" y="887"/>
                  </a:cubicBezTo>
                  <a:cubicBezTo>
                    <a:pt x="20721" y="435"/>
                    <a:pt x="19895" y="134"/>
                    <a:pt x="18006" y="33"/>
                  </a:cubicBezTo>
                  <a:cubicBezTo>
                    <a:pt x="16117" y="-67"/>
                    <a:pt x="13167" y="33"/>
                    <a:pt x="10570" y="636"/>
                  </a:cubicBezTo>
                  <a:cubicBezTo>
                    <a:pt x="7973" y="1239"/>
                    <a:pt x="5731" y="2344"/>
                    <a:pt x="4137" y="4153"/>
                  </a:cubicBezTo>
                  <a:cubicBezTo>
                    <a:pt x="2544" y="5961"/>
                    <a:pt x="1599" y="8473"/>
                    <a:pt x="950" y="10833"/>
                  </a:cubicBezTo>
                  <a:cubicBezTo>
                    <a:pt x="301" y="13194"/>
                    <a:pt x="-53" y="15405"/>
                    <a:pt x="6" y="17062"/>
                  </a:cubicBezTo>
                  <a:cubicBezTo>
                    <a:pt x="65" y="18720"/>
                    <a:pt x="537" y="19825"/>
                    <a:pt x="1895" y="20528"/>
                  </a:cubicBezTo>
                  <a:cubicBezTo>
                    <a:pt x="3252" y="21232"/>
                    <a:pt x="5495" y="21533"/>
                    <a:pt x="7914" y="21382"/>
                  </a:cubicBezTo>
                  <a:cubicBezTo>
                    <a:pt x="10334" y="21232"/>
                    <a:pt x="12931" y="20629"/>
                    <a:pt x="15527" y="2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4" name="Line"/>
            <p:cNvSpPr/>
            <p:nvPr/>
          </p:nvSpPr>
          <p:spPr>
            <a:xfrm>
              <a:off x="8936712" y="4024004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53" y="17600"/>
                    <a:pt x="306" y="13600"/>
                    <a:pt x="2298" y="10400"/>
                  </a:cubicBezTo>
                  <a:cubicBezTo>
                    <a:pt x="4289" y="7200"/>
                    <a:pt x="8119" y="4800"/>
                    <a:pt x="11643" y="3200"/>
                  </a:cubicBezTo>
                  <a:cubicBezTo>
                    <a:pt x="15166" y="1600"/>
                    <a:pt x="1838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5" name="Line"/>
            <p:cNvSpPr/>
            <p:nvPr/>
          </p:nvSpPr>
          <p:spPr>
            <a:xfrm>
              <a:off x="9330412" y="3812338"/>
              <a:ext cx="351695" cy="49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1" extrusionOk="0">
                  <a:moveTo>
                    <a:pt x="21341" y="2596"/>
                  </a:moveTo>
                  <a:cubicBezTo>
                    <a:pt x="21471" y="1854"/>
                    <a:pt x="21600" y="1112"/>
                    <a:pt x="21341" y="649"/>
                  </a:cubicBezTo>
                  <a:cubicBezTo>
                    <a:pt x="21083" y="185"/>
                    <a:pt x="20436" y="0"/>
                    <a:pt x="18043" y="0"/>
                  </a:cubicBezTo>
                  <a:cubicBezTo>
                    <a:pt x="15650" y="0"/>
                    <a:pt x="11511" y="185"/>
                    <a:pt x="8731" y="649"/>
                  </a:cubicBezTo>
                  <a:cubicBezTo>
                    <a:pt x="5950" y="1112"/>
                    <a:pt x="4527" y="1854"/>
                    <a:pt x="3686" y="3106"/>
                  </a:cubicBezTo>
                  <a:cubicBezTo>
                    <a:pt x="2846" y="4357"/>
                    <a:pt x="2587" y="6118"/>
                    <a:pt x="2069" y="8621"/>
                  </a:cubicBezTo>
                  <a:cubicBezTo>
                    <a:pt x="1552" y="11124"/>
                    <a:pt x="776" y="14369"/>
                    <a:pt x="388" y="16316"/>
                  </a:cubicBezTo>
                  <a:cubicBezTo>
                    <a:pt x="0" y="18263"/>
                    <a:pt x="0" y="18912"/>
                    <a:pt x="0" y="19514"/>
                  </a:cubicBezTo>
                  <a:cubicBezTo>
                    <a:pt x="0" y="20117"/>
                    <a:pt x="0" y="20673"/>
                    <a:pt x="323" y="21044"/>
                  </a:cubicBezTo>
                  <a:cubicBezTo>
                    <a:pt x="647" y="21415"/>
                    <a:pt x="1293" y="21600"/>
                    <a:pt x="3169" y="21507"/>
                  </a:cubicBezTo>
                  <a:cubicBezTo>
                    <a:pt x="5044" y="21415"/>
                    <a:pt x="8149" y="21044"/>
                    <a:pt x="11253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6" name="Line"/>
            <p:cNvSpPr/>
            <p:nvPr/>
          </p:nvSpPr>
          <p:spPr>
            <a:xfrm>
              <a:off x="9660612" y="3962747"/>
              <a:ext cx="247651" cy="28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extrusionOk="0">
                  <a:moveTo>
                    <a:pt x="0" y="308"/>
                  </a:moveTo>
                  <a:cubicBezTo>
                    <a:pt x="923" y="-9"/>
                    <a:pt x="1846" y="-327"/>
                    <a:pt x="4062" y="705"/>
                  </a:cubicBezTo>
                  <a:cubicBezTo>
                    <a:pt x="6277" y="1738"/>
                    <a:pt x="9785" y="4120"/>
                    <a:pt x="12554" y="7138"/>
                  </a:cubicBezTo>
                  <a:cubicBezTo>
                    <a:pt x="15323" y="10155"/>
                    <a:pt x="17354" y="13808"/>
                    <a:pt x="18738" y="16270"/>
                  </a:cubicBezTo>
                  <a:cubicBezTo>
                    <a:pt x="20123" y="18732"/>
                    <a:pt x="20862" y="20002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7" name="Line"/>
            <p:cNvSpPr/>
            <p:nvPr/>
          </p:nvSpPr>
          <p:spPr>
            <a:xfrm>
              <a:off x="9766757" y="3933762"/>
              <a:ext cx="211356" cy="38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1" extrusionOk="0">
                  <a:moveTo>
                    <a:pt x="21355" y="1826"/>
                  </a:moveTo>
                  <a:cubicBezTo>
                    <a:pt x="21141" y="1125"/>
                    <a:pt x="20927" y="425"/>
                    <a:pt x="20286" y="133"/>
                  </a:cubicBezTo>
                  <a:cubicBezTo>
                    <a:pt x="19644" y="-159"/>
                    <a:pt x="18575" y="-42"/>
                    <a:pt x="16115" y="1242"/>
                  </a:cubicBezTo>
                  <a:cubicBezTo>
                    <a:pt x="13656" y="2526"/>
                    <a:pt x="9806" y="4978"/>
                    <a:pt x="6812" y="7956"/>
                  </a:cubicBezTo>
                  <a:cubicBezTo>
                    <a:pt x="3818" y="10933"/>
                    <a:pt x="1680" y="14436"/>
                    <a:pt x="717" y="16771"/>
                  </a:cubicBezTo>
                  <a:cubicBezTo>
                    <a:pt x="-245" y="19106"/>
                    <a:pt x="-31" y="20273"/>
                    <a:pt x="183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8" name="Line"/>
            <p:cNvSpPr/>
            <p:nvPr/>
          </p:nvSpPr>
          <p:spPr>
            <a:xfrm>
              <a:off x="10041612" y="422085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3000"/>
                    <a:pt x="14400" y="6000"/>
                    <a:pt x="10800" y="9600"/>
                  </a:cubicBezTo>
                  <a:cubicBezTo>
                    <a:pt x="7200" y="13200"/>
                    <a:pt x="360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9" name="Line"/>
            <p:cNvSpPr/>
            <p:nvPr/>
          </p:nvSpPr>
          <p:spPr>
            <a:xfrm>
              <a:off x="10060662" y="3777490"/>
              <a:ext cx="177801" cy="18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extrusionOk="0">
                  <a:moveTo>
                    <a:pt x="0" y="4336"/>
                  </a:moveTo>
                  <a:cubicBezTo>
                    <a:pt x="771" y="3095"/>
                    <a:pt x="1543" y="1853"/>
                    <a:pt x="2957" y="985"/>
                  </a:cubicBezTo>
                  <a:cubicBezTo>
                    <a:pt x="4371" y="116"/>
                    <a:pt x="6429" y="-381"/>
                    <a:pt x="7971" y="364"/>
                  </a:cubicBezTo>
                  <a:cubicBezTo>
                    <a:pt x="9514" y="1109"/>
                    <a:pt x="10543" y="3095"/>
                    <a:pt x="10157" y="5205"/>
                  </a:cubicBezTo>
                  <a:cubicBezTo>
                    <a:pt x="9771" y="7316"/>
                    <a:pt x="7971" y="9550"/>
                    <a:pt x="6557" y="11536"/>
                  </a:cubicBezTo>
                  <a:cubicBezTo>
                    <a:pt x="5143" y="13522"/>
                    <a:pt x="4114" y="15260"/>
                    <a:pt x="3600" y="16750"/>
                  </a:cubicBezTo>
                  <a:cubicBezTo>
                    <a:pt x="3086" y="18240"/>
                    <a:pt x="3086" y="19481"/>
                    <a:pt x="3729" y="20226"/>
                  </a:cubicBezTo>
                  <a:cubicBezTo>
                    <a:pt x="4371" y="20971"/>
                    <a:pt x="5657" y="21219"/>
                    <a:pt x="8743" y="21095"/>
                  </a:cubicBezTo>
                  <a:cubicBezTo>
                    <a:pt x="11829" y="20971"/>
                    <a:pt x="16714" y="20474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0" name="Line"/>
            <p:cNvSpPr/>
            <p:nvPr/>
          </p:nvSpPr>
          <p:spPr>
            <a:xfrm>
              <a:off x="10187662" y="3773983"/>
              <a:ext cx="205404" cy="50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5" extrusionOk="0">
                  <a:moveTo>
                    <a:pt x="5951" y="1991"/>
                  </a:moveTo>
                  <a:cubicBezTo>
                    <a:pt x="5731" y="1541"/>
                    <a:pt x="5510" y="1091"/>
                    <a:pt x="5951" y="776"/>
                  </a:cubicBezTo>
                  <a:cubicBezTo>
                    <a:pt x="6392" y="461"/>
                    <a:pt x="7494" y="281"/>
                    <a:pt x="9588" y="146"/>
                  </a:cubicBezTo>
                  <a:cubicBezTo>
                    <a:pt x="11682" y="11"/>
                    <a:pt x="14767" y="-79"/>
                    <a:pt x="16861" y="101"/>
                  </a:cubicBezTo>
                  <a:cubicBezTo>
                    <a:pt x="18955" y="281"/>
                    <a:pt x="20057" y="731"/>
                    <a:pt x="20718" y="1586"/>
                  </a:cubicBezTo>
                  <a:cubicBezTo>
                    <a:pt x="21380" y="2441"/>
                    <a:pt x="21600" y="3701"/>
                    <a:pt x="21159" y="5726"/>
                  </a:cubicBezTo>
                  <a:cubicBezTo>
                    <a:pt x="20718" y="7751"/>
                    <a:pt x="19616" y="10541"/>
                    <a:pt x="19286" y="12701"/>
                  </a:cubicBezTo>
                  <a:cubicBezTo>
                    <a:pt x="18955" y="14861"/>
                    <a:pt x="19396" y="16391"/>
                    <a:pt x="19286" y="17606"/>
                  </a:cubicBezTo>
                  <a:cubicBezTo>
                    <a:pt x="19176" y="18821"/>
                    <a:pt x="18514" y="19721"/>
                    <a:pt x="15869" y="20351"/>
                  </a:cubicBezTo>
                  <a:cubicBezTo>
                    <a:pt x="13224" y="20981"/>
                    <a:pt x="8596" y="21341"/>
                    <a:pt x="5620" y="21431"/>
                  </a:cubicBezTo>
                  <a:cubicBezTo>
                    <a:pt x="2645" y="21521"/>
                    <a:pt x="1322" y="21341"/>
                    <a:pt x="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021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038807" y="453443"/>
              <a:ext cx="2630092" cy="1638986"/>
            </a:xfrm>
            <a:prstGeom prst="rect">
              <a:avLst/>
            </a:prstGeom>
            <a:effectLst/>
          </p:spPr>
        </p:pic>
        <p:pic>
          <p:nvPicPr>
            <p:cNvPr id="3023" name="Line Shape" descr="Line Shap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48257" y="3128120"/>
              <a:ext cx="2299741" cy="1725354"/>
            </a:xfrm>
            <a:prstGeom prst="rect">
              <a:avLst/>
            </a:prstGeom>
            <a:effectLst/>
          </p:spPr>
        </p:pic>
        <p:pic>
          <p:nvPicPr>
            <p:cNvPr id="3025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709431" y="2153145"/>
              <a:ext cx="330003" cy="789889"/>
            </a:xfrm>
            <a:prstGeom prst="rect">
              <a:avLst/>
            </a:prstGeom>
            <a:effectLst/>
          </p:spPr>
        </p:pic>
        <p:pic>
          <p:nvPicPr>
            <p:cNvPr id="3027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908262" y="2174037"/>
              <a:ext cx="380885" cy="732368"/>
            </a:xfrm>
            <a:prstGeom prst="rect">
              <a:avLst/>
            </a:prstGeom>
            <a:effectLst/>
          </p:spPr>
        </p:pic>
        <p:pic>
          <p:nvPicPr>
            <p:cNvPr id="3029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127212" y="2379354"/>
              <a:ext cx="1428751" cy="463551"/>
            </a:xfrm>
            <a:prstGeom prst="rect">
              <a:avLst/>
            </a:prstGeom>
            <a:effectLst/>
          </p:spPr>
        </p:pic>
        <p:sp>
          <p:nvSpPr>
            <p:cNvPr id="3031" name="Line"/>
            <p:cNvSpPr/>
            <p:nvPr/>
          </p:nvSpPr>
          <p:spPr>
            <a:xfrm>
              <a:off x="1811513" y="5144691"/>
              <a:ext cx="502150" cy="67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9" extrusionOk="0">
                  <a:moveTo>
                    <a:pt x="3275" y="6924"/>
                  </a:moveTo>
                  <a:cubicBezTo>
                    <a:pt x="2823" y="6991"/>
                    <a:pt x="2372" y="7058"/>
                    <a:pt x="1739" y="7091"/>
                  </a:cubicBezTo>
                  <a:cubicBezTo>
                    <a:pt x="1106" y="7124"/>
                    <a:pt x="293" y="7124"/>
                    <a:pt x="67" y="6489"/>
                  </a:cubicBezTo>
                  <a:cubicBezTo>
                    <a:pt x="-159" y="5854"/>
                    <a:pt x="203" y="4583"/>
                    <a:pt x="971" y="3480"/>
                  </a:cubicBezTo>
                  <a:cubicBezTo>
                    <a:pt x="1739" y="2376"/>
                    <a:pt x="2914" y="1440"/>
                    <a:pt x="3727" y="838"/>
                  </a:cubicBezTo>
                  <a:cubicBezTo>
                    <a:pt x="4541" y="236"/>
                    <a:pt x="4992" y="-31"/>
                    <a:pt x="5264" y="2"/>
                  </a:cubicBezTo>
                  <a:cubicBezTo>
                    <a:pt x="5535" y="36"/>
                    <a:pt x="5625" y="370"/>
                    <a:pt x="5625" y="1708"/>
                  </a:cubicBezTo>
                  <a:cubicBezTo>
                    <a:pt x="5625" y="3045"/>
                    <a:pt x="5535" y="5386"/>
                    <a:pt x="5173" y="7492"/>
                  </a:cubicBezTo>
                  <a:cubicBezTo>
                    <a:pt x="4812" y="9599"/>
                    <a:pt x="4179" y="11471"/>
                    <a:pt x="3727" y="12608"/>
                  </a:cubicBezTo>
                  <a:cubicBezTo>
                    <a:pt x="3275" y="13745"/>
                    <a:pt x="3004" y="14146"/>
                    <a:pt x="2688" y="14447"/>
                  </a:cubicBezTo>
                  <a:cubicBezTo>
                    <a:pt x="2372" y="14748"/>
                    <a:pt x="2010" y="14949"/>
                    <a:pt x="1603" y="14982"/>
                  </a:cubicBezTo>
                  <a:cubicBezTo>
                    <a:pt x="1197" y="15015"/>
                    <a:pt x="745" y="14882"/>
                    <a:pt x="519" y="14614"/>
                  </a:cubicBezTo>
                  <a:cubicBezTo>
                    <a:pt x="293" y="14347"/>
                    <a:pt x="293" y="13945"/>
                    <a:pt x="926" y="13143"/>
                  </a:cubicBezTo>
                  <a:cubicBezTo>
                    <a:pt x="1558" y="12341"/>
                    <a:pt x="2823" y="11137"/>
                    <a:pt x="4541" y="9732"/>
                  </a:cubicBezTo>
                  <a:cubicBezTo>
                    <a:pt x="6258" y="8328"/>
                    <a:pt x="8427" y="6723"/>
                    <a:pt x="10415" y="5319"/>
                  </a:cubicBezTo>
                  <a:cubicBezTo>
                    <a:pt x="12403" y="3915"/>
                    <a:pt x="14211" y="2711"/>
                    <a:pt x="15341" y="1975"/>
                  </a:cubicBezTo>
                  <a:cubicBezTo>
                    <a:pt x="16470" y="1240"/>
                    <a:pt x="16922" y="972"/>
                    <a:pt x="16922" y="939"/>
                  </a:cubicBezTo>
                  <a:cubicBezTo>
                    <a:pt x="16922" y="905"/>
                    <a:pt x="16470" y="1106"/>
                    <a:pt x="15386" y="2142"/>
                  </a:cubicBezTo>
                  <a:cubicBezTo>
                    <a:pt x="14301" y="3179"/>
                    <a:pt x="12584" y="5051"/>
                    <a:pt x="11093" y="7225"/>
                  </a:cubicBezTo>
                  <a:cubicBezTo>
                    <a:pt x="9602" y="9398"/>
                    <a:pt x="8336" y="11872"/>
                    <a:pt x="7568" y="14012"/>
                  </a:cubicBezTo>
                  <a:cubicBezTo>
                    <a:pt x="6800" y="16152"/>
                    <a:pt x="6529" y="17958"/>
                    <a:pt x="6529" y="19162"/>
                  </a:cubicBezTo>
                  <a:cubicBezTo>
                    <a:pt x="6529" y="20365"/>
                    <a:pt x="6800" y="20967"/>
                    <a:pt x="7433" y="21268"/>
                  </a:cubicBezTo>
                  <a:cubicBezTo>
                    <a:pt x="8065" y="21569"/>
                    <a:pt x="9059" y="21569"/>
                    <a:pt x="10370" y="20867"/>
                  </a:cubicBezTo>
                  <a:cubicBezTo>
                    <a:pt x="11680" y="20165"/>
                    <a:pt x="13307" y="18760"/>
                    <a:pt x="14120" y="17858"/>
                  </a:cubicBezTo>
                  <a:cubicBezTo>
                    <a:pt x="14934" y="16955"/>
                    <a:pt x="14934" y="16554"/>
                    <a:pt x="14798" y="16219"/>
                  </a:cubicBezTo>
                  <a:cubicBezTo>
                    <a:pt x="14663" y="15885"/>
                    <a:pt x="14392" y="15617"/>
                    <a:pt x="14030" y="15383"/>
                  </a:cubicBezTo>
                  <a:cubicBezTo>
                    <a:pt x="13669" y="15149"/>
                    <a:pt x="13217" y="14949"/>
                    <a:pt x="13307" y="14748"/>
                  </a:cubicBezTo>
                  <a:cubicBezTo>
                    <a:pt x="13397" y="14547"/>
                    <a:pt x="14030" y="14347"/>
                    <a:pt x="15476" y="14079"/>
                  </a:cubicBezTo>
                  <a:cubicBezTo>
                    <a:pt x="16922" y="13812"/>
                    <a:pt x="19182" y="13477"/>
                    <a:pt x="21441" y="13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2" name="Line"/>
            <p:cNvSpPr/>
            <p:nvPr/>
          </p:nvSpPr>
          <p:spPr>
            <a:xfrm>
              <a:off x="2751812" y="5243204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00" y="2057"/>
                    <a:pt x="5600" y="4114"/>
                    <a:pt x="8500" y="6621"/>
                  </a:cubicBezTo>
                  <a:cubicBezTo>
                    <a:pt x="11400" y="9129"/>
                    <a:pt x="14400" y="12086"/>
                    <a:pt x="16600" y="14657"/>
                  </a:cubicBezTo>
                  <a:cubicBezTo>
                    <a:pt x="18800" y="17229"/>
                    <a:pt x="20200" y="194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3" name="Line"/>
            <p:cNvSpPr/>
            <p:nvPr/>
          </p:nvSpPr>
          <p:spPr>
            <a:xfrm>
              <a:off x="2783562" y="5249554"/>
              <a:ext cx="2349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92" y="1652"/>
                    <a:pt x="14984" y="3305"/>
                    <a:pt x="11676" y="5843"/>
                  </a:cubicBezTo>
                  <a:cubicBezTo>
                    <a:pt x="8368" y="8380"/>
                    <a:pt x="5059" y="11803"/>
                    <a:pt x="3114" y="14577"/>
                  </a:cubicBezTo>
                  <a:cubicBezTo>
                    <a:pt x="1168" y="17351"/>
                    <a:pt x="584" y="19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4" name="Line"/>
            <p:cNvSpPr/>
            <p:nvPr/>
          </p:nvSpPr>
          <p:spPr>
            <a:xfrm>
              <a:off x="3012162" y="5535304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5" name="Line"/>
            <p:cNvSpPr/>
            <p:nvPr/>
          </p:nvSpPr>
          <p:spPr>
            <a:xfrm>
              <a:off x="3234412" y="5433148"/>
              <a:ext cx="152401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extrusionOk="0">
                  <a:moveTo>
                    <a:pt x="0" y="15390"/>
                  </a:moveTo>
                  <a:cubicBezTo>
                    <a:pt x="900" y="8744"/>
                    <a:pt x="1800" y="2098"/>
                    <a:pt x="3750" y="437"/>
                  </a:cubicBezTo>
                  <a:cubicBezTo>
                    <a:pt x="5700" y="-1225"/>
                    <a:pt x="8700" y="2098"/>
                    <a:pt x="11850" y="6252"/>
                  </a:cubicBezTo>
                  <a:cubicBezTo>
                    <a:pt x="15000" y="10406"/>
                    <a:pt x="18300" y="15390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6" name="Line"/>
            <p:cNvSpPr/>
            <p:nvPr/>
          </p:nvSpPr>
          <p:spPr>
            <a:xfrm>
              <a:off x="3215362" y="5548004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00" y="16000"/>
                    <a:pt x="10000" y="10400"/>
                    <a:pt x="13600" y="6800"/>
                  </a:cubicBezTo>
                  <a:cubicBezTo>
                    <a:pt x="17200" y="3200"/>
                    <a:pt x="19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7" name="Line"/>
            <p:cNvSpPr/>
            <p:nvPr/>
          </p:nvSpPr>
          <p:spPr>
            <a:xfrm>
              <a:off x="3577312" y="5333566"/>
              <a:ext cx="203201" cy="25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extrusionOk="0">
                  <a:moveTo>
                    <a:pt x="0" y="403"/>
                  </a:moveTo>
                  <a:cubicBezTo>
                    <a:pt x="1125" y="54"/>
                    <a:pt x="2250" y="-294"/>
                    <a:pt x="3825" y="403"/>
                  </a:cubicBezTo>
                  <a:cubicBezTo>
                    <a:pt x="5400" y="1100"/>
                    <a:pt x="7425" y="2841"/>
                    <a:pt x="10125" y="6064"/>
                  </a:cubicBezTo>
                  <a:cubicBezTo>
                    <a:pt x="12825" y="9287"/>
                    <a:pt x="16200" y="13990"/>
                    <a:pt x="18225" y="16777"/>
                  </a:cubicBezTo>
                  <a:cubicBezTo>
                    <a:pt x="20250" y="19564"/>
                    <a:pt x="20925" y="20435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8" name="Line"/>
            <p:cNvSpPr/>
            <p:nvPr/>
          </p:nvSpPr>
          <p:spPr>
            <a:xfrm>
              <a:off x="3596362" y="5338454"/>
              <a:ext cx="222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1842"/>
                    <a:pt x="15429" y="3684"/>
                    <a:pt x="12034" y="6447"/>
                  </a:cubicBezTo>
                  <a:cubicBezTo>
                    <a:pt x="8640" y="9209"/>
                    <a:pt x="4937" y="12893"/>
                    <a:pt x="2880" y="15572"/>
                  </a:cubicBezTo>
                  <a:cubicBezTo>
                    <a:pt x="823" y="18251"/>
                    <a:pt x="411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9" name="Line"/>
            <p:cNvSpPr/>
            <p:nvPr/>
          </p:nvSpPr>
          <p:spPr>
            <a:xfrm>
              <a:off x="3824962" y="5573404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95" y="0"/>
                    <a:pt x="3789" y="0"/>
                    <a:pt x="4737" y="1000"/>
                  </a:cubicBezTo>
                  <a:cubicBezTo>
                    <a:pt x="5684" y="2000"/>
                    <a:pt x="5684" y="4000"/>
                    <a:pt x="5684" y="6000"/>
                  </a:cubicBezTo>
                  <a:cubicBezTo>
                    <a:pt x="5684" y="8000"/>
                    <a:pt x="5684" y="10000"/>
                    <a:pt x="4926" y="12400"/>
                  </a:cubicBezTo>
                  <a:cubicBezTo>
                    <a:pt x="4168" y="14800"/>
                    <a:pt x="2653" y="17600"/>
                    <a:pt x="2842" y="19000"/>
                  </a:cubicBezTo>
                  <a:cubicBezTo>
                    <a:pt x="3032" y="20400"/>
                    <a:pt x="4926" y="20400"/>
                    <a:pt x="8337" y="20600"/>
                  </a:cubicBezTo>
                  <a:cubicBezTo>
                    <a:pt x="11747" y="20800"/>
                    <a:pt x="16674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0" name="Line"/>
            <p:cNvSpPr/>
            <p:nvPr/>
          </p:nvSpPr>
          <p:spPr>
            <a:xfrm>
              <a:off x="4002762" y="5719454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1" name="Line"/>
            <p:cNvSpPr/>
            <p:nvPr/>
          </p:nvSpPr>
          <p:spPr>
            <a:xfrm>
              <a:off x="4703217" y="5423121"/>
              <a:ext cx="563196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7691" y="7750"/>
                  </a:moveTo>
                  <a:cubicBezTo>
                    <a:pt x="6882" y="6925"/>
                    <a:pt x="6073" y="6101"/>
                    <a:pt x="5264" y="5936"/>
                  </a:cubicBezTo>
                  <a:cubicBezTo>
                    <a:pt x="4455" y="5771"/>
                    <a:pt x="3646" y="6266"/>
                    <a:pt x="2756" y="8244"/>
                  </a:cubicBezTo>
                  <a:cubicBezTo>
                    <a:pt x="1867" y="10223"/>
                    <a:pt x="896" y="13685"/>
                    <a:pt x="410" y="15829"/>
                  </a:cubicBezTo>
                  <a:cubicBezTo>
                    <a:pt x="-75" y="17973"/>
                    <a:pt x="-75" y="18797"/>
                    <a:pt x="127" y="19292"/>
                  </a:cubicBezTo>
                  <a:cubicBezTo>
                    <a:pt x="329" y="19786"/>
                    <a:pt x="734" y="19951"/>
                    <a:pt x="1381" y="19127"/>
                  </a:cubicBezTo>
                  <a:cubicBezTo>
                    <a:pt x="2028" y="18302"/>
                    <a:pt x="2918" y="16489"/>
                    <a:pt x="3444" y="15169"/>
                  </a:cubicBezTo>
                  <a:cubicBezTo>
                    <a:pt x="3970" y="13850"/>
                    <a:pt x="4132" y="13026"/>
                    <a:pt x="4334" y="12284"/>
                  </a:cubicBezTo>
                  <a:cubicBezTo>
                    <a:pt x="4536" y="11542"/>
                    <a:pt x="4779" y="10882"/>
                    <a:pt x="4819" y="10965"/>
                  </a:cubicBezTo>
                  <a:cubicBezTo>
                    <a:pt x="4860" y="11047"/>
                    <a:pt x="4698" y="11872"/>
                    <a:pt x="4536" y="13191"/>
                  </a:cubicBezTo>
                  <a:cubicBezTo>
                    <a:pt x="4374" y="14510"/>
                    <a:pt x="4213" y="16324"/>
                    <a:pt x="4213" y="17643"/>
                  </a:cubicBezTo>
                  <a:cubicBezTo>
                    <a:pt x="4213" y="18962"/>
                    <a:pt x="4374" y="19786"/>
                    <a:pt x="4658" y="20198"/>
                  </a:cubicBezTo>
                  <a:cubicBezTo>
                    <a:pt x="4941" y="20611"/>
                    <a:pt x="5345" y="20611"/>
                    <a:pt x="6073" y="18550"/>
                  </a:cubicBezTo>
                  <a:cubicBezTo>
                    <a:pt x="6801" y="16489"/>
                    <a:pt x="7853" y="12366"/>
                    <a:pt x="8500" y="9151"/>
                  </a:cubicBezTo>
                  <a:cubicBezTo>
                    <a:pt x="9147" y="5936"/>
                    <a:pt x="9390" y="3627"/>
                    <a:pt x="9390" y="2144"/>
                  </a:cubicBezTo>
                  <a:cubicBezTo>
                    <a:pt x="9390" y="660"/>
                    <a:pt x="9147" y="0"/>
                    <a:pt x="9188" y="0"/>
                  </a:cubicBezTo>
                  <a:cubicBezTo>
                    <a:pt x="9228" y="0"/>
                    <a:pt x="9552" y="660"/>
                    <a:pt x="10199" y="1484"/>
                  </a:cubicBezTo>
                  <a:cubicBezTo>
                    <a:pt x="10846" y="2308"/>
                    <a:pt x="11817" y="3298"/>
                    <a:pt x="12464" y="4369"/>
                  </a:cubicBezTo>
                  <a:cubicBezTo>
                    <a:pt x="13112" y="5441"/>
                    <a:pt x="13435" y="6595"/>
                    <a:pt x="13556" y="7585"/>
                  </a:cubicBezTo>
                  <a:cubicBezTo>
                    <a:pt x="13678" y="8574"/>
                    <a:pt x="13597" y="9398"/>
                    <a:pt x="13071" y="10553"/>
                  </a:cubicBezTo>
                  <a:cubicBezTo>
                    <a:pt x="12545" y="11707"/>
                    <a:pt x="11574" y="13191"/>
                    <a:pt x="10927" y="14263"/>
                  </a:cubicBezTo>
                  <a:cubicBezTo>
                    <a:pt x="10280" y="15334"/>
                    <a:pt x="9956" y="15994"/>
                    <a:pt x="9916" y="16653"/>
                  </a:cubicBezTo>
                  <a:cubicBezTo>
                    <a:pt x="9876" y="17313"/>
                    <a:pt x="10118" y="17973"/>
                    <a:pt x="10644" y="18302"/>
                  </a:cubicBezTo>
                  <a:cubicBezTo>
                    <a:pt x="11170" y="18632"/>
                    <a:pt x="11979" y="18632"/>
                    <a:pt x="13395" y="17890"/>
                  </a:cubicBezTo>
                  <a:cubicBezTo>
                    <a:pt x="14810" y="17148"/>
                    <a:pt x="16833" y="15664"/>
                    <a:pt x="18168" y="14098"/>
                  </a:cubicBezTo>
                  <a:cubicBezTo>
                    <a:pt x="19503" y="12531"/>
                    <a:pt x="20150" y="10882"/>
                    <a:pt x="20473" y="9646"/>
                  </a:cubicBezTo>
                  <a:cubicBezTo>
                    <a:pt x="20797" y="8409"/>
                    <a:pt x="20797" y="7585"/>
                    <a:pt x="20554" y="7090"/>
                  </a:cubicBezTo>
                  <a:cubicBezTo>
                    <a:pt x="20312" y="6595"/>
                    <a:pt x="19826" y="6431"/>
                    <a:pt x="19098" y="7090"/>
                  </a:cubicBezTo>
                  <a:cubicBezTo>
                    <a:pt x="18370" y="7750"/>
                    <a:pt x="17399" y="9234"/>
                    <a:pt x="16752" y="10388"/>
                  </a:cubicBezTo>
                  <a:cubicBezTo>
                    <a:pt x="16105" y="11542"/>
                    <a:pt x="15781" y="12366"/>
                    <a:pt x="15579" y="13273"/>
                  </a:cubicBezTo>
                  <a:cubicBezTo>
                    <a:pt x="15377" y="14180"/>
                    <a:pt x="15296" y="15169"/>
                    <a:pt x="16307" y="16571"/>
                  </a:cubicBezTo>
                  <a:cubicBezTo>
                    <a:pt x="17318" y="17973"/>
                    <a:pt x="19422" y="19786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2" name="Line"/>
            <p:cNvSpPr/>
            <p:nvPr/>
          </p:nvSpPr>
          <p:spPr>
            <a:xfrm>
              <a:off x="5825212" y="5389254"/>
              <a:ext cx="266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71" y="2548"/>
                    <a:pt x="5143" y="5095"/>
                    <a:pt x="7800" y="7809"/>
                  </a:cubicBezTo>
                  <a:cubicBezTo>
                    <a:pt x="10457" y="10523"/>
                    <a:pt x="13200" y="13403"/>
                    <a:pt x="15514" y="15729"/>
                  </a:cubicBezTo>
                  <a:cubicBezTo>
                    <a:pt x="17829" y="18055"/>
                    <a:pt x="19714" y="198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3" name="Line"/>
            <p:cNvSpPr/>
            <p:nvPr/>
          </p:nvSpPr>
          <p:spPr>
            <a:xfrm>
              <a:off x="5850612" y="5376554"/>
              <a:ext cx="2349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292" y="2000"/>
                    <a:pt x="14984" y="4000"/>
                    <a:pt x="11773" y="6300"/>
                  </a:cubicBezTo>
                  <a:cubicBezTo>
                    <a:pt x="8562" y="8600"/>
                    <a:pt x="5449" y="11200"/>
                    <a:pt x="3503" y="13800"/>
                  </a:cubicBezTo>
                  <a:cubicBezTo>
                    <a:pt x="1557" y="16400"/>
                    <a:pt x="778" y="19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4" name="Line"/>
            <p:cNvSpPr/>
            <p:nvPr/>
          </p:nvSpPr>
          <p:spPr>
            <a:xfrm>
              <a:off x="6155412" y="5700404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880" y="4320"/>
                    <a:pt x="8160" y="8640"/>
                    <a:pt x="4560" y="12240"/>
                  </a:cubicBezTo>
                  <a:cubicBezTo>
                    <a:pt x="960" y="15840"/>
                    <a:pt x="48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5" name="Line"/>
            <p:cNvSpPr/>
            <p:nvPr/>
          </p:nvSpPr>
          <p:spPr>
            <a:xfrm>
              <a:off x="6663412" y="5351154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800" y="2925"/>
                    <a:pt x="12000" y="5850"/>
                    <a:pt x="8400" y="9112"/>
                  </a:cubicBezTo>
                  <a:cubicBezTo>
                    <a:pt x="4800" y="12375"/>
                    <a:pt x="2400" y="15975"/>
                    <a:pt x="1200" y="18113"/>
                  </a:cubicBezTo>
                  <a:cubicBezTo>
                    <a:pt x="0" y="20250"/>
                    <a:pt x="0" y="209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6" name="Line"/>
            <p:cNvSpPr/>
            <p:nvPr/>
          </p:nvSpPr>
          <p:spPr>
            <a:xfrm>
              <a:off x="6447512" y="5808354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71" y="17280"/>
                    <a:pt x="7341" y="12960"/>
                    <a:pt x="10941" y="9360"/>
                  </a:cubicBezTo>
                  <a:cubicBezTo>
                    <a:pt x="14541" y="5760"/>
                    <a:pt x="180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7" name="Line"/>
            <p:cNvSpPr/>
            <p:nvPr/>
          </p:nvSpPr>
          <p:spPr>
            <a:xfrm>
              <a:off x="7044412" y="5363854"/>
              <a:ext cx="2349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30" y="1883"/>
                    <a:pt x="5059" y="3766"/>
                    <a:pt x="8076" y="6480"/>
                  </a:cubicBezTo>
                  <a:cubicBezTo>
                    <a:pt x="11092" y="9194"/>
                    <a:pt x="14595" y="12738"/>
                    <a:pt x="16930" y="15397"/>
                  </a:cubicBezTo>
                  <a:cubicBezTo>
                    <a:pt x="19265" y="18055"/>
                    <a:pt x="20432" y="198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8" name="Line"/>
            <p:cNvSpPr/>
            <p:nvPr/>
          </p:nvSpPr>
          <p:spPr>
            <a:xfrm>
              <a:off x="7069812" y="5427354"/>
              <a:ext cx="260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722" y="114"/>
                    <a:pt x="19844" y="229"/>
                    <a:pt x="18088" y="1657"/>
                  </a:cubicBezTo>
                  <a:cubicBezTo>
                    <a:pt x="16332" y="3086"/>
                    <a:pt x="13698" y="5829"/>
                    <a:pt x="10537" y="9371"/>
                  </a:cubicBezTo>
                  <a:cubicBezTo>
                    <a:pt x="7376" y="12914"/>
                    <a:pt x="3688" y="17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9" name="Line"/>
            <p:cNvSpPr/>
            <p:nvPr/>
          </p:nvSpPr>
          <p:spPr>
            <a:xfrm>
              <a:off x="7330162" y="5769171"/>
              <a:ext cx="215901" cy="15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extrusionOk="0">
                  <a:moveTo>
                    <a:pt x="0" y="8141"/>
                  </a:moveTo>
                  <a:cubicBezTo>
                    <a:pt x="1906" y="5182"/>
                    <a:pt x="3812" y="2223"/>
                    <a:pt x="5506" y="892"/>
                  </a:cubicBezTo>
                  <a:cubicBezTo>
                    <a:pt x="7200" y="-440"/>
                    <a:pt x="8682" y="-144"/>
                    <a:pt x="9424" y="892"/>
                  </a:cubicBezTo>
                  <a:cubicBezTo>
                    <a:pt x="10165" y="1927"/>
                    <a:pt x="10165" y="3702"/>
                    <a:pt x="9318" y="5922"/>
                  </a:cubicBezTo>
                  <a:cubicBezTo>
                    <a:pt x="8471" y="8141"/>
                    <a:pt x="6776" y="10804"/>
                    <a:pt x="5506" y="13319"/>
                  </a:cubicBezTo>
                  <a:cubicBezTo>
                    <a:pt x="4235" y="15834"/>
                    <a:pt x="3388" y="18201"/>
                    <a:pt x="3600" y="19533"/>
                  </a:cubicBezTo>
                  <a:cubicBezTo>
                    <a:pt x="3812" y="20864"/>
                    <a:pt x="5082" y="21160"/>
                    <a:pt x="8259" y="21012"/>
                  </a:cubicBezTo>
                  <a:cubicBezTo>
                    <a:pt x="11435" y="20864"/>
                    <a:pt x="16518" y="20272"/>
                    <a:pt x="21600" y="19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0" name="Line"/>
            <p:cNvSpPr/>
            <p:nvPr/>
          </p:nvSpPr>
          <p:spPr>
            <a:xfrm>
              <a:off x="7806412" y="5253897"/>
              <a:ext cx="236009" cy="47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0" extrusionOk="0">
                  <a:moveTo>
                    <a:pt x="0" y="1518"/>
                  </a:moveTo>
                  <a:cubicBezTo>
                    <a:pt x="4205" y="947"/>
                    <a:pt x="8411" y="376"/>
                    <a:pt x="11469" y="138"/>
                  </a:cubicBezTo>
                  <a:cubicBezTo>
                    <a:pt x="14527" y="-100"/>
                    <a:pt x="16439" y="-5"/>
                    <a:pt x="17873" y="233"/>
                  </a:cubicBezTo>
                  <a:cubicBezTo>
                    <a:pt x="19306" y="471"/>
                    <a:pt x="20262" y="852"/>
                    <a:pt x="20835" y="1660"/>
                  </a:cubicBezTo>
                  <a:cubicBezTo>
                    <a:pt x="21409" y="2469"/>
                    <a:pt x="21600" y="3706"/>
                    <a:pt x="20644" y="5514"/>
                  </a:cubicBezTo>
                  <a:cubicBezTo>
                    <a:pt x="19688" y="7322"/>
                    <a:pt x="17586" y="9701"/>
                    <a:pt x="15483" y="12222"/>
                  </a:cubicBezTo>
                  <a:cubicBezTo>
                    <a:pt x="13381" y="14744"/>
                    <a:pt x="11278" y="17408"/>
                    <a:pt x="10322" y="18978"/>
                  </a:cubicBezTo>
                  <a:cubicBezTo>
                    <a:pt x="9366" y="20548"/>
                    <a:pt x="9558" y="21024"/>
                    <a:pt x="9749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1" name="Line"/>
            <p:cNvSpPr/>
            <p:nvPr/>
          </p:nvSpPr>
          <p:spPr>
            <a:xfrm>
              <a:off x="7832407" y="5876002"/>
              <a:ext cx="138801" cy="1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590" extrusionOk="0">
                  <a:moveTo>
                    <a:pt x="14205" y="5634"/>
                  </a:moveTo>
                  <a:cubicBezTo>
                    <a:pt x="11346" y="3474"/>
                    <a:pt x="8487" y="1314"/>
                    <a:pt x="6264" y="450"/>
                  </a:cubicBezTo>
                  <a:cubicBezTo>
                    <a:pt x="4040" y="-414"/>
                    <a:pt x="2452" y="18"/>
                    <a:pt x="1499" y="1314"/>
                  </a:cubicBezTo>
                  <a:cubicBezTo>
                    <a:pt x="546" y="2610"/>
                    <a:pt x="229" y="4770"/>
                    <a:pt x="70" y="6930"/>
                  </a:cubicBezTo>
                  <a:cubicBezTo>
                    <a:pt x="-89" y="9090"/>
                    <a:pt x="-89" y="11250"/>
                    <a:pt x="1340" y="13842"/>
                  </a:cubicBezTo>
                  <a:cubicBezTo>
                    <a:pt x="2770" y="16434"/>
                    <a:pt x="5629" y="19458"/>
                    <a:pt x="9123" y="20322"/>
                  </a:cubicBezTo>
                  <a:cubicBezTo>
                    <a:pt x="12617" y="21186"/>
                    <a:pt x="16746" y="19890"/>
                    <a:pt x="18970" y="17514"/>
                  </a:cubicBezTo>
                  <a:cubicBezTo>
                    <a:pt x="21193" y="15138"/>
                    <a:pt x="21511" y="11682"/>
                    <a:pt x="19446" y="9090"/>
                  </a:cubicBezTo>
                  <a:cubicBezTo>
                    <a:pt x="17382" y="6498"/>
                    <a:pt x="12935" y="4770"/>
                    <a:pt x="8487" y="3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052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26862" y="5283006"/>
              <a:ext cx="895351" cy="761675"/>
            </a:xfrm>
            <a:prstGeom prst="rect">
              <a:avLst/>
            </a:prstGeom>
            <a:effectLst/>
          </p:spPr>
        </p:pic>
        <p:pic>
          <p:nvPicPr>
            <p:cNvPr id="3054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231612" y="5319404"/>
              <a:ext cx="1314451" cy="654051"/>
            </a:xfrm>
            <a:prstGeom prst="rect">
              <a:avLst/>
            </a:prstGeom>
            <a:effectLst/>
          </p:spPr>
        </p:pic>
        <p:pic>
          <p:nvPicPr>
            <p:cNvPr id="3056" name="Line Shape" descr="Line Shap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402812" y="4563754"/>
              <a:ext cx="2071230" cy="171451"/>
            </a:xfrm>
            <a:prstGeom prst="rect">
              <a:avLst/>
            </a:prstGeom>
            <a:effectLst/>
          </p:spPr>
        </p:pic>
        <p:pic>
          <p:nvPicPr>
            <p:cNvPr id="3058" name="Line Shape" descr="Line Shap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478757" y="4667471"/>
              <a:ext cx="2013206" cy="9948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7" name="Drawing"/>
          <p:cNvGrpSpPr/>
          <p:nvPr/>
        </p:nvGrpSpPr>
        <p:grpSpPr>
          <a:xfrm>
            <a:off x="444499" y="1567235"/>
            <a:ext cx="12515851" cy="7970465"/>
            <a:chOff x="0" y="0"/>
            <a:chExt cx="12515849" cy="7970465"/>
          </a:xfrm>
        </p:grpSpPr>
        <p:sp>
          <p:nvSpPr>
            <p:cNvPr id="3062" name="Line"/>
            <p:cNvSpPr/>
            <p:nvPr/>
          </p:nvSpPr>
          <p:spPr>
            <a:xfrm>
              <a:off x="759667" y="379465"/>
              <a:ext cx="294433" cy="42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2" extrusionOk="0">
                  <a:moveTo>
                    <a:pt x="2021" y="1422"/>
                  </a:moveTo>
                  <a:cubicBezTo>
                    <a:pt x="5570" y="1636"/>
                    <a:pt x="9118" y="1850"/>
                    <a:pt x="11741" y="1743"/>
                  </a:cubicBezTo>
                  <a:cubicBezTo>
                    <a:pt x="14364" y="1636"/>
                    <a:pt x="16061" y="1208"/>
                    <a:pt x="17450" y="834"/>
                  </a:cubicBezTo>
                  <a:cubicBezTo>
                    <a:pt x="18838" y="460"/>
                    <a:pt x="19918" y="139"/>
                    <a:pt x="20072" y="32"/>
                  </a:cubicBezTo>
                  <a:cubicBezTo>
                    <a:pt x="20227" y="-75"/>
                    <a:pt x="19455" y="32"/>
                    <a:pt x="16987" y="1208"/>
                  </a:cubicBezTo>
                  <a:cubicBezTo>
                    <a:pt x="14518" y="2384"/>
                    <a:pt x="10352" y="4630"/>
                    <a:pt x="7267" y="6448"/>
                  </a:cubicBezTo>
                  <a:cubicBezTo>
                    <a:pt x="4181" y="8266"/>
                    <a:pt x="2175" y="9656"/>
                    <a:pt x="1095" y="10618"/>
                  </a:cubicBezTo>
                  <a:cubicBezTo>
                    <a:pt x="15" y="11580"/>
                    <a:pt x="-139" y="12115"/>
                    <a:pt x="92" y="12596"/>
                  </a:cubicBezTo>
                  <a:cubicBezTo>
                    <a:pt x="324" y="13077"/>
                    <a:pt x="941" y="13505"/>
                    <a:pt x="2252" y="14254"/>
                  </a:cubicBezTo>
                  <a:cubicBezTo>
                    <a:pt x="3564" y="15002"/>
                    <a:pt x="5570" y="16072"/>
                    <a:pt x="6727" y="16874"/>
                  </a:cubicBezTo>
                  <a:cubicBezTo>
                    <a:pt x="7884" y="17675"/>
                    <a:pt x="8192" y="18210"/>
                    <a:pt x="8347" y="18959"/>
                  </a:cubicBezTo>
                  <a:cubicBezTo>
                    <a:pt x="8501" y="19707"/>
                    <a:pt x="8501" y="20670"/>
                    <a:pt x="9041" y="21097"/>
                  </a:cubicBezTo>
                  <a:cubicBezTo>
                    <a:pt x="9581" y="21525"/>
                    <a:pt x="10661" y="21418"/>
                    <a:pt x="12821" y="20349"/>
                  </a:cubicBezTo>
                  <a:cubicBezTo>
                    <a:pt x="14981" y="19279"/>
                    <a:pt x="18221" y="17248"/>
                    <a:pt x="21461" y="15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3" name="Line"/>
            <p:cNvSpPr/>
            <p:nvPr/>
          </p:nvSpPr>
          <p:spPr>
            <a:xfrm>
              <a:off x="1060450" y="502865"/>
              <a:ext cx="254000" cy="21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extrusionOk="0">
                  <a:moveTo>
                    <a:pt x="0" y="6171"/>
                  </a:moveTo>
                  <a:cubicBezTo>
                    <a:pt x="1800" y="7611"/>
                    <a:pt x="3600" y="9051"/>
                    <a:pt x="4770" y="10903"/>
                  </a:cubicBezTo>
                  <a:cubicBezTo>
                    <a:pt x="5940" y="12754"/>
                    <a:pt x="6480" y="15017"/>
                    <a:pt x="6750" y="16663"/>
                  </a:cubicBezTo>
                  <a:cubicBezTo>
                    <a:pt x="7020" y="18309"/>
                    <a:pt x="7020" y="19337"/>
                    <a:pt x="6660" y="20160"/>
                  </a:cubicBezTo>
                  <a:cubicBezTo>
                    <a:pt x="6300" y="20983"/>
                    <a:pt x="5580" y="21600"/>
                    <a:pt x="5040" y="21291"/>
                  </a:cubicBezTo>
                  <a:cubicBezTo>
                    <a:pt x="4500" y="20983"/>
                    <a:pt x="4140" y="19749"/>
                    <a:pt x="4950" y="17074"/>
                  </a:cubicBezTo>
                  <a:cubicBezTo>
                    <a:pt x="5760" y="14400"/>
                    <a:pt x="7740" y="10286"/>
                    <a:pt x="9090" y="7611"/>
                  </a:cubicBezTo>
                  <a:cubicBezTo>
                    <a:pt x="10440" y="4937"/>
                    <a:pt x="11160" y="3703"/>
                    <a:pt x="12060" y="2469"/>
                  </a:cubicBezTo>
                  <a:cubicBezTo>
                    <a:pt x="12960" y="1234"/>
                    <a:pt x="14040" y="0"/>
                    <a:pt x="14400" y="0"/>
                  </a:cubicBezTo>
                  <a:cubicBezTo>
                    <a:pt x="14760" y="0"/>
                    <a:pt x="14400" y="1234"/>
                    <a:pt x="13860" y="2880"/>
                  </a:cubicBezTo>
                  <a:cubicBezTo>
                    <a:pt x="13320" y="4526"/>
                    <a:pt x="12600" y="6583"/>
                    <a:pt x="12600" y="8434"/>
                  </a:cubicBezTo>
                  <a:cubicBezTo>
                    <a:pt x="12600" y="10286"/>
                    <a:pt x="13320" y="11931"/>
                    <a:pt x="14940" y="12754"/>
                  </a:cubicBezTo>
                  <a:cubicBezTo>
                    <a:pt x="16560" y="13577"/>
                    <a:pt x="19080" y="13577"/>
                    <a:pt x="21600" y="13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4" name="Line"/>
            <p:cNvSpPr/>
            <p:nvPr/>
          </p:nvSpPr>
          <p:spPr>
            <a:xfrm>
              <a:off x="844550" y="744165"/>
              <a:ext cx="533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657" y="18000"/>
                    <a:pt x="5314" y="14400"/>
                    <a:pt x="8271" y="11077"/>
                  </a:cubicBezTo>
                  <a:cubicBezTo>
                    <a:pt x="11229" y="7754"/>
                    <a:pt x="14486" y="4708"/>
                    <a:pt x="16757" y="2908"/>
                  </a:cubicBezTo>
                  <a:cubicBezTo>
                    <a:pt x="19029" y="1108"/>
                    <a:pt x="20314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5" name="Line"/>
            <p:cNvSpPr/>
            <p:nvPr/>
          </p:nvSpPr>
          <p:spPr>
            <a:xfrm>
              <a:off x="1074147" y="750515"/>
              <a:ext cx="240303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8" extrusionOk="0">
                  <a:moveTo>
                    <a:pt x="2753" y="19722"/>
                  </a:moveTo>
                  <a:cubicBezTo>
                    <a:pt x="1427" y="20661"/>
                    <a:pt x="100" y="21600"/>
                    <a:pt x="6" y="21287"/>
                  </a:cubicBezTo>
                  <a:cubicBezTo>
                    <a:pt x="-89" y="20974"/>
                    <a:pt x="1048" y="19409"/>
                    <a:pt x="3985" y="16278"/>
                  </a:cubicBezTo>
                  <a:cubicBezTo>
                    <a:pt x="6922" y="13148"/>
                    <a:pt x="11658" y="8452"/>
                    <a:pt x="14879" y="5478"/>
                  </a:cubicBezTo>
                  <a:cubicBezTo>
                    <a:pt x="18100" y="2504"/>
                    <a:pt x="19806" y="1252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6" name="Line"/>
            <p:cNvSpPr/>
            <p:nvPr/>
          </p:nvSpPr>
          <p:spPr>
            <a:xfrm>
              <a:off x="1536699" y="47746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7" name="Line"/>
            <p:cNvSpPr/>
            <p:nvPr/>
          </p:nvSpPr>
          <p:spPr>
            <a:xfrm>
              <a:off x="1612899" y="6679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8" name="Line"/>
            <p:cNvSpPr/>
            <p:nvPr/>
          </p:nvSpPr>
          <p:spPr>
            <a:xfrm>
              <a:off x="2478616" y="174111"/>
              <a:ext cx="296334" cy="58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extrusionOk="0">
                  <a:moveTo>
                    <a:pt x="17897" y="1356"/>
                  </a:moveTo>
                  <a:cubicBezTo>
                    <a:pt x="18360" y="886"/>
                    <a:pt x="18823" y="417"/>
                    <a:pt x="18669" y="182"/>
                  </a:cubicBezTo>
                  <a:cubicBezTo>
                    <a:pt x="18514" y="-53"/>
                    <a:pt x="17743" y="-53"/>
                    <a:pt x="15737" y="143"/>
                  </a:cubicBezTo>
                  <a:cubicBezTo>
                    <a:pt x="13731" y="338"/>
                    <a:pt x="10491" y="730"/>
                    <a:pt x="8100" y="1317"/>
                  </a:cubicBezTo>
                  <a:cubicBezTo>
                    <a:pt x="5709" y="1904"/>
                    <a:pt x="4166" y="2686"/>
                    <a:pt x="3240" y="3899"/>
                  </a:cubicBezTo>
                  <a:cubicBezTo>
                    <a:pt x="2314" y="5112"/>
                    <a:pt x="2006" y="6756"/>
                    <a:pt x="1620" y="9025"/>
                  </a:cubicBezTo>
                  <a:cubicBezTo>
                    <a:pt x="1234" y="11295"/>
                    <a:pt x="771" y="14190"/>
                    <a:pt x="463" y="16069"/>
                  </a:cubicBezTo>
                  <a:cubicBezTo>
                    <a:pt x="154" y="17947"/>
                    <a:pt x="0" y="18808"/>
                    <a:pt x="0" y="19473"/>
                  </a:cubicBezTo>
                  <a:cubicBezTo>
                    <a:pt x="0" y="20138"/>
                    <a:pt x="154" y="20608"/>
                    <a:pt x="617" y="20960"/>
                  </a:cubicBezTo>
                  <a:cubicBezTo>
                    <a:pt x="1080" y="21312"/>
                    <a:pt x="1851" y="21547"/>
                    <a:pt x="4089" y="21430"/>
                  </a:cubicBezTo>
                  <a:cubicBezTo>
                    <a:pt x="6326" y="21312"/>
                    <a:pt x="10029" y="20843"/>
                    <a:pt x="13191" y="20217"/>
                  </a:cubicBezTo>
                  <a:cubicBezTo>
                    <a:pt x="16354" y="19590"/>
                    <a:pt x="18977" y="18808"/>
                    <a:pt x="21600" y="18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9" name="Line"/>
            <p:cNvSpPr/>
            <p:nvPr/>
          </p:nvSpPr>
          <p:spPr>
            <a:xfrm>
              <a:off x="2552699" y="502865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00" y="16000"/>
                    <a:pt x="12000" y="10400"/>
                    <a:pt x="15600" y="6800"/>
                  </a:cubicBezTo>
                  <a:cubicBezTo>
                    <a:pt x="19200" y="3200"/>
                    <a:pt x="20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0" name="Line"/>
            <p:cNvSpPr/>
            <p:nvPr/>
          </p:nvSpPr>
          <p:spPr>
            <a:xfrm>
              <a:off x="2959657" y="151498"/>
              <a:ext cx="249538" cy="58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67" extrusionOk="0">
                  <a:moveTo>
                    <a:pt x="21189" y="1942"/>
                  </a:moveTo>
                  <a:cubicBezTo>
                    <a:pt x="21370" y="1399"/>
                    <a:pt x="21552" y="855"/>
                    <a:pt x="21189" y="505"/>
                  </a:cubicBezTo>
                  <a:cubicBezTo>
                    <a:pt x="20826" y="155"/>
                    <a:pt x="19918" y="0"/>
                    <a:pt x="18013" y="0"/>
                  </a:cubicBezTo>
                  <a:cubicBezTo>
                    <a:pt x="16107" y="0"/>
                    <a:pt x="13202" y="155"/>
                    <a:pt x="10570" y="777"/>
                  </a:cubicBezTo>
                  <a:cubicBezTo>
                    <a:pt x="7939" y="1399"/>
                    <a:pt x="5579" y="2486"/>
                    <a:pt x="4036" y="3846"/>
                  </a:cubicBezTo>
                  <a:cubicBezTo>
                    <a:pt x="2493" y="5206"/>
                    <a:pt x="1767" y="6837"/>
                    <a:pt x="1313" y="8974"/>
                  </a:cubicBezTo>
                  <a:cubicBezTo>
                    <a:pt x="860" y="11111"/>
                    <a:pt x="678" y="13753"/>
                    <a:pt x="497" y="15656"/>
                  </a:cubicBezTo>
                  <a:cubicBezTo>
                    <a:pt x="315" y="17560"/>
                    <a:pt x="134" y="18725"/>
                    <a:pt x="43" y="19502"/>
                  </a:cubicBezTo>
                  <a:cubicBezTo>
                    <a:pt x="-48" y="20279"/>
                    <a:pt x="-48" y="20668"/>
                    <a:pt x="587" y="20978"/>
                  </a:cubicBezTo>
                  <a:cubicBezTo>
                    <a:pt x="1223" y="21289"/>
                    <a:pt x="2493" y="21522"/>
                    <a:pt x="5760" y="21561"/>
                  </a:cubicBezTo>
                  <a:cubicBezTo>
                    <a:pt x="9028" y="21600"/>
                    <a:pt x="14291" y="21445"/>
                    <a:pt x="19555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1" name="Line"/>
            <p:cNvSpPr/>
            <p:nvPr/>
          </p:nvSpPr>
          <p:spPr>
            <a:xfrm>
              <a:off x="3346450" y="326014"/>
              <a:ext cx="342900" cy="38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extrusionOk="0">
                  <a:moveTo>
                    <a:pt x="0" y="1026"/>
                  </a:moveTo>
                  <a:cubicBezTo>
                    <a:pt x="400" y="546"/>
                    <a:pt x="800" y="66"/>
                    <a:pt x="1333" y="6"/>
                  </a:cubicBezTo>
                  <a:cubicBezTo>
                    <a:pt x="1867" y="-54"/>
                    <a:pt x="2533" y="306"/>
                    <a:pt x="4133" y="1926"/>
                  </a:cubicBezTo>
                  <a:cubicBezTo>
                    <a:pt x="5733" y="3546"/>
                    <a:pt x="8267" y="6426"/>
                    <a:pt x="10467" y="9006"/>
                  </a:cubicBezTo>
                  <a:cubicBezTo>
                    <a:pt x="12667" y="11586"/>
                    <a:pt x="14533" y="13866"/>
                    <a:pt x="16333" y="15906"/>
                  </a:cubicBezTo>
                  <a:cubicBezTo>
                    <a:pt x="18133" y="17946"/>
                    <a:pt x="19867" y="19746"/>
                    <a:pt x="216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2" name="Line"/>
            <p:cNvSpPr/>
            <p:nvPr/>
          </p:nvSpPr>
          <p:spPr>
            <a:xfrm>
              <a:off x="3511550" y="325014"/>
              <a:ext cx="146050" cy="40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21600" y="344"/>
                  </a:moveTo>
                  <a:cubicBezTo>
                    <a:pt x="19722" y="116"/>
                    <a:pt x="17843" y="-111"/>
                    <a:pt x="16435" y="60"/>
                  </a:cubicBezTo>
                  <a:cubicBezTo>
                    <a:pt x="15026" y="230"/>
                    <a:pt x="14087" y="798"/>
                    <a:pt x="11739" y="2902"/>
                  </a:cubicBezTo>
                  <a:cubicBezTo>
                    <a:pt x="9391" y="5005"/>
                    <a:pt x="5635" y="8643"/>
                    <a:pt x="3287" y="11769"/>
                  </a:cubicBezTo>
                  <a:cubicBezTo>
                    <a:pt x="939" y="14895"/>
                    <a:pt x="0" y="17510"/>
                    <a:pt x="0" y="19045"/>
                  </a:cubicBezTo>
                  <a:cubicBezTo>
                    <a:pt x="0" y="20580"/>
                    <a:pt x="939" y="21034"/>
                    <a:pt x="187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3" name="Line"/>
            <p:cNvSpPr/>
            <p:nvPr/>
          </p:nvSpPr>
          <p:spPr>
            <a:xfrm>
              <a:off x="3714750" y="20265"/>
              <a:ext cx="209550" cy="22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0" y="4200"/>
                  </a:moveTo>
                  <a:cubicBezTo>
                    <a:pt x="0" y="3200"/>
                    <a:pt x="0" y="2200"/>
                    <a:pt x="764" y="1400"/>
                  </a:cubicBezTo>
                  <a:cubicBezTo>
                    <a:pt x="1527" y="600"/>
                    <a:pt x="3055" y="0"/>
                    <a:pt x="4800" y="0"/>
                  </a:cubicBezTo>
                  <a:cubicBezTo>
                    <a:pt x="6545" y="0"/>
                    <a:pt x="8509" y="600"/>
                    <a:pt x="9164" y="3200"/>
                  </a:cubicBezTo>
                  <a:cubicBezTo>
                    <a:pt x="9818" y="5800"/>
                    <a:pt x="9164" y="10400"/>
                    <a:pt x="8509" y="13200"/>
                  </a:cubicBezTo>
                  <a:cubicBezTo>
                    <a:pt x="7855" y="16000"/>
                    <a:pt x="7200" y="17000"/>
                    <a:pt x="6655" y="18100"/>
                  </a:cubicBezTo>
                  <a:cubicBezTo>
                    <a:pt x="6109" y="19200"/>
                    <a:pt x="5673" y="20400"/>
                    <a:pt x="6109" y="21000"/>
                  </a:cubicBezTo>
                  <a:cubicBezTo>
                    <a:pt x="6545" y="21600"/>
                    <a:pt x="7855" y="21600"/>
                    <a:pt x="10582" y="21200"/>
                  </a:cubicBezTo>
                  <a:cubicBezTo>
                    <a:pt x="13309" y="20800"/>
                    <a:pt x="17455" y="20000"/>
                    <a:pt x="2160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4" name="Line"/>
            <p:cNvSpPr/>
            <p:nvPr/>
          </p:nvSpPr>
          <p:spPr>
            <a:xfrm>
              <a:off x="4000500" y="55366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5" name="Line"/>
            <p:cNvSpPr/>
            <p:nvPr/>
          </p:nvSpPr>
          <p:spPr>
            <a:xfrm>
              <a:off x="4114800" y="388565"/>
              <a:ext cx="25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5400" y="2267"/>
                    <a:pt x="0" y="4533"/>
                    <a:pt x="0" y="7600"/>
                  </a:cubicBezTo>
                  <a:cubicBezTo>
                    <a:pt x="0" y="10667"/>
                    <a:pt x="5400" y="14533"/>
                    <a:pt x="9900" y="17000"/>
                  </a:cubicBezTo>
                  <a:cubicBezTo>
                    <a:pt x="14400" y="19467"/>
                    <a:pt x="18000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6" name="Line"/>
            <p:cNvSpPr/>
            <p:nvPr/>
          </p:nvSpPr>
          <p:spPr>
            <a:xfrm>
              <a:off x="4495800" y="342386"/>
              <a:ext cx="355600" cy="45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extrusionOk="0">
                  <a:moveTo>
                    <a:pt x="0" y="82"/>
                  </a:moveTo>
                  <a:cubicBezTo>
                    <a:pt x="643" y="-19"/>
                    <a:pt x="1286" y="-119"/>
                    <a:pt x="2571" y="383"/>
                  </a:cubicBezTo>
                  <a:cubicBezTo>
                    <a:pt x="3857" y="886"/>
                    <a:pt x="5786" y="1991"/>
                    <a:pt x="8100" y="3900"/>
                  </a:cubicBezTo>
                  <a:cubicBezTo>
                    <a:pt x="10414" y="5808"/>
                    <a:pt x="13114" y="8521"/>
                    <a:pt x="15364" y="11133"/>
                  </a:cubicBezTo>
                  <a:cubicBezTo>
                    <a:pt x="17614" y="13745"/>
                    <a:pt x="19414" y="16257"/>
                    <a:pt x="20379" y="17965"/>
                  </a:cubicBezTo>
                  <a:cubicBezTo>
                    <a:pt x="21343" y="19673"/>
                    <a:pt x="21471" y="20577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7" name="Line"/>
            <p:cNvSpPr/>
            <p:nvPr/>
          </p:nvSpPr>
          <p:spPr>
            <a:xfrm>
              <a:off x="4630329" y="363165"/>
              <a:ext cx="21472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8" extrusionOk="0">
                  <a:moveTo>
                    <a:pt x="21482" y="0"/>
                  </a:moveTo>
                  <a:cubicBezTo>
                    <a:pt x="20423" y="113"/>
                    <a:pt x="19364" y="226"/>
                    <a:pt x="17670" y="1131"/>
                  </a:cubicBezTo>
                  <a:cubicBezTo>
                    <a:pt x="15976" y="2036"/>
                    <a:pt x="13647" y="3732"/>
                    <a:pt x="11106" y="6163"/>
                  </a:cubicBezTo>
                  <a:cubicBezTo>
                    <a:pt x="8564" y="8595"/>
                    <a:pt x="5811" y="11761"/>
                    <a:pt x="3906" y="14249"/>
                  </a:cubicBezTo>
                  <a:cubicBezTo>
                    <a:pt x="2000" y="16737"/>
                    <a:pt x="941" y="18547"/>
                    <a:pt x="411" y="19734"/>
                  </a:cubicBezTo>
                  <a:cubicBezTo>
                    <a:pt x="-118" y="20921"/>
                    <a:pt x="-118" y="21487"/>
                    <a:pt x="306" y="21543"/>
                  </a:cubicBezTo>
                  <a:cubicBezTo>
                    <a:pt x="729" y="21600"/>
                    <a:pt x="1576" y="21148"/>
                    <a:pt x="2423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8" name="Line"/>
            <p:cNvSpPr/>
            <p:nvPr/>
          </p:nvSpPr>
          <p:spPr>
            <a:xfrm>
              <a:off x="4921250" y="325065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200"/>
                    <a:pt x="0" y="2400"/>
                    <a:pt x="2035" y="4500"/>
                  </a:cubicBezTo>
                  <a:cubicBezTo>
                    <a:pt x="4070" y="6600"/>
                    <a:pt x="8139" y="9600"/>
                    <a:pt x="11739" y="12600"/>
                  </a:cubicBezTo>
                  <a:cubicBezTo>
                    <a:pt x="15339" y="15600"/>
                    <a:pt x="1847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9" name="Line"/>
            <p:cNvSpPr/>
            <p:nvPr/>
          </p:nvSpPr>
          <p:spPr>
            <a:xfrm>
              <a:off x="5057499" y="392595"/>
              <a:ext cx="98752" cy="45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9" extrusionOk="0">
                  <a:moveTo>
                    <a:pt x="19634" y="1316"/>
                  </a:moveTo>
                  <a:cubicBezTo>
                    <a:pt x="20534" y="612"/>
                    <a:pt x="21434" y="-91"/>
                    <a:pt x="20759" y="9"/>
                  </a:cubicBezTo>
                  <a:cubicBezTo>
                    <a:pt x="20084" y="110"/>
                    <a:pt x="17834" y="1014"/>
                    <a:pt x="14459" y="3023"/>
                  </a:cubicBezTo>
                  <a:cubicBezTo>
                    <a:pt x="11084" y="5033"/>
                    <a:pt x="6584" y="8147"/>
                    <a:pt x="3884" y="10809"/>
                  </a:cubicBezTo>
                  <a:cubicBezTo>
                    <a:pt x="1184" y="13472"/>
                    <a:pt x="284" y="15682"/>
                    <a:pt x="59" y="17289"/>
                  </a:cubicBezTo>
                  <a:cubicBezTo>
                    <a:pt x="-166" y="18897"/>
                    <a:pt x="284" y="19902"/>
                    <a:pt x="959" y="20504"/>
                  </a:cubicBezTo>
                  <a:cubicBezTo>
                    <a:pt x="1634" y="21107"/>
                    <a:pt x="2534" y="21308"/>
                    <a:pt x="3434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0" name="Line"/>
            <p:cNvSpPr/>
            <p:nvPr/>
          </p:nvSpPr>
          <p:spPr>
            <a:xfrm>
              <a:off x="5486399" y="629865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937" y="18000"/>
                    <a:pt x="9874" y="14400"/>
                    <a:pt x="12960" y="12600"/>
                  </a:cubicBezTo>
                  <a:cubicBezTo>
                    <a:pt x="16046" y="10800"/>
                    <a:pt x="17280" y="10800"/>
                    <a:pt x="18411" y="10800"/>
                  </a:cubicBezTo>
                  <a:cubicBezTo>
                    <a:pt x="19543" y="10800"/>
                    <a:pt x="20571" y="10800"/>
                    <a:pt x="21086" y="9000"/>
                  </a:cubicBezTo>
                  <a:cubicBezTo>
                    <a:pt x="21600" y="7200"/>
                    <a:pt x="21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1" name="Line"/>
            <p:cNvSpPr/>
            <p:nvPr/>
          </p:nvSpPr>
          <p:spPr>
            <a:xfrm>
              <a:off x="5607049" y="534615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4860"/>
                    <a:pt x="4800" y="9720"/>
                    <a:pt x="8400" y="13320"/>
                  </a:cubicBezTo>
                  <a:cubicBezTo>
                    <a:pt x="12000" y="16920"/>
                    <a:pt x="16800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2" name="Line"/>
            <p:cNvSpPr/>
            <p:nvPr/>
          </p:nvSpPr>
          <p:spPr>
            <a:xfrm>
              <a:off x="6013449" y="346231"/>
              <a:ext cx="27940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71"/>
                  </a:moveTo>
                  <a:cubicBezTo>
                    <a:pt x="491" y="785"/>
                    <a:pt x="982" y="0"/>
                    <a:pt x="1718" y="0"/>
                  </a:cubicBezTo>
                  <a:cubicBezTo>
                    <a:pt x="2455" y="0"/>
                    <a:pt x="3436" y="785"/>
                    <a:pt x="5073" y="2945"/>
                  </a:cubicBezTo>
                  <a:cubicBezTo>
                    <a:pt x="6709" y="5105"/>
                    <a:pt x="9000" y="8640"/>
                    <a:pt x="11209" y="11585"/>
                  </a:cubicBezTo>
                  <a:cubicBezTo>
                    <a:pt x="13418" y="14531"/>
                    <a:pt x="15545" y="16887"/>
                    <a:pt x="17264" y="18458"/>
                  </a:cubicBezTo>
                  <a:cubicBezTo>
                    <a:pt x="18982" y="20029"/>
                    <a:pt x="20291" y="208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3" name="Line"/>
            <p:cNvSpPr/>
            <p:nvPr/>
          </p:nvSpPr>
          <p:spPr>
            <a:xfrm>
              <a:off x="6229349" y="394915"/>
              <a:ext cx="127001" cy="5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extrusionOk="0">
                  <a:moveTo>
                    <a:pt x="21600" y="0"/>
                  </a:moveTo>
                  <a:cubicBezTo>
                    <a:pt x="19800" y="0"/>
                    <a:pt x="18000" y="0"/>
                    <a:pt x="15660" y="787"/>
                  </a:cubicBezTo>
                  <a:cubicBezTo>
                    <a:pt x="13320" y="1574"/>
                    <a:pt x="10440" y="3148"/>
                    <a:pt x="8100" y="5553"/>
                  </a:cubicBezTo>
                  <a:cubicBezTo>
                    <a:pt x="5760" y="7958"/>
                    <a:pt x="3960" y="11194"/>
                    <a:pt x="2700" y="13861"/>
                  </a:cubicBezTo>
                  <a:cubicBezTo>
                    <a:pt x="1440" y="16528"/>
                    <a:pt x="720" y="18627"/>
                    <a:pt x="360" y="19895"/>
                  </a:cubicBezTo>
                  <a:cubicBezTo>
                    <a:pt x="0" y="21163"/>
                    <a:pt x="0" y="21600"/>
                    <a:pt x="0" y="21469"/>
                  </a:cubicBezTo>
                  <a:cubicBezTo>
                    <a:pt x="0" y="21338"/>
                    <a:pt x="0" y="20638"/>
                    <a:pt x="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4" name="Line"/>
            <p:cNvSpPr/>
            <p:nvPr/>
          </p:nvSpPr>
          <p:spPr>
            <a:xfrm>
              <a:off x="6445249" y="244216"/>
              <a:ext cx="158751" cy="16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extrusionOk="0">
                  <a:moveTo>
                    <a:pt x="0" y="1386"/>
                  </a:moveTo>
                  <a:cubicBezTo>
                    <a:pt x="1152" y="586"/>
                    <a:pt x="2304" y="-214"/>
                    <a:pt x="4320" y="53"/>
                  </a:cubicBezTo>
                  <a:cubicBezTo>
                    <a:pt x="6336" y="319"/>
                    <a:pt x="9216" y="1653"/>
                    <a:pt x="10224" y="3786"/>
                  </a:cubicBezTo>
                  <a:cubicBezTo>
                    <a:pt x="11232" y="5919"/>
                    <a:pt x="10368" y="8853"/>
                    <a:pt x="8928" y="11386"/>
                  </a:cubicBezTo>
                  <a:cubicBezTo>
                    <a:pt x="7488" y="13919"/>
                    <a:pt x="5472" y="16053"/>
                    <a:pt x="4032" y="17653"/>
                  </a:cubicBezTo>
                  <a:cubicBezTo>
                    <a:pt x="2592" y="19253"/>
                    <a:pt x="1728" y="20319"/>
                    <a:pt x="2016" y="20853"/>
                  </a:cubicBezTo>
                  <a:cubicBezTo>
                    <a:pt x="2304" y="21386"/>
                    <a:pt x="3744" y="21386"/>
                    <a:pt x="7200" y="20986"/>
                  </a:cubicBezTo>
                  <a:cubicBezTo>
                    <a:pt x="10656" y="20586"/>
                    <a:pt x="16128" y="19786"/>
                    <a:pt x="21600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5" name="Line"/>
            <p:cNvSpPr/>
            <p:nvPr/>
          </p:nvSpPr>
          <p:spPr>
            <a:xfrm>
              <a:off x="6642099" y="251788"/>
              <a:ext cx="187062" cy="72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5" extrusionOk="0">
                  <a:moveTo>
                    <a:pt x="0" y="1412"/>
                  </a:moveTo>
                  <a:cubicBezTo>
                    <a:pt x="4126" y="975"/>
                    <a:pt x="8252" y="538"/>
                    <a:pt x="11164" y="288"/>
                  </a:cubicBezTo>
                  <a:cubicBezTo>
                    <a:pt x="14076" y="38"/>
                    <a:pt x="15775" y="-24"/>
                    <a:pt x="17231" y="7"/>
                  </a:cubicBezTo>
                  <a:cubicBezTo>
                    <a:pt x="18688" y="38"/>
                    <a:pt x="19901" y="163"/>
                    <a:pt x="20629" y="382"/>
                  </a:cubicBezTo>
                  <a:cubicBezTo>
                    <a:pt x="21357" y="600"/>
                    <a:pt x="21600" y="912"/>
                    <a:pt x="21357" y="2005"/>
                  </a:cubicBezTo>
                  <a:cubicBezTo>
                    <a:pt x="21115" y="3097"/>
                    <a:pt x="20387" y="4970"/>
                    <a:pt x="19658" y="6905"/>
                  </a:cubicBezTo>
                  <a:cubicBezTo>
                    <a:pt x="18930" y="8841"/>
                    <a:pt x="18202" y="10838"/>
                    <a:pt x="17960" y="12680"/>
                  </a:cubicBezTo>
                  <a:cubicBezTo>
                    <a:pt x="17717" y="14522"/>
                    <a:pt x="17960" y="16207"/>
                    <a:pt x="18566" y="17456"/>
                  </a:cubicBezTo>
                  <a:cubicBezTo>
                    <a:pt x="19173" y="18704"/>
                    <a:pt x="20144" y="19516"/>
                    <a:pt x="20629" y="20109"/>
                  </a:cubicBezTo>
                  <a:cubicBezTo>
                    <a:pt x="21115" y="20702"/>
                    <a:pt x="21115" y="21077"/>
                    <a:pt x="20387" y="21295"/>
                  </a:cubicBezTo>
                  <a:cubicBezTo>
                    <a:pt x="19658" y="21514"/>
                    <a:pt x="18202" y="21576"/>
                    <a:pt x="15169" y="21482"/>
                  </a:cubicBezTo>
                  <a:cubicBezTo>
                    <a:pt x="12135" y="21389"/>
                    <a:pt x="7524" y="21139"/>
                    <a:pt x="2912" y="20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6" name="Line"/>
            <p:cNvSpPr/>
            <p:nvPr/>
          </p:nvSpPr>
          <p:spPr>
            <a:xfrm>
              <a:off x="6978649" y="94736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7" name="Line"/>
            <p:cNvSpPr/>
            <p:nvPr/>
          </p:nvSpPr>
          <p:spPr>
            <a:xfrm>
              <a:off x="8591549" y="388565"/>
              <a:ext cx="326529" cy="50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9" extrusionOk="0">
                  <a:moveTo>
                    <a:pt x="0" y="0"/>
                  </a:moveTo>
                  <a:cubicBezTo>
                    <a:pt x="1951" y="1271"/>
                    <a:pt x="3902" y="2541"/>
                    <a:pt x="6201" y="4629"/>
                  </a:cubicBezTo>
                  <a:cubicBezTo>
                    <a:pt x="8501" y="6716"/>
                    <a:pt x="11148" y="9620"/>
                    <a:pt x="13517" y="12297"/>
                  </a:cubicBezTo>
                  <a:cubicBezTo>
                    <a:pt x="15886" y="14975"/>
                    <a:pt x="17977" y="17425"/>
                    <a:pt x="19301" y="18968"/>
                  </a:cubicBezTo>
                  <a:cubicBezTo>
                    <a:pt x="20625" y="20511"/>
                    <a:pt x="21182" y="21146"/>
                    <a:pt x="21391" y="21373"/>
                  </a:cubicBezTo>
                  <a:cubicBezTo>
                    <a:pt x="21600" y="21600"/>
                    <a:pt x="21461" y="21418"/>
                    <a:pt x="21321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8" name="Line"/>
            <p:cNvSpPr/>
            <p:nvPr/>
          </p:nvSpPr>
          <p:spPr>
            <a:xfrm>
              <a:off x="8694329" y="407615"/>
              <a:ext cx="221072" cy="48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6" extrusionOk="0">
                  <a:moveTo>
                    <a:pt x="21485" y="0"/>
                  </a:moveTo>
                  <a:cubicBezTo>
                    <a:pt x="20251" y="0"/>
                    <a:pt x="19016" y="0"/>
                    <a:pt x="17268" y="1024"/>
                  </a:cubicBezTo>
                  <a:cubicBezTo>
                    <a:pt x="15519" y="2048"/>
                    <a:pt x="13256" y="4097"/>
                    <a:pt x="10685" y="6797"/>
                  </a:cubicBezTo>
                  <a:cubicBezTo>
                    <a:pt x="8114" y="9497"/>
                    <a:pt x="5234" y="12848"/>
                    <a:pt x="3382" y="15129"/>
                  </a:cubicBezTo>
                  <a:cubicBezTo>
                    <a:pt x="1531" y="17410"/>
                    <a:pt x="708" y="18621"/>
                    <a:pt x="296" y="19552"/>
                  </a:cubicBezTo>
                  <a:cubicBezTo>
                    <a:pt x="-115" y="20483"/>
                    <a:pt x="-115" y="21134"/>
                    <a:pt x="399" y="21367"/>
                  </a:cubicBezTo>
                  <a:cubicBezTo>
                    <a:pt x="914" y="21600"/>
                    <a:pt x="1942" y="21414"/>
                    <a:pt x="2971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9" name="Line"/>
            <p:cNvSpPr/>
            <p:nvPr/>
          </p:nvSpPr>
          <p:spPr>
            <a:xfrm>
              <a:off x="9029699" y="610815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54" y="15840"/>
                    <a:pt x="1108" y="10080"/>
                    <a:pt x="4708" y="6480"/>
                  </a:cubicBezTo>
                  <a:cubicBezTo>
                    <a:pt x="8308" y="2880"/>
                    <a:pt x="1495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0" name="Line"/>
            <p:cNvSpPr/>
            <p:nvPr/>
          </p:nvSpPr>
          <p:spPr>
            <a:xfrm>
              <a:off x="9112249" y="712415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1" name="Line"/>
            <p:cNvSpPr/>
            <p:nvPr/>
          </p:nvSpPr>
          <p:spPr>
            <a:xfrm>
              <a:off x="9499599" y="401265"/>
              <a:ext cx="222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703" y="3429"/>
                    <a:pt x="7406" y="6857"/>
                    <a:pt x="11006" y="10457"/>
                  </a:cubicBezTo>
                  <a:cubicBezTo>
                    <a:pt x="14606" y="14057"/>
                    <a:pt x="18103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2" name="Line"/>
            <p:cNvSpPr/>
            <p:nvPr/>
          </p:nvSpPr>
          <p:spPr>
            <a:xfrm>
              <a:off x="9712765" y="426102"/>
              <a:ext cx="142436" cy="57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1" extrusionOk="0">
                  <a:moveTo>
                    <a:pt x="21375" y="260"/>
                  </a:moveTo>
                  <a:cubicBezTo>
                    <a:pt x="19787" y="100"/>
                    <a:pt x="18199" y="-59"/>
                    <a:pt x="16769" y="21"/>
                  </a:cubicBezTo>
                  <a:cubicBezTo>
                    <a:pt x="15340" y="100"/>
                    <a:pt x="14069" y="419"/>
                    <a:pt x="11846" y="1535"/>
                  </a:cubicBezTo>
                  <a:cubicBezTo>
                    <a:pt x="9622" y="2651"/>
                    <a:pt x="6446" y="4564"/>
                    <a:pt x="4222" y="6716"/>
                  </a:cubicBezTo>
                  <a:cubicBezTo>
                    <a:pt x="1999" y="8868"/>
                    <a:pt x="728" y="11259"/>
                    <a:pt x="251" y="13371"/>
                  </a:cubicBezTo>
                  <a:cubicBezTo>
                    <a:pt x="-225" y="15483"/>
                    <a:pt x="93" y="17317"/>
                    <a:pt x="251" y="18632"/>
                  </a:cubicBezTo>
                  <a:cubicBezTo>
                    <a:pt x="410" y="19947"/>
                    <a:pt x="410" y="20744"/>
                    <a:pt x="41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3" name="Line"/>
            <p:cNvSpPr/>
            <p:nvPr/>
          </p:nvSpPr>
          <p:spPr>
            <a:xfrm>
              <a:off x="9912349" y="96006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4" name="Line"/>
            <p:cNvSpPr/>
            <p:nvPr/>
          </p:nvSpPr>
          <p:spPr>
            <a:xfrm>
              <a:off x="8718549" y="1482415"/>
              <a:ext cx="196851" cy="46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extrusionOk="0">
                  <a:moveTo>
                    <a:pt x="18813" y="2882"/>
                  </a:moveTo>
                  <a:cubicBezTo>
                    <a:pt x="19277" y="2389"/>
                    <a:pt x="19742" y="1896"/>
                    <a:pt x="20206" y="1402"/>
                  </a:cubicBezTo>
                  <a:cubicBezTo>
                    <a:pt x="20671" y="909"/>
                    <a:pt x="21135" y="416"/>
                    <a:pt x="20555" y="170"/>
                  </a:cubicBezTo>
                  <a:cubicBezTo>
                    <a:pt x="19974" y="-77"/>
                    <a:pt x="18348" y="-77"/>
                    <a:pt x="15794" y="318"/>
                  </a:cubicBezTo>
                  <a:cubicBezTo>
                    <a:pt x="13239" y="712"/>
                    <a:pt x="9755" y="1501"/>
                    <a:pt x="6968" y="2833"/>
                  </a:cubicBezTo>
                  <a:cubicBezTo>
                    <a:pt x="4181" y="4164"/>
                    <a:pt x="2090" y="6038"/>
                    <a:pt x="1045" y="8504"/>
                  </a:cubicBezTo>
                  <a:cubicBezTo>
                    <a:pt x="0" y="10970"/>
                    <a:pt x="0" y="14027"/>
                    <a:pt x="0" y="16049"/>
                  </a:cubicBezTo>
                  <a:cubicBezTo>
                    <a:pt x="0" y="18071"/>
                    <a:pt x="0" y="19057"/>
                    <a:pt x="232" y="19797"/>
                  </a:cubicBezTo>
                  <a:cubicBezTo>
                    <a:pt x="465" y="20537"/>
                    <a:pt x="929" y="21030"/>
                    <a:pt x="1742" y="21276"/>
                  </a:cubicBezTo>
                  <a:cubicBezTo>
                    <a:pt x="2555" y="21523"/>
                    <a:pt x="3716" y="21523"/>
                    <a:pt x="6155" y="21227"/>
                  </a:cubicBezTo>
                  <a:cubicBezTo>
                    <a:pt x="8594" y="20931"/>
                    <a:pt x="12310" y="20339"/>
                    <a:pt x="15097" y="19797"/>
                  </a:cubicBezTo>
                  <a:cubicBezTo>
                    <a:pt x="17884" y="19255"/>
                    <a:pt x="19742" y="18761"/>
                    <a:pt x="21600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5" name="Line"/>
            <p:cNvSpPr/>
            <p:nvPr/>
          </p:nvSpPr>
          <p:spPr>
            <a:xfrm>
              <a:off x="8712328" y="1747465"/>
              <a:ext cx="12687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08" y="21600"/>
                  </a:moveTo>
                  <a:cubicBezTo>
                    <a:pt x="-20" y="18982"/>
                    <a:pt x="-1049" y="16364"/>
                    <a:pt x="2208" y="12764"/>
                  </a:cubicBezTo>
                  <a:cubicBezTo>
                    <a:pt x="5465" y="9164"/>
                    <a:pt x="13008" y="4582"/>
                    <a:pt x="205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6" name="Line"/>
            <p:cNvSpPr/>
            <p:nvPr/>
          </p:nvSpPr>
          <p:spPr>
            <a:xfrm>
              <a:off x="8998479" y="1463466"/>
              <a:ext cx="234422" cy="45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9" extrusionOk="0">
                  <a:moveTo>
                    <a:pt x="21551" y="2617"/>
                  </a:moveTo>
                  <a:cubicBezTo>
                    <a:pt x="21356" y="2117"/>
                    <a:pt x="21162" y="1617"/>
                    <a:pt x="19702" y="1167"/>
                  </a:cubicBezTo>
                  <a:cubicBezTo>
                    <a:pt x="18243" y="717"/>
                    <a:pt x="15519" y="317"/>
                    <a:pt x="13670" y="117"/>
                  </a:cubicBezTo>
                  <a:cubicBezTo>
                    <a:pt x="11821" y="-83"/>
                    <a:pt x="10848" y="-83"/>
                    <a:pt x="9292" y="567"/>
                  </a:cubicBezTo>
                  <a:cubicBezTo>
                    <a:pt x="7735" y="1217"/>
                    <a:pt x="5594" y="2517"/>
                    <a:pt x="4135" y="4217"/>
                  </a:cubicBezTo>
                  <a:cubicBezTo>
                    <a:pt x="2675" y="5917"/>
                    <a:pt x="1897" y="8017"/>
                    <a:pt x="1313" y="10467"/>
                  </a:cubicBezTo>
                  <a:cubicBezTo>
                    <a:pt x="729" y="12917"/>
                    <a:pt x="340" y="15717"/>
                    <a:pt x="146" y="17367"/>
                  </a:cubicBezTo>
                  <a:cubicBezTo>
                    <a:pt x="-49" y="19017"/>
                    <a:pt x="-49" y="19517"/>
                    <a:pt x="146" y="20017"/>
                  </a:cubicBezTo>
                  <a:cubicBezTo>
                    <a:pt x="340" y="20517"/>
                    <a:pt x="729" y="21017"/>
                    <a:pt x="1605" y="21267"/>
                  </a:cubicBezTo>
                  <a:cubicBezTo>
                    <a:pt x="2481" y="21517"/>
                    <a:pt x="3843" y="21517"/>
                    <a:pt x="6373" y="21217"/>
                  </a:cubicBezTo>
                  <a:cubicBezTo>
                    <a:pt x="8902" y="20917"/>
                    <a:pt x="12600" y="20317"/>
                    <a:pt x="16297" y="19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7" name="Line"/>
            <p:cNvSpPr/>
            <p:nvPr/>
          </p:nvSpPr>
          <p:spPr>
            <a:xfrm>
              <a:off x="9251949" y="1633165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00" y="3851"/>
                    <a:pt x="8400" y="7702"/>
                    <a:pt x="12000" y="11302"/>
                  </a:cubicBezTo>
                  <a:cubicBezTo>
                    <a:pt x="15600" y="14902"/>
                    <a:pt x="18600" y="182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8" name="Line"/>
            <p:cNvSpPr/>
            <p:nvPr/>
          </p:nvSpPr>
          <p:spPr>
            <a:xfrm>
              <a:off x="9296399" y="1669604"/>
              <a:ext cx="139701" cy="24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extrusionOk="0">
                  <a:moveTo>
                    <a:pt x="21600" y="141"/>
                  </a:moveTo>
                  <a:cubicBezTo>
                    <a:pt x="19636" y="-39"/>
                    <a:pt x="17673" y="-219"/>
                    <a:pt x="15218" y="771"/>
                  </a:cubicBezTo>
                  <a:cubicBezTo>
                    <a:pt x="12764" y="1761"/>
                    <a:pt x="9818" y="3921"/>
                    <a:pt x="7200" y="6531"/>
                  </a:cubicBezTo>
                  <a:cubicBezTo>
                    <a:pt x="4582" y="9141"/>
                    <a:pt x="2291" y="12201"/>
                    <a:pt x="1145" y="14361"/>
                  </a:cubicBezTo>
                  <a:cubicBezTo>
                    <a:pt x="0" y="16521"/>
                    <a:pt x="0" y="17781"/>
                    <a:pt x="0" y="18861"/>
                  </a:cubicBezTo>
                  <a:cubicBezTo>
                    <a:pt x="0" y="19941"/>
                    <a:pt x="0" y="20841"/>
                    <a:pt x="818" y="21111"/>
                  </a:cubicBezTo>
                  <a:cubicBezTo>
                    <a:pt x="1636" y="21381"/>
                    <a:pt x="3273" y="21021"/>
                    <a:pt x="4909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9" name="Line"/>
            <p:cNvSpPr/>
            <p:nvPr/>
          </p:nvSpPr>
          <p:spPr>
            <a:xfrm>
              <a:off x="9448799" y="1513555"/>
              <a:ext cx="198078" cy="43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30" extrusionOk="0">
                  <a:moveTo>
                    <a:pt x="0" y="2739"/>
                  </a:moveTo>
                  <a:cubicBezTo>
                    <a:pt x="230" y="2016"/>
                    <a:pt x="460" y="1293"/>
                    <a:pt x="2068" y="827"/>
                  </a:cubicBezTo>
                  <a:cubicBezTo>
                    <a:pt x="3677" y="362"/>
                    <a:pt x="6664" y="156"/>
                    <a:pt x="9306" y="52"/>
                  </a:cubicBezTo>
                  <a:cubicBezTo>
                    <a:pt x="11949" y="-51"/>
                    <a:pt x="14247" y="-51"/>
                    <a:pt x="16200" y="517"/>
                  </a:cubicBezTo>
                  <a:cubicBezTo>
                    <a:pt x="18153" y="1086"/>
                    <a:pt x="19762" y="2223"/>
                    <a:pt x="20451" y="4393"/>
                  </a:cubicBezTo>
                  <a:cubicBezTo>
                    <a:pt x="21140" y="6563"/>
                    <a:pt x="20911" y="9767"/>
                    <a:pt x="21026" y="12558"/>
                  </a:cubicBezTo>
                  <a:cubicBezTo>
                    <a:pt x="21140" y="15348"/>
                    <a:pt x="21600" y="17725"/>
                    <a:pt x="21485" y="19120"/>
                  </a:cubicBezTo>
                  <a:cubicBezTo>
                    <a:pt x="21370" y="20516"/>
                    <a:pt x="20681" y="20929"/>
                    <a:pt x="18728" y="21187"/>
                  </a:cubicBezTo>
                  <a:cubicBezTo>
                    <a:pt x="16774" y="21446"/>
                    <a:pt x="13557" y="21549"/>
                    <a:pt x="10800" y="21239"/>
                  </a:cubicBezTo>
                  <a:cubicBezTo>
                    <a:pt x="8043" y="20929"/>
                    <a:pt x="5745" y="20205"/>
                    <a:pt x="4711" y="19585"/>
                  </a:cubicBezTo>
                  <a:cubicBezTo>
                    <a:pt x="3677" y="18965"/>
                    <a:pt x="3906" y="18449"/>
                    <a:pt x="4136" y="17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0" name="Line"/>
            <p:cNvSpPr/>
            <p:nvPr/>
          </p:nvSpPr>
          <p:spPr>
            <a:xfrm>
              <a:off x="9823449" y="1747465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1" name="Line"/>
            <p:cNvSpPr/>
            <p:nvPr/>
          </p:nvSpPr>
          <p:spPr>
            <a:xfrm>
              <a:off x="9899649" y="186811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2" name="Line"/>
            <p:cNvSpPr/>
            <p:nvPr/>
          </p:nvSpPr>
          <p:spPr>
            <a:xfrm>
              <a:off x="10152239" y="1622196"/>
              <a:ext cx="369712" cy="27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6" extrusionOk="0">
                  <a:moveTo>
                    <a:pt x="81" y="19502"/>
                  </a:moveTo>
                  <a:cubicBezTo>
                    <a:pt x="-41" y="18684"/>
                    <a:pt x="-164" y="17866"/>
                    <a:pt x="818" y="15984"/>
                  </a:cubicBezTo>
                  <a:cubicBezTo>
                    <a:pt x="1800" y="14102"/>
                    <a:pt x="3886" y="11157"/>
                    <a:pt x="5359" y="8621"/>
                  </a:cubicBezTo>
                  <a:cubicBezTo>
                    <a:pt x="6831" y="6084"/>
                    <a:pt x="7691" y="3957"/>
                    <a:pt x="8243" y="2484"/>
                  </a:cubicBezTo>
                  <a:cubicBezTo>
                    <a:pt x="8795" y="1011"/>
                    <a:pt x="9041" y="193"/>
                    <a:pt x="8856" y="30"/>
                  </a:cubicBezTo>
                  <a:cubicBezTo>
                    <a:pt x="8672" y="-134"/>
                    <a:pt x="8059" y="357"/>
                    <a:pt x="7506" y="1993"/>
                  </a:cubicBezTo>
                  <a:cubicBezTo>
                    <a:pt x="6954" y="3630"/>
                    <a:pt x="6463" y="6411"/>
                    <a:pt x="6218" y="8457"/>
                  </a:cubicBezTo>
                  <a:cubicBezTo>
                    <a:pt x="5972" y="10502"/>
                    <a:pt x="5972" y="11811"/>
                    <a:pt x="6095" y="12957"/>
                  </a:cubicBezTo>
                  <a:cubicBezTo>
                    <a:pt x="6218" y="14102"/>
                    <a:pt x="6463" y="15084"/>
                    <a:pt x="6893" y="15739"/>
                  </a:cubicBezTo>
                  <a:cubicBezTo>
                    <a:pt x="7322" y="16393"/>
                    <a:pt x="7936" y="16721"/>
                    <a:pt x="8856" y="16475"/>
                  </a:cubicBezTo>
                  <a:cubicBezTo>
                    <a:pt x="9777" y="16230"/>
                    <a:pt x="11004" y="15411"/>
                    <a:pt x="11986" y="13366"/>
                  </a:cubicBezTo>
                  <a:cubicBezTo>
                    <a:pt x="12968" y="11321"/>
                    <a:pt x="13704" y="8048"/>
                    <a:pt x="14195" y="5839"/>
                  </a:cubicBezTo>
                  <a:cubicBezTo>
                    <a:pt x="14686" y="3630"/>
                    <a:pt x="14931" y="2484"/>
                    <a:pt x="15054" y="2321"/>
                  </a:cubicBezTo>
                  <a:cubicBezTo>
                    <a:pt x="15177" y="2157"/>
                    <a:pt x="15177" y="2975"/>
                    <a:pt x="15484" y="5348"/>
                  </a:cubicBezTo>
                  <a:cubicBezTo>
                    <a:pt x="15791" y="7721"/>
                    <a:pt x="16404" y="11648"/>
                    <a:pt x="17447" y="14593"/>
                  </a:cubicBezTo>
                  <a:cubicBezTo>
                    <a:pt x="18491" y="17539"/>
                    <a:pt x="19963" y="19502"/>
                    <a:pt x="21436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3" name="Line"/>
            <p:cNvSpPr/>
            <p:nvPr/>
          </p:nvSpPr>
          <p:spPr>
            <a:xfrm>
              <a:off x="8737599" y="2298784"/>
              <a:ext cx="304801" cy="39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extrusionOk="0">
                  <a:moveTo>
                    <a:pt x="0" y="3508"/>
                  </a:moveTo>
                  <a:cubicBezTo>
                    <a:pt x="1350" y="5001"/>
                    <a:pt x="2700" y="6495"/>
                    <a:pt x="4350" y="8678"/>
                  </a:cubicBezTo>
                  <a:cubicBezTo>
                    <a:pt x="6000" y="10861"/>
                    <a:pt x="7950" y="13733"/>
                    <a:pt x="9600" y="15916"/>
                  </a:cubicBezTo>
                  <a:cubicBezTo>
                    <a:pt x="11250" y="18099"/>
                    <a:pt x="12600" y="19593"/>
                    <a:pt x="13650" y="20455"/>
                  </a:cubicBezTo>
                  <a:cubicBezTo>
                    <a:pt x="14700" y="21316"/>
                    <a:pt x="15450" y="21546"/>
                    <a:pt x="15975" y="21374"/>
                  </a:cubicBezTo>
                  <a:cubicBezTo>
                    <a:pt x="16500" y="21201"/>
                    <a:pt x="16800" y="20627"/>
                    <a:pt x="17250" y="18214"/>
                  </a:cubicBezTo>
                  <a:cubicBezTo>
                    <a:pt x="17700" y="15801"/>
                    <a:pt x="18300" y="11550"/>
                    <a:pt x="18675" y="8391"/>
                  </a:cubicBezTo>
                  <a:cubicBezTo>
                    <a:pt x="19050" y="5231"/>
                    <a:pt x="19200" y="3163"/>
                    <a:pt x="19275" y="1842"/>
                  </a:cubicBezTo>
                  <a:cubicBezTo>
                    <a:pt x="19350" y="520"/>
                    <a:pt x="19350" y="-54"/>
                    <a:pt x="19575" y="3"/>
                  </a:cubicBezTo>
                  <a:cubicBezTo>
                    <a:pt x="19800" y="61"/>
                    <a:pt x="20250" y="750"/>
                    <a:pt x="20625" y="1440"/>
                  </a:cubicBezTo>
                  <a:cubicBezTo>
                    <a:pt x="21000" y="2129"/>
                    <a:pt x="21300" y="2818"/>
                    <a:pt x="21600" y="3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4" name="Line"/>
            <p:cNvSpPr/>
            <p:nvPr/>
          </p:nvSpPr>
          <p:spPr>
            <a:xfrm>
              <a:off x="9046232" y="2479530"/>
              <a:ext cx="110468" cy="13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92" extrusionOk="0">
                  <a:moveTo>
                    <a:pt x="13934" y="4559"/>
                  </a:moveTo>
                  <a:cubicBezTo>
                    <a:pt x="12712" y="2947"/>
                    <a:pt x="11489" y="1335"/>
                    <a:pt x="9859" y="529"/>
                  </a:cubicBezTo>
                  <a:cubicBezTo>
                    <a:pt x="8228" y="-277"/>
                    <a:pt x="6191" y="-277"/>
                    <a:pt x="4357" y="1335"/>
                  </a:cubicBezTo>
                  <a:cubicBezTo>
                    <a:pt x="2523" y="2947"/>
                    <a:pt x="893" y="6171"/>
                    <a:pt x="281" y="9556"/>
                  </a:cubicBezTo>
                  <a:cubicBezTo>
                    <a:pt x="-330" y="12941"/>
                    <a:pt x="78" y="16487"/>
                    <a:pt x="1300" y="18583"/>
                  </a:cubicBezTo>
                  <a:cubicBezTo>
                    <a:pt x="2523" y="20678"/>
                    <a:pt x="4561" y="21323"/>
                    <a:pt x="6395" y="20839"/>
                  </a:cubicBezTo>
                  <a:cubicBezTo>
                    <a:pt x="8228" y="20356"/>
                    <a:pt x="9859" y="18744"/>
                    <a:pt x="12304" y="17132"/>
                  </a:cubicBezTo>
                  <a:cubicBezTo>
                    <a:pt x="14749" y="15520"/>
                    <a:pt x="18010" y="13908"/>
                    <a:pt x="21270" y="12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5" name="Line"/>
            <p:cNvSpPr/>
            <p:nvPr/>
          </p:nvSpPr>
          <p:spPr>
            <a:xfrm>
              <a:off x="9175749" y="2445965"/>
              <a:ext cx="12065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extrusionOk="0">
                  <a:moveTo>
                    <a:pt x="0" y="7881"/>
                  </a:moveTo>
                  <a:cubicBezTo>
                    <a:pt x="0" y="6422"/>
                    <a:pt x="0" y="4962"/>
                    <a:pt x="758" y="4670"/>
                  </a:cubicBezTo>
                  <a:cubicBezTo>
                    <a:pt x="1516" y="4378"/>
                    <a:pt x="3032" y="5254"/>
                    <a:pt x="5495" y="7735"/>
                  </a:cubicBezTo>
                  <a:cubicBezTo>
                    <a:pt x="7958" y="10216"/>
                    <a:pt x="11368" y="14303"/>
                    <a:pt x="13074" y="17076"/>
                  </a:cubicBezTo>
                  <a:cubicBezTo>
                    <a:pt x="14779" y="19849"/>
                    <a:pt x="14779" y="21308"/>
                    <a:pt x="14211" y="21454"/>
                  </a:cubicBezTo>
                  <a:cubicBezTo>
                    <a:pt x="13642" y="21600"/>
                    <a:pt x="12505" y="20432"/>
                    <a:pt x="11747" y="17659"/>
                  </a:cubicBezTo>
                  <a:cubicBezTo>
                    <a:pt x="10989" y="14886"/>
                    <a:pt x="10611" y="10508"/>
                    <a:pt x="12316" y="7297"/>
                  </a:cubicBezTo>
                  <a:cubicBezTo>
                    <a:pt x="14021" y="4086"/>
                    <a:pt x="17811" y="20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6" name="Line"/>
            <p:cNvSpPr/>
            <p:nvPr/>
          </p:nvSpPr>
          <p:spPr>
            <a:xfrm>
              <a:off x="9430963" y="2280366"/>
              <a:ext cx="100387" cy="38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10" extrusionOk="0">
                  <a:moveTo>
                    <a:pt x="20906" y="1084"/>
                  </a:moveTo>
                  <a:cubicBezTo>
                    <a:pt x="19584" y="614"/>
                    <a:pt x="18261" y="145"/>
                    <a:pt x="16498" y="27"/>
                  </a:cubicBezTo>
                  <a:cubicBezTo>
                    <a:pt x="14735" y="-90"/>
                    <a:pt x="12530" y="145"/>
                    <a:pt x="9886" y="1143"/>
                  </a:cubicBezTo>
                  <a:cubicBezTo>
                    <a:pt x="7241" y="2140"/>
                    <a:pt x="4155" y="3901"/>
                    <a:pt x="2171" y="6719"/>
                  </a:cubicBezTo>
                  <a:cubicBezTo>
                    <a:pt x="188" y="9536"/>
                    <a:pt x="-694" y="13410"/>
                    <a:pt x="628" y="15993"/>
                  </a:cubicBezTo>
                  <a:cubicBezTo>
                    <a:pt x="1951" y="18575"/>
                    <a:pt x="5477" y="19867"/>
                    <a:pt x="9004" y="20571"/>
                  </a:cubicBezTo>
                  <a:cubicBezTo>
                    <a:pt x="12530" y="21275"/>
                    <a:pt x="16057" y="21393"/>
                    <a:pt x="19584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7" name="Line"/>
            <p:cNvSpPr/>
            <p:nvPr/>
          </p:nvSpPr>
          <p:spPr>
            <a:xfrm>
              <a:off x="9582149" y="2388815"/>
              <a:ext cx="184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62" y="4640"/>
                    <a:pt x="10924" y="9280"/>
                    <a:pt x="14524" y="12880"/>
                  </a:cubicBezTo>
                  <a:cubicBezTo>
                    <a:pt x="18124" y="16480"/>
                    <a:pt x="19862" y="19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8" name="Line"/>
            <p:cNvSpPr/>
            <p:nvPr/>
          </p:nvSpPr>
          <p:spPr>
            <a:xfrm>
              <a:off x="9645649" y="2401242"/>
              <a:ext cx="120651" cy="31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extrusionOk="0">
                  <a:moveTo>
                    <a:pt x="21600" y="1332"/>
                  </a:moveTo>
                  <a:cubicBezTo>
                    <a:pt x="19705" y="603"/>
                    <a:pt x="17811" y="-127"/>
                    <a:pt x="15726" y="19"/>
                  </a:cubicBezTo>
                  <a:cubicBezTo>
                    <a:pt x="13642" y="165"/>
                    <a:pt x="11368" y="1187"/>
                    <a:pt x="8716" y="3522"/>
                  </a:cubicBezTo>
                  <a:cubicBezTo>
                    <a:pt x="6063" y="5857"/>
                    <a:pt x="3032" y="9505"/>
                    <a:pt x="1516" y="12716"/>
                  </a:cubicBezTo>
                  <a:cubicBezTo>
                    <a:pt x="0" y="15927"/>
                    <a:pt x="0" y="18700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9" name="Line"/>
            <p:cNvSpPr/>
            <p:nvPr/>
          </p:nvSpPr>
          <p:spPr>
            <a:xfrm>
              <a:off x="9842499" y="2287215"/>
              <a:ext cx="6009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extrusionOk="0">
                  <a:moveTo>
                    <a:pt x="6480" y="0"/>
                  </a:moveTo>
                  <a:cubicBezTo>
                    <a:pt x="12240" y="3494"/>
                    <a:pt x="18000" y="6988"/>
                    <a:pt x="19800" y="10112"/>
                  </a:cubicBezTo>
                  <a:cubicBezTo>
                    <a:pt x="21600" y="13235"/>
                    <a:pt x="19440" y="15988"/>
                    <a:pt x="15480" y="17841"/>
                  </a:cubicBezTo>
                  <a:cubicBezTo>
                    <a:pt x="11520" y="19694"/>
                    <a:pt x="5760" y="20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0" name="Line"/>
            <p:cNvSpPr/>
            <p:nvPr/>
          </p:nvSpPr>
          <p:spPr>
            <a:xfrm>
              <a:off x="10096499" y="251581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1" name="Line"/>
            <p:cNvSpPr/>
            <p:nvPr/>
          </p:nvSpPr>
          <p:spPr>
            <a:xfrm>
              <a:off x="10096499" y="264916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2" name="Line"/>
            <p:cNvSpPr/>
            <p:nvPr/>
          </p:nvSpPr>
          <p:spPr>
            <a:xfrm>
              <a:off x="10441908" y="2513137"/>
              <a:ext cx="365792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33" extrusionOk="0">
                  <a:moveTo>
                    <a:pt x="6148" y="3016"/>
                  </a:moveTo>
                  <a:cubicBezTo>
                    <a:pt x="5531" y="7791"/>
                    <a:pt x="4914" y="12566"/>
                    <a:pt x="4420" y="15408"/>
                  </a:cubicBezTo>
                  <a:cubicBezTo>
                    <a:pt x="3927" y="18250"/>
                    <a:pt x="3556" y="19159"/>
                    <a:pt x="3124" y="19955"/>
                  </a:cubicBezTo>
                  <a:cubicBezTo>
                    <a:pt x="2692" y="20751"/>
                    <a:pt x="2199" y="21433"/>
                    <a:pt x="1705" y="21433"/>
                  </a:cubicBezTo>
                  <a:cubicBezTo>
                    <a:pt x="1211" y="21433"/>
                    <a:pt x="717" y="20751"/>
                    <a:pt x="347" y="18477"/>
                  </a:cubicBezTo>
                  <a:cubicBezTo>
                    <a:pt x="-23" y="16204"/>
                    <a:pt x="-270" y="12338"/>
                    <a:pt x="532" y="9382"/>
                  </a:cubicBezTo>
                  <a:cubicBezTo>
                    <a:pt x="1335" y="6427"/>
                    <a:pt x="3186" y="4380"/>
                    <a:pt x="6087" y="2902"/>
                  </a:cubicBezTo>
                  <a:cubicBezTo>
                    <a:pt x="8987" y="1425"/>
                    <a:pt x="12937" y="515"/>
                    <a:pt x="15652" y="174"/>
                  </a:cubicBezTo>
                  <a:cubicBezTo>
                    <a:pt x="18368" y="-167"/>
                    <a:pt x="19849" y="60"/>
                    <a:pt x="21330" y="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3" name="Line"/>
            <p:cNvSpPr/>
            <p:nvPr/>
          </p:nvSpPr>
          <p:spPr>
            <a:xfrm>
              <a:off x="10852149" y="2278648"/>
              <a:ext cx="234951" cy="18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extrusionOk="0">
                  <a:moveTo>
                    <a:pt x="0" y="2385"/>
                  </a:moveTo>
                  <a:cubicBezTo>
                    <a:pt x="973" y="1436"/>
                    <a:pt x="1946" y="486"/>
                    <a:pt x="2919" y="130"/>
                  </a:cubicBezTo>
                  <a:cubicBezTo>
                    <a:pt x="3892" y="-226"/>
                    <a:pt x="4865" y="11"/>
                    <a:pt x="5351" y="2622"/>
                  </a:cubicBezTo>
                  <a:cubicBezTo>
                    <a:pt x="5838" y="5233"/>
                    <a:pt x="5838" y="10218"/>
                    <a:pt x="5741" y="13660"/>
                  </a:cubicBezTo>
                  <a:cubicBezTo>
                    <a:pt x="5643" y="17101"/>
                    <a:pt x="5449" y="19000"/>
                    <a:pt x="5838" y="20069"/>
                  </a:cubicBezTo>
                  <a:cubicBezTo>
                    <a:pt x="6227" y="21137"/>
                    <a:pt x="7200" y="21374"/>
                    <a:pt x="9924" y="21018"/>
                  </a:cubicBezTo>
                  <a:cubicBezTo>
                    <a:pt x="12649" y="20662"/>
                    <a:pt x="17124" y="19712"/>
                    <a:pt x="21600" y="18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4" name="Line"/>
            <p:cNvSpPr/>
            <p:nvPr/>
          </p:nvSpPr>
          <p:spPr>
            <a:xfrm>
              <a:off x="11283949" y="1648113"/>
              <a:ext cx="334324" cy="105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8" extrusionOk="0">
                  <a:moveTo>
                    <a:pt x="0" y="214"/>
                  </a:moveTo>
                  <a:cubicBezTo>
                    <a:pt x="1755" y="41"/>
                    <a:pt x="3510" y="-132"/>
                    <a:pt x="5738" y="149"/>
                  </a:cubicBezTo>
                  <a:cubicBezTo>
                    <a:pt x="7965" y="430"/>
                    <a:pt x="10665" y="1164"/>
                    <a:pt x="12015" y="2093"/>
                  </a:cubicBezTo>
                  <a:cubicBezTo>
                    <a:pt x="13365" y="3022"/>
                    <a:pt x="13365" y="4145"/>
                    <a:pt x="12825" y="5225"/>
                  </a:cubicBezTo>
                  <a:cubicBezTo>
                    <a:pt x="12285" y="6305"/>
                    <a:pt x="11205" y="7342"/>
                    <a:pt x="10598" y="8465"/>
                  </a:cubicBezTo>
                  <a:cubicBezTo>
                    <a:pt x="9990" y="9588"/>
                    <a:pt x="9855" y="10798"/>
                    <a:pt x="10530" y="11834"/>
                  </a:cubicBezTo>
                  <a:cubicBezTo>
                    <a:pt x="11205" y="12871"/>
                    <a:pt x="12690" y="13735"/>
                    <a:pt x="14580" y="14750"/>
                  </a:cubicBezTo>
                  <a:cubicBezTo>
                    <a:pt x="16470" y="15766"/>
                    <a:pt x="18765" y="16932"/>
                    <a:pt x="20048" y="17818"/>
                  </a:cubicBezTo>
                  <a:cubicBezTo>
                    <a:pt x="21330" y="18703"/>
                    <a:pt x="21600" y="19308"/>
                    <a:pt x="21060" y="19848"/>
                  </a:cubicBezTo>
                  <a:cubicBezTo>
                    <a:pt x="20520" y="20388"/>
                    <a:pt x="19170" y="20863"/>
                    <a:pt x="17888" y="21122"/>
                  </a:cubicBezTo>
                  <a:cubicBezTo>
                    <a:pt x="16605" y="21382"/>
                    <a:pt x="15390" y="21425"/>
                    <a:pt x="1417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5" name="Line"/>
            <p:cNvSpPr/>
            <p:nvPr/>
          </p:nvSpPr>
          <p:spPr>
            <a:xfrm>
              <a:off x="2838449" y="1633165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523" y="16200"/>
                    <a:pt x="7047" y="10800"/>
                    <a:pt x="10647" y="7200"/>
                  </a:cubicBezTo>
                  <a:cubicBezTo>
                    <a:pt x="14247" y="3600"/>
                    <a:pt x="1792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6" name="Line"/>
            <p:cNvSpPr/>
            <p:nvPr/>
          </p:nvSpPr>
          <p:spPr>
            <a:xfrm>
              <a:off x="2940049" y="1830015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353" y="15840"/>
                    <a:pt x="8707" y="10080"/>
                    <a:pt x="12307" y="6480"/>
                  </a:cubicBezTo>
                  <a:cubicBezTo>
                    <a:pt x="15907" y="2880"/>
                    <a:pt x="1875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7" name="Line"/>
            <p:cNvSpPr/>
            <p:nvPr/>
          </p:nvSpPr>
          <p:spPr>
            <a:xfrm>
              <a:off x="3702050" y="1406941"/>
              <a:ext cx="163454" cy="41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6" extrusionOk="0">
                  <a:moveTo>
                    <a:pt x="0" y="4196"/>
                  </a:moveTo>
                  <a:cubicBezTo>
                    <a:pt x="1367" y="2978"/>
                    <a:pt x="2734" y="1759"/>
                    <a:pt x="5195" y="984"/>
                  </a:cubicBezTo>
                  <a:cubicBezTo>
                    <a:pt x="7656" y="208"/>
                    <a:pt x="11210" y="-124"/>
                    <a:pt x="14218" y="42"/>
                  </a:cubicBezTo>
                  <a:cubicBezTo>
                    <a:pt x="17225" y="208"/>
                    <a:pt x="19686" y="873"/>
                    <a:pt x="20643" y="2534"/>
                  </a:cubicBezTo>
                  <a:cubicBezTo>
                    <a:pt x="21600" y="4196"/>
                    <a:pt x="21053" y="6854"/>
                    <a:pt x="19413" y="9181"/>
                  </a:cubicBezTo>
                  <a:cubicBezTo>
                    <a:pt x="17772" y="11507"/>
                    <a:pt x="15038" y="13501"/>
                    <a:pt x="14218" y="15494"/>
                  </a:cubicBezTo>
                  <a:cubicBezTo>
                    <a:pt x="13397" y="17488"/>
                    <a:pt x="14491" y="19482"/>
                    <a:pt x="15585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8" name="Line"/>
            <p:cNvSpPr/>
            <p:nvPr/>
          </p:nvSpPr>
          <p:spPr>
            <a:xfrm>
              <a:off x="3797300" y="1995115"/>
              <a:ext cx="82523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661" extrusionOk="0">
                  <a:moveTo>
                    <a:pt x="8100" y="0"/>
                  </a:moveTo>
                  <a:cubicBezTo>
                    <a:pt x="5940" y="2817"/>
                    <a:pt x="3780" y="5635"/>
                    <a:pt x="3510" y="9391"/>
                  </a:cubicBezTo>
                  <a:cubicBezTo>
                    <a:pt x="3240" y="13148"/>
                    <a:pt x="4860" y="17843"/>
                    <a:pt x="7830" y="19722"/>
                  </a:cubicBezTo>
                  <a:cubicBezTo>
                    <a:pt x="10800" y="21600"/>
                    <a:pt x="15120" y="20661"/>
                    <a:pt x="17820" y="16904"/>
                  </a:cubicBezTo>
                  <a:cubicBezTo>
                    <a:pt x="20520" y="13148"/>
                    <a:pt x="21600" y="6574"/>
                    <a:pt x="20790" y="3287"/>
                  </a:cubicBezTo>
                  <a:cubicBezTo>
                    <a:pt x="19980" y="0"/>
                    <a:pt x="17280" y="0"/>
                    <a:pt x="14580" y="0"/>
                  </a:cubicBezTo>
                  <a:cubicBezTo>
                    <a:pt x="11880" y="0"/>
                    <a:pt x="9180" y="0"/>
                    <a:pt x="6750" y="1409"/>
                  </a:cubicBezTo>
                  <a:cubicBezTo>
                    <a:pt x="4320" y="2817"/>
                    <a:pt x="2160" y="5635"/>
                    <a:pt x="0" y="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9" name="Line"/>
            <p:cNvSpPr/>
            <p:nvPr/>
          </p:nvSpPr>
          <p:spPr>
            <a:xfrm>
              <a:off x="4356100" y="1638488"/>
              <a:ext cx="323850" cy="31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extrusionOk="0">
                  <a:moveTo>
                    <a:pt x="0" y="21380"/>
                  </a:moveTo>
                  <a:cubicBezTo>
                    <a:pt x="2118" y="17756"/>
                    <a:pt x="4235" y="14132"/>
                    <a:pt x="5718" y="11015"/>
                  </a:cubicBezTo>
                  <a:cubicBezTo>
                    <a:pt x="7200" y="7898"/>
                    <a:pt x="8047" y="5289"/>
                    <a:pt x="8612" y="3404"/>
                  </a:cubicBezTo>
                  <a:cubicBezTo>
                    <a:pt x="9176" y="1520"/>
                    <a:pt x="9459" y="360"/>
                    <a:pt x="9318" y="70"/>
                  </a:cubicBezTo>
                  <a:cubicBezTo>
                    <a:pt x="9176" y="-220"/>
                    <a:pt x="8612" y="360"/>
                    <a:pt x="8047" y="2317"/>
                  </a:cubicBezTo>
                  <a:cubicBezTo>
                    <a:pt x="7482" y="4274"/>
                    <a:pt x="6918" y="7608"/>
                    <a:pt x="6776" y="10652"/>
                  </a:cubicBezTo>
                  <a:cubicBezTo>
                    <a:pt x="6635" y="13697"/>
                    <a:pt x="6918" y="16451"/>
                    <a:pt x="7271" y="18118"/>
                  </a:cubicBezTo>
                  <a:cubicBezTo>
                    <a:pt x="7624" y="19785"/>
                    <a:pt x="8047" y="20365"/>
                    <a:pt x="8612" y="20510"/>
                  </a:cubicBezTo>
                  <a:cubicBezTo>
                    <a:pt x="9176" y="20655"/>
                    <a:pt x="9882" y="20365"/>
                    <a:pt x="11012" y="18843"/>
                  </a:cubicBezTo>
                  <a:cubicBezTo>
                    <a:pt x="12141" y="17321"/>
                    <a:pt x="13694" y="14567"/>
                    <a:pt x="14965" y="11740"/>
                  </a:cubicBezTo>
                  <a:cubicBezTo>
                    <a:pt x="16235" y="8913"/>
                    <a:pt x="17224" y="6014"/>
                    <a:pt x="17718" y="4201"/>
                  </a:cubicBezTo>
                  <a:cubicBezTo>
                    <a:pt x="18212" y="2389"/>
                    <a:pt x="18212" y="1665"/>
                    <a:pt x="18141" y="1737"/>
                  </a:cubicBezTo>
                  <a:cubicBezTo>
                    <a:pt x="18071" y="1810"/>
                    <a:pt x="17929" y="2679"/>
                    <a:pt x="18000" y="4709"/>
                  </a:cubicBezTo>
                  <a:cubicBezTo>
                    <a:pt x="18071" y="6738"/>
                    <a:pt x="18353" y="9928"/>
                    <a:pt x="18988" y="12102"/>
                  </a:cubicBezTo>
                  <a:cubicBezTo>
                    <a:pt x="19624" y="14277"/>
                    <a:pt x="20612" y="15436"/>
                    <a:pt x="21600" y="16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0" name="Line"/>
            <p:cNvSpPr/>
            <p:nvPr/>
          </p:nvSpPr>
          <p:spPr>
            <a:xfrm>
              <a:off x="4927600" y="1963365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80" y="3200"/>
                    <a:pt x="12960" y="6400"/>
                    <a:pt x="9360" y="10000"/>
                  </a:cubicBezTo>
                  <a:cubicBezTo>
                    <a:pt x="5760" y="13600"/>
                    <a:pt x="288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1" name="Line"/>
            <p:cNvSpPr/>
            <p:nvPr/>
          </p:nvSpPr>
          <p:spPr>
            <a:xfrm>
              <a:off x="5225924" y="1722065"/>
              <a:ext cx="349376" cy="26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8" extrusionOk="0">
                  <a:moveTo>
                    <a:pt x="3888" y="8674"/>
                  </a:moveTo>
                  <a:cubicBezTo>
                    <a:pt x="4147" y="7654"/>
                    <a:pt x="4405" y="6633"/>
                    <a:pt x="4599" y="6973"/>
                  </a:cubicBezTo>
                  <a:cubicBezTo>
                    <a:pt x="4793" y="7313"/>
                    <a:pt x="4923" y="9014"/>
                    <a:pt x="4923" y="11395"/>
                  </a:cubicBezTo>
                  <a:cubicBezTo>
                    <a:pt x="4923" y="13776"/>
                    <a:pt x="4793" y="16838"/>
                    <a:pt x="4535" y="18709"/>
                  </a:cubicBezTo>
                  <a:cubicBezTo>
                    <a:pt x="4276" y="20580"/>
                    <a:pt x="3888" y="21260"/>
                    <a:pt x="3047" y="21430"/>
                  </a:cubicBezTo>
                  <a:cubicBezTo>
                    <a:pt x="2206" y="21600"/>
                    <a:pt x="913" y="21260"/>
                    <a:pt x="331" y="19049"/>
                  </a:cubicBezTo>
                  <a:cubicBezTo>
                    <a:pt x="-251" y="16838"/>
                    <a:pt x="-122" y="12756"/>
                    <a:pt x="1172" y="9524"/>
                  </a:cubicBezTo>
                  <a:cubicBezTo>
                    <a:pt x="2465" y="6293"/>
                    <a:pt x="4923" y="3912"/>
                    <a:pt x="8480" y="2466"/>
                  </a:cubicBezTo>
                  <a:cubicBezTo>
                    <a:pt x="12036" y="1020"/>
                    <a:pt x="16693" y="510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2" name="Line"/>
            <p:cNvSpPr/>
            <p:nvPr/>
          </p:nvSpPr>
          <p:spPr>
            <a:xfrm>
              <a:off x="5572855" y="1450463"/>
              <a:ext cx="262795" cy="18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8" extrusionOk="0">
                  <a:moveTo>
                    <a:pt x="200" y="7036"/>
                  </a:moveTo>
                  <a:cubicBezTo>
                    <a:pt x="27" y="5356"/>
                    <a:pt x="-146" y="3676"/>
                    <a:pt x="200" y="2476"/>
                  </a:cubicBezTo>
                  <a:cubicBezTo>
                    <a:pt x="545" y="1276"/>
                    <a:pt x="1409" y="556"/>
                    <a:pt x="3137" y="196"/>
                  </a:cubicBezTo>
                  <a:cubicBezTo>
                    <a:pt x="4865" y="-164"/>
                    <a:pt x="7457" y="-164"/>
                    <a:pt x="9012" y="1396"/>
                  </a:cubicBezTo>
                  <a:cubicBezTo>
                    <a:pt x="10568" y="2956"/>
                    <a:pt x="11086" y="6076"/>
                    <a:pt x="10395" y="9076"/>
                  </a:cubicBezTo>
                  <a:cubicBezTo>
                    <a:pt x="9704" y="12076"/>
                    <a:pt x="7803" y="14956"/>
                    <a:pt x="6593" y="16996"/>
                  </a:cubicBezTo>
                  <a:cubicBezTo>
                    <a:pt x="5384" y="19036"/>
                    <a:pt x="4865" y="20236"/>
                    <a:pt x="5038" y="20836"/>
                  </a:cubicBezTo>
                  <a:cubicBezTo>
                    <a:pt x="5211" y="21436"/>
                    <a:pt x="6075" y="21436"/>
                    <a:pt x="8926" y="21316"/>
                  </a:cubicBezTo>
                  <a:cubicBezTo>
                    <a:pt x="11777" y="21196"/>
                    <a:pt x="16616" y="20956"/>
                    <a:pt x="21454" y="2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3" name="Line"/>
            <p:cNvSpPr/>
            <p:nvPr/>
          </p:nvSpPr>
          <p:spPr>
            <a:xfrm>
              <a:off x="8337282" y="-1"/>
              <a:ext cx="1946379" cy="127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53" extrusionOk="0">
                  <a:moveTo>
                    <a:pt x="14396" y="2587"/>
                  </a:moveTo>
                  <a:cubicBezTo>
                    <a:pt x="14279" y="2124"/>
                    <a:pt x="14162" y="1660"/>
                    <a:pt x="13834" y="1268"/>
                  </a:cubicBezTo>
                  <a:cubicBezTo>
                    <a:pt x="13506" y="876"/>
                    <a:pt x="12968" y="555"/>
                    <a:pt x="12371" y="341"/>
                  </a:cubicBezTo>
                  <a:cubicBezTo>
                    <a:pt x="11775" y="128"/>
                    <a:pt x="11119" y="21"/>
                    <a:pt x="10300" y="3"/>
                  </a:cubicBezTo>
                  <a:cubicBezTo>
                    <a:pt x="9481" y="-15"/>
                    <a:pt x="8498" y="56"/>
                    <a:pt x="7562" y="252"/>
                  </a:cubicBezTo>
                  <a:cubicBezTo>
                    <a:pt x="6626" y="448"/>
                    <a:pt x="5737" y="769"/>
                    <a:pt x="4941" y="1108"/>
                  </a:cubicBezTo>
                  <a:cubicBezTo>
                    <a:pt x="4146" y="1446"/>
                    <a:pt x="3443" y="1803"/>
                    <a:pt x="2812" y="2284"/>
                  </a:cubicBezTo>
                  <a:cubicBezTo>
                    <a:pt x="2180" y="2765"/>
                    <a:pt x="1618" y="3371"/>
                    <a:pt x="1197" y="4227"/>
                  </a:cubicBezTo>
                  <a:cubicBezTo>
                    <a:pt x="776" y="5082"/>
                    <a:pt x="495" y="6187"/>
                    <a:pt x="296" y="7381"/>
                  </a:cubicBezTo>
                  <a:cubicBezTo>
                    <a:pt x="97" y="8575"/>
                    <a:pt x="-20" y="9858"/>
                    <a:pt x="3" y="11017"/>
                  </a:cubicBezTo>
                  <a:cubicBezTo>
                    <a:pt x="27" y="12175"/>
                    <a:pt x="191" y="13209"/>
                    <a:pt x="495" y="14135"/>
                  </a:cubicBezTo>
                  <a:cubicBezTo>
                    <a:pt x="799" y="15062"/>
                    <a:pt x="1244" y="15882"/>
                    <a:pt x="1794" y="16720"/>
                  </a:cubicBezTo>
                  <a:cubicBezTo>
                    <a:pt x="2344" y="17557"/>
                    <a:pt x="2999" y="18413"/>
                    <a:pt x="3689" y="19090"/>
                  </a:cubicBezTo>
                  <a:cubicBezTo>
                    <a:pt x="4380" y="19767"/>
                    <a:pt x="5105" y="20266"/>
                    <a:pt x="5854" y="20605"/>
                  </a:cubicBezTo>
                  <a:cubicBezTo>
                    <a:pt x="6603" y="20943"/>
                    <a:pt x="7375" y="21122"/>
                    <a:pt x="8194" y="21246"/>
                  </a:cubicBezTo>
                  <a:cubicBezTo>
                    <a:pt x="9013" y="21371"/>
                    <a:pt x="9879" y="21442"/>
                    <a:pt x="10733" y="21496"/>
                  </a:cubicBezTo>
                  <a:cubicBezTo>
                    <a:pt x="11587" y="21549"/>
                    <a:pt x="12430" y="21585"/>
                    <a:pt x="13296" y="21514"/>
                  </a:cubicBezTo>
                  <a:cubicBezTo>
                    <a:pt x="14162" y="21442"/>
                    <a:pt x="15051" y="21264"/>
                    <a:pt x="15905" y="20979"/>
                  </a:cubicBezTo>
                  <a:cubicBezTo>
                    <a:pt x="16759" y="20694"/>
                    <a:pt x="17578" y="20302"/>
                    <a:pt x="18386" y="19749"/>
                  </a:cubicBezTo>
                  <a:cubicBezTo>
                    <a:pt x="19193" y="19197"/>
                    <a:pt x="19989" y="18484"/>
                    <a:pt x="20539" y="17718"/>
                  </a:cubicBezTo>
                  <a:cubicBezTo>
                    <a:pt x="21089" y="16951"/>
                    <a:pt x="21393" y="16132"/>
                    <a:pt x="21486" y="15240"/>
                  </a:cubicBezTo>
                  <a:cubicBezTo>
                    <a:pt x="21580" y="14349"/>
                    <a:pt x="21463" y="13387"/>
                    <a:pt x="21299" y="12282"/>
                  </a:cubicBezTo>
                  <a:cubicBezTo>
                    <a:pt x="21135" y="11177"/>
                    <a:pt x="20925" y="9930"/>
                    <a:pt x="20621" y="8735"/>
                  </a:cubicBezTo>
                  <a:cubicBezTo>
                    <a:pt x="20316" y="7541"/>
                    <a:pt x="19918" y="6401"/>
                    <a:pt x="19322" y="5474"/>
                  </a:cubicBezTo>
                  <a:cubicBezTo>
                    <a:pt x="18725" y="4547"/>
                    <a:pt x="17929" y="3835"/>
                    <a:pt x="17145" y="3318"/>
                  </a:cubicBezTo>
                  <a:cubicBezTo>
                    <a:pt x="16361" y="2801"/>
                    <a:pt x="15589" y="2480"/>
                    <a:pt x="15027" y="2266"/>
                  </a:cubicBezTo>
                  <a:cubicBezTo>
                    <a:pt x="14466" y="2052"/>
                    <a:pt x="14115" y="1945"/>
                    <a:pt x="13822" y="1999"/>
                  </a:cubicBezTo>
                  <a:cubicBezTo>
                    <a:pt x="13530" y="2052"/>
                    <a:pt x="13296" y="2266"/>
                    <a:pt x="13062" y="2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4" name="Line"/>
            <p:cNvSpPr/>
            <p:nvPr/>
          </p:nvSpPr>
          <p:spPr>
            <a:xfrm>
              <a:off x="2139949" y="3196547"/>
              <a:ext cx="1651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extrusionOk="0">
                  <a:moveTo>
                    <a:pt x="0" y="20873"/>
                  </a:moveTo>
                  <a:cubicBezTo>
                    <a:pt x="4985" y="13673"/>
                    <a:pt x="9969" y="6473"/>
                    <a:pt x="13154" y="2873"/>
                  </a:cubicBezTo>
                  <a:cubicBezTo>
                    <a:pt x="16338" y="-727"/>
                    <a:pt x="17723" y="-727"/>
                    <a:pt x="18831" y="1673"/>
                  </a:cubicBezTo>
                  <a:cubicBezTo>
                    <a:pt x="19938" y="4073"/>
                    <a:pt x="20769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5" name="Line"/>
            <p:cNvSpPr/>
            <p:nvPr/>
          </p:nvSpPr>
          <p:spPr>
            <a:xfrm>
              <a:off x="2174381" y="3296865"/>
              <a:ext cx="276719" cy="11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00" extrusionOk="0">
                  <a:moveTo>
                    <a:pt x="1757" y="15316"/>
                  </a:moveTo>
                  <a:cubicBezTo>
                    <a:pt x="775" y="17673"/>
                    <a:pt x="-207" y="20029"/>
                    <a:pt x="38" y="20815"/>
                  </a:cubicBezTo>
                  <a:cubicBezTo>
                    <a:pt x="284" y="21600"/>
                    <a:pt x="1757" y="20815"/>
                    <a:pt x="4866" y="17869"/>
                  </a:cubicBezTo>
                  <a:cubicBezTo>
                    <a:pt x="7975" y="14924"/>
                    <a:pt x="12720" y="9818"/>
                    <a:pt x="15748" y="6480"/>
                  </a:cubicBezTo>
                  <a:cubicBezTo>
                    <a:pt x="18775" y="3142"/>
                    <a:pt x="20084" y="1571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6" name="Line"/>
            <p:cNvSpPr/>
            <p:nvPr/>
          </p:nvSpPr>
          <p:spPr>
            <a:xfrm>
              <a:off x="2645833" y="2986318"/>
              <a:ext cx="287867" cy="4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extrusionOk="0">
                  <a:moveTo>
                    <a:pt x="21600" y="1589"/>
                  </a:moveTo>
                  <a:cubicBezTo>
                    <a:pt x="20171" y="941"/>
                    <a:pt x="18741" y="293"/>
                    <a:pt x="16597" y="77"/>
                  </a:cubicBezTo>
                  <a:cubicBezTo>
                    <a:pt x="14453" y="-139"/>
                    <a:pt x="11594" y="77"/>
                    <a:pt x="8974" y="995"/>
                  </a:cubicBezTo>
                  <a:cubicBezTo>
                    <a:pt x="6353" y="1913"/>
                    <a:pt x="3971" y="3533"/>
                    <a:pt x="2382" y="5963"/>
                  </a:cubicBezTo>
                  <a:cubicBezTo>
                    <a:pt x="794" y="8393"/>
                    <a:pt x="0" y="11633"/>
                    <a:pt x="0" y="14171"/>
                  </a:cubicBezTo>
                  <a:cubicBezTo>
                    <a:pt x="0" y="16709"/>
                    <a:pt x="794" y="18545"/>
                    <a:pt x="2065" y="19733"/>
                  </a:cubicBezTo>
                  <a:cubicBezTo>
                    <a:pt x="3335" y="20921"/>
                    <a:pt x="5082" y="21461"/>
                    <a:pt x="7385" y="21353"/>
                  </a:cubicBezTo>
                  <a:cubicBezTo>
                    <a:pt x="9688" y="21245"/>
                    <a:pt x="12547" y="20489"/>
                    <a:pt x="15406" y="19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7" name="Line"/>
            <p:cNvSpPr/>
            <p:nvPr/>
          </p:nvSpPr>
          <p:spPr>
            <a:xfrm>
              <a:off x="2649691" y="3207965"/>
              <a:ext cx="2078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extrusionOk="0">
                  <a:moveTo>
                    <a:pt x="2438" y="21600"/>
                  </a:moveTo>
                  <a:cubicBezTo>
                    <a:pt x="1347" y="21600"/>
                    <a:pt x="256" y="21600"/>
                    <a:pt x="38" y="20400"/>
                  </a:cubicBezTo>
                  <a:cubicBezTo>
                    <a:pt x="-180" y="19200"/>
                    <a:pt x="475" y="16800"/>
                    <a:pt x="3311" y="13800"/>
                  </a:cubicBezTo>
                  <a:cubicBezTo>
                    <a:pt x="6147" y="10800"/>
                    <a:pt x="11165" y="7200"/>
                    <a:pt x="14547" y="4800"/>
                  </a:cubicBezTo>
                  <a:cubicBezTo>
                    <a:pt x="17929" y="2400"/>
                    <a:pt x="19675" y="1200"/>
                    <a:pt x="214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8" name="Line"/>
            <p:cNvSpPr/>
            <p:nvPr/>
          </p:nvSpPr>
          <p:spPr>
            <a:xfrm>
              <a:off x="3023689" y="2953305"/>
              <a:ext cx="297361" cy="51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31" extrusionOk="0">
                  <a:moveTo>
                    <a:pt x="21521" y="2118"/>
                  </a:moveTo>
                  <a:cubicBezTo>
                    <a:pt x="20449" y="1334"/>
                    <a:pt x="19376" y="550"/>
                    <a:pt x="17538" y="201"/>
                  </a:cubicBezTo>
                  <a:cubicBezTo>
                    <a:pt x="15700" y="-147"/>
                    <a:pt x="13095" y="-60"/>
                    <a:pt x="10415" y="593"/>
                  </a:cubicBezTo>
                  <a:cubicBezTo>
                    <a:pt x="7734" y="1247"/>
                    <a:pt x="4976" y="2466"/>
                    <a:pt x="3444" y="4295"/>
                  </a:cubicBezTo>
                  <a:cubicBezTo>
                    <a:pt x="1912" y="6124"/>
                    <a:pt x="1606" y="8563"/>
                    <a:pt x="1223" y="10914"/>
                  </a:cubicBezTo>
                  <a:cubicBezTo>
                    <a:pt x="840" y="13266"/>
                    <a:pt x="381" y="15530"/>
                    <a:pt x="151" y="17185"/>
                  </a:cubicBezTo>
                  <a:cubicBezTo>
                    <a:pt x="-79" y="18840"/>
                    <a:pt x="-79" y="19885"/>
                    <a:pt x="381" y="20538"/>
                  </a:cubicBezTo>
                  <a:cubicBezTo>
                    <a:pt x="840" y="21192"/>
                    <a:pt x="1759" y="21453"/>
                    <a:pt x="4134" y="21279"/>
                  </a:cubicBezTo>
                  <a:cubicBezTo>
                    <a:pt x="6508" y="21105"/>
                    <a:pt x="10338" y="20495"/>
                    <a:pt x="14168" y="1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9" name="Line"/>
            <p:cNvSpPr/>
            <p:nvPr/>
          </p:nvSpPr>
          <p:spPr>
            <a:xfrm>
              <a:off x="3302000" y="3150815"/>
              <a:ext cx="266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543" y="1252"/>
                    <a:pt x="3086" y="2504"/>
                    <a:pt x="5743" y="4930"/>
                  </a:cubicBezTo>
                  <a:cubicBezTo>
                    <a:pt x="8400" y="7357"/>
                    <a:pt x="12171" y="10957"/>
                    <a:pt x="15000" y="13930"/>
                  </a:cubicBezTo>
                  <a:cubicBezTo>
                    <a:pt x="17829" y="16904"/>
                    <a:pt x="19714" y="192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0" name="Line"/>
            <p:cNvSpPr/>
            <p:nvPr/>
          </p:nvSpPr>
          <p:spPr>
            <a:xfrm>
              <a:off x="3417094" y="3195265"/>
              <a:ext cx="151606" cy="3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05" extrusionOk="0">
                  <a:moveTo>
                    <a:pt x="21487" y="876"/>
                  </a:moveTo>
                  <a:cubicBezTo>
                    <a:pt x="19987" y="438"/>
                    <a:pt x="18487" y="0"/>
                    <a:pt x="17137" y="0"/>
                  </a:cubicBezTo>
                  <a:cubicBezTo>
                    <a:pt x="15787" y="0"/>
                    <a:pt x="14587" y="438"/>
                    <a:pt x="12037" y="2846"/>
                  </a:cubicBezTo>
                  <a:cubicBezTo>
                    <a:pt x="9487" y="5254"/>
                    <a:pt x="5587" y="9632"/>
                    <a:pt x="3337" y="12624"/>
                  </a:cubicBezTo>
                  <a:cubicBezTo>
                    <a:pt x="1087" y="15616"/>
                    <a:pt x="487" y="17222"/>
                    <a:pt x="187" y="18535"/>
                  </a:cubicBezTo>
                  <a:cubicBezTo>
                    <a:pt x="-113" y="19849"/>
                    <a:pt x="-113" y="20870"/>
                    <a:pt x="637" y="21235"/>
                  </a:cubicBezTo>
                  <a:cubicBezTo>
                    <a:pt x="1387" y="21600"/>
                    <a:pt x="2887" y="21308"/>
                    <a:pt x="4387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1" name="Line"/>
            <p:cNvSpPr/>
            <p:nvPr/>
          </p:nvSpPr>
          <p:spPr>
            <a:xfrm>
              <a:off x="3600450" y="2888747"/>
              <a:ext cx="184150" cy="23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0" y="3023"/>
                  </a:moveTo>
                  <a:cubicBezTo>
                    <a:pt x="497" y="2067"/>
                    <a:pt x="993" y="1111"/>
                    <a:pt x="1862" y="538"/>
                  </a:cubicBezTo>
                  <a:cubicBezTo>
                    <a:pt x="2731" y="-36"/>
                    <a:pt x="3972" y="-227"/>
                    <a:pt x="5462" y="346"/>
                  </a:cubicBezTo>
                  <a:cubicBezTo>
                    <a:pt x="6952" y="920"/>
                    <a:pt x="8690" y="2258"/>
                    <a:pt x="8938" y="4647"/>
                  </a:cubicBezTo>
                  <a:cubicBezTo>
                    <a:pt x="9186" y="7037"/>
                    <a:pt x="7945" y="10477"/>
                    <a:pt x="6579" y="12867"/>
                  </a:cubicBezTo>
                  <a:cubicBezTo>
                    <a:pt x="5214" y="15256"/>
                    <a:pt x="3724" y="16594"/>
                    <a:pt x="2607" y="17837"/>
                  </a:cubicBezTo>
                  <a:cubicBezTo>
                    <a:pt x="1490" y="19079"/>
                    <a:pt x="745" y="20226"/>
                    <a:pt x="1366" y="20800"/>
                  </a:cubicBezTo>
                  <a:cubicBezTo>
                    <a:pt x="1986" y="21373"/>
                    <a:pt x="3972" y="21373"/>
                    <a:pt x="7572" y="21086"/>
                  </a:cubicBezTo>
                  <a:cubicBezTo>
                    <a:pt x="11172" y="20800"/>
                    <a:pt x="16386" y="20226"/>
                    <a:pt x="21600" y="19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2" name="Line"/>
            <p:cNvSpPr/>
            <p:nvPr/>
          </p:nvSpPr>
          <p:spPr>
            <a:xfrm>
              <a:off x="3835400" y="3309565"/>
              <a:ext cx="266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86" y="14400"/>
                    <a:pt x="8571" y="7200"/>
                    <a:pt x="12171" y="3600"/>
                  </a:cubicBezTo>
                  <a:cubicBezTo>
                    <a:pt x="15771" y="0"/>
                    <a:pt x="186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3" name="Line"/>
            <p:cNvSpPr/>
            <p:nvPr/>
          </p:nvSpPr>
          <p:spPr>
            <a:xfrm>
              <a:off x="3980227" y="3176215"/>
              <a:ext cx="2027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extrusionOk="0">
                  <a:moveTo>
                    <a:pt x="7728" y="0"/>
                  </a:moveTo>
                  <a:cubicBezTo>
                    <a:pt x="3408" y="800"/>
                    <a:pt x="-912" y="1600"/>
                    <a:pt x="168" y="3360"/>
                  </a:cubicBezTo>
                  <a:cubicBezTo>
                    <a:pt x="1248" y="5120"/>
                    <a:pt x="7728" y="7840"/>
                    <a:pt x="12048" y="11040"/>
                  </a:cubicBezTo>
                  <a:cubicBezTo>
                    <a:pt x="16368" y="14240"/>
                    <a:pt x="18528" y="17920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4" name="Line"/>
            <p:cNvSpPr/>
            <p:nvPr/>
          </p:nvSpPr>
          <p:spPr>
            <a:xfrm>
              <a:off x="4305300" y="3140358"/>
              <a:ext cx="336550" cy="3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0" y="240"/>
                  </a:moveTo>
                  <a:cubicBezTo>
                    <a:pt x="815" y="-7"/>
                    <a:pt x="1630" y="-254"/>
                    <a:pt x="3057" y="548"/>
                  </a:cubicBezTo>
                  <a:cubicBezTo>
                    <a:pt x="4483" y="1351"/>
                    <a:pt x="6521" y="3202"/>
                    <a:pt x="8830" y="5732"/>
                  </a:cubicBezTo>
                  <a:cubicBezTo>
                    <a:pt x="11140" y="8263"/>
                    <a:pt x="13721" y="11472"/>
                    <a:pt x="15894" y="14187"/>
                  </a:cubicBezTo>
                  <a:cubicBezTo>
                    <a:pt x="18068" y="16903"/>
                    <a:pt x="19834" y="19124"/>
                    <a:pt x="2160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5" name="Line"/>
            <p:cNvSpPr/>
            <p:nvPr/>
          </p:nvSpPr>
          <p:spPr>
            <a:xfrm>
              <a:off x="4438650" y="3144465"/>
              <a:ext cx="1841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372" y="2597"/>
                    <a:pt x="15145" y="5193"/>
                    <a:pt x="12041" y="8321"/>
                  </a:cubicBezTo>
                  <a:cubicBezTo>
                    <a:pt x="8938" y="11449"/>
                    <a:pt x="5959" y="15108"/>
                    <a:pt x="3972" y="17410"/>
                  </a:cubicBezTo>
                  <a:cubicBezTo>
                    <a:pt x="1986" y="19711"/>
                    <a:pt x="993" y="206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6" name="Line"/>
            <p:cNvSpPr/>
            <p:nvPr/>
          </p:nvSpPr>
          <p:spPr>
            <a:xfrm>
              <a:off x="4775200" y="3398465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7" name="Line"/>
            <p:cNvSpPr/>
            <p:nvPr/>
          </p:nvSpPr>
          <p:spPr>
            <a:xfrm>
              <a:off x="4895850" y="3106365"/>
              <a:ext cx="323850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12" y="694"/>
                    <a:pt x="2824" y="1387"/>
                    <a:pt x="4871" y="3121"/>
                  </a:cubicBezTo>
                  <a:cubicBezTo>
                    <a:pt x="6918" y="4855"/>
                    <a:pt x="9600" y="7629"/>
                    <a:pt x="11718" y="10206"/>
                  </a:cubicBezTo>
                  <a:cubicBezTo>
                    <a:pt x="13835" y="12782"/>
                    <a:pt x="15388" y="15160"/>
                    <a:pt x="16518" y="16794"/>
                  </a:cubicBezTo>
                  <a:cubicBezTo>
                    <a:pt x="17647" y="18429"/>
                    <a:pt x="18353" y="19321"/>
                    <a:pt x="19059" y="20114"/>
                  </a:cubicBezTo>
                  <a:cubicBezTo>
                    <a:pt x="19765" y="20906"/>
                    <a:pt x="20471" y="21600"/>
                    <a:pt x="20894" y="21600"/>
                  </a:cubicBezTo>
                  <a:cubicBezTo>
                    <a:pt x="21318" y="21600"/>
                    <a:pt x="21459" y="20906"/>
                    <a:pt x="21600" y="2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8" name="Line"/>
            <p:cNvSpPr/>
            <p:nvPr/>
          </p:nvSpPr>
          <p:spPr>
            <a:xfrm>
              <a:off x="5036491" y="3125415"/>
              <a:ext cx="18955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extrusionOk="0">
                  <a:moveTo>
                    <a:pt x="21493" y="0"/>
                  </a:moveTo>
                  <a:cubicBezTo>
                    <a:pt x="18373" y="2296"/>
                    <a:pt x="15253" y="4591"/>
                    <a:pt x="12013" y="7565"/>
                  </a:cubicBezTo>
                  <a:cubicBezTo>
                    <a:pt x="8773" y="10539"/>
                    <a:pt x="5413" y="14191"/>
                    <a:pt x="3253" y="16435"/>
                  </a:cubicBezTo>
                  <a:cubicBezTo>
                    <a:pt x="1093" y="18678"/>
                    <a:pt x="133" y="19513"/>
                    <a:pt x="13" y="20139"/>
                  </a:cubicBezTo>
                  <a:cubicBezTo>
                    <a:pt x="-107" y="20765"/>
                    <a:pt x="613" y="21183"/>
                    <a:pt x="1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9" name="Line"/>
            <p:cNvSpPr/>
            <p:nvPr/>
          </p:nvSpPr>
          <p:spPr>
            <a:xfrm>
              <a:off x="5556249" y="3322265"/>
              <a:ext cx="279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9257"/>
                  </a:moveTo>
                  <a:cubicBezTo>
                    <a:pt x="5073" y="15429"/>
                    <a:pt x="10145" y="21600"/>
                    <a:pt x="13745" y="20057"/>
                  </a:cubicBezTo>
                  <a:cubicBezTo>
                    <a:pt x="17345" y="18514"/>
                    <a:pt x="19473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0" name="Line"/>
            <p:cNvSpPr/>
            <p:nvPr/>
          </p:nvSpPr>
          <p:spPr>
            <a:xfrm>
              <a:off x="5664199" y="3227015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80" y="4731"/>
                    <a:pt x="5760" y="9463"/>
                    <a:pt x="9360" y="13063"/>
                  </a:cubicBezTo>
                  <a:cubicBezTo>
                    <a:pt x="12960" y="16663"/>
                    <a:pt x="17280" y="19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1" name="Line"/>
            <p:cNvSpPr/>
            <p:nvPr/>
          </p:nvSpPr>
          <p:spPr>
            <a:xfrm>
              <a:off x="6083299" y="3136119"/>
              <a:ext cx="304801" cy="37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extrusionOk="0">
                  <a:moveTo>
                    <a:pt x="0" y="115"/>
                  </a:moveTo>
                  <a:cubicBezTo>
                    <a:pt x="900" y="-7"/>
                    <a:pt x="1800" y="-130"/>
                    <a:pt x="2850" y="300"/>
                  </a:cubicBezTo>
                  <a:cubicBezTo>
                    <a:pt x="3900" y="729"/>
                    <a:pt x="5100" y="1711"/>
                    <a:pt x="7275" y="4043"/>
                  </a:cubicBezTo>
                  <a:cubicBezTo>
                    <a:pt x="9450" y="6375"/>
                    <a:pt x="12600" y="10056"/>
                    <a:pt x="15150" y="13186"/>
                  </a:cubicBezTo>
                  <a:cubicBezTo>
                    <a:pt x="17700" y="16315"/>
                    <a:pt x="19650" y="18893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2" name="Line"/>
            <p:cNvSpPr/>
            <p:nvPr/>
          </p:nvSpPr>
          <p:spPr>
            <a:xfrm>
              <a:off x="6136993" y="3139057"/>
              <a:ext cx="213007" cy="39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95" extrusionOk="0">
                  <a:moveTo>
                    <a:pt x="21522" y="642"/>
                  </a:moveTo>
                  <a:cubicBezTo>
                    <a:pt x="20667" y="296"/>
                    <a:pt x="19811" y="-51"/>
                    <a:pt x="18956" y="7"/>
                  </a:cubicBezTo>
                  <a:cubicBezTo>
                    <a:pt x="18100" y="65"/>
                    <a:pt x="17245" y="527"/>
                    <a:pt x="15641" y="2259"/>
                  </a:cubicBezTo>
                  <a:cubicBezTo>
                    <a:pt x="14037" y="3992"/>
                    <a:pt x="11684" y="6995"/>
                    <a:pt x="9118" y="10171"/>
                  </a:cubicBezTo>
                  <a:cubicBezTo>
                    <a:pt x="6552" y="13348"/>
                    <a:pt x="3772" y="16698"/>
                    <a:pt x="2168" y="18719"/>
                  </a:cubicBezTo>
                  <a:cubicBezTo>
                    <a:pt x="564" y="20740"/>
                    <a:pt x="136" y="21433"/>
                    <a:pt x="29" y="21491"/>
                  </a:cubicBezTo>
                  <a:cubicBezTo>
                    <a:pt x="-78" y="21549"/>
                    <a:pt x="136" y="20971"/>
                    <a:pt x="350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3" name="Line"/>
            <p:cNvSpPr/>
            <p:nvPr/>
          </p:nvSpPr>
          <p:spPr>
            <a:xfrm>
              <a:off x="6330949" y="2901446"/>
              <a:ext cx="127001" cy="19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extrusionOk="0">
                  <a:moveTo>
                    <a:pt x="0" y="3712"/>
                  </a:moveTo>
                  <a:cubicBezTo>
                    <a:pt x="2160" y="2069"/>
                    <a:pt x="4320" y="425"/>
                    <a:pt x="7200" y="73"/>
                  </a:cubicBezTo>
                  <a:cubicBezTo>
                    <a:pt x="10080" y="-279"/>
                    <a:pt x="13680" y="660"/>
                    <a:pt x="15120" y="2421"/>
                  </a:cubicBezTo>
                  <a:cubicBezTo>
                    <a:pt x="16560" y="4182"/>
                    <a:pt x="15840" y="6764"/>
                    <a:pt x="13680" y="9464"/>
                  </a:cubicBezTo>
                  <a:cubicBezTo>
                    <a:pt x="11520" y="12164"/>
                    <a:pt x="7920" y="14982"/>
                    <a:pt x="5760" y="16978"/>
                  </a:cubicBezTo>
                  <a:cubicBezTo>
                    <a:pt x="3600" y="18973"/>
                    <a:pt x="2880" y="20147"/>
                    <a:pt x="3600" y="20734"/>
                  </a:cubicBezTo>
                  <a:cubicBezTo>
                    <a:pt x="4320" y="21321"/>
                    <a:pt x="6480" y="21321"/>
                    <a:pt x="9720" y="21086"/>
                  </a:cubicBezTo>
                  <a:cubicBezTo>
                    <a:pt x="12960" y="20851"/>
                    <a:pt x="17280" y="20382"/>
                    <a:pt x="21600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4" name="Line"/>
            <p:cNvSpPr/>
            <p:nvPr/>
          </p:nvSpPr>
          <p:spPr>
            <a:xfrm>
              <a:off x="6464299" y="2920995"/>
              <a:ext cx="265249" cy="63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3" extrusionOk="0">
                  <a:moveTo>
                    <a:pt x="5657" y="1333"/>
                  </a:moveTo>
                  <a:cubicBezTo>
                    <a:pt x="6171" y="975"/>
                    <a:pt x="6686" y="616"/>
                    <a:pt x="9000" y="365"/>
                  </a:cubicBezTo>
                  <a:cubicBezTo>
                    <a:pt x="11314" y="114"/>
                    <a:pt x="15429" y="-30"/>
                    <a:pt x="17829" y="6"/>
                  </a:cubicBezTo>
                  <a:cubicBezTo>
                    <a:pt x="20229" y="42"/>
                    <a:pt x="20914" y="257"/>
                    <a:pt x="21257" y="759"/>
                  </a:cubicBezTo>
                  <a:cubicBezTo>
                    <a:pt x="21600" y="1262"/>
                    <a:pt x="21600" y="2051"/>
                    <a:pt x="20914" y="3666"/>
                  </a:cubicBezTo>
                  <a:cubicBezTo>
                    <a:pt x="20229" y="5280"/>
                    <a:pt x="18857" y="7720"/>
                    <a:pt x="18257" y="9981"/>
                  </a:cubicBezTo>
                  <a:cubicBezTo>
                    <a:pt x="17657" y="12241"/>
                    <a:pt x="17829" y="14322"/>
                    <a:pt x="18257" y="15793"/>
                  </a:cubicBezTo>
                  <a:cubicBezTo>
                    <a:pt x="18686" y="17264"/>
                    <a:pt x="19371" y="18125"/>
                    <a:pt x="19886" y="18807"/>
                  </a:cubicBezTo>
                  <a:cubicBezTo>
                    <a:pt x="20400" y="19489"/>
                    <a:pt x="20743" y="19991"/>
                    <a:pt x="20657" y="20422"/>
                  </a:cubicBezTo>
                  <a:cubicBezTo>
                    <a:pt x="20571" y="20852"/>
                    <a:pt x="20057" y="21211"/>
                    <a:pt x="17143" y="21391"/>
                  </a:cubicBezTo>
                  <a:cubicBezTo>
                    <a:pt x="14229" y="21570"/>
                    <a:pt x="8914" y="21570"/>
                    <a:pt x="5657" y="21498"/>
                  </a:cubicBezTo>
                  <a:cubicBezTo>
                    <a:pt x="2400" y="21426"/>
                    <a:pt x="1200" y="21283"/>
                    <a:pt x="0" y="21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5" name="Line"/>
            <p:cNvSpPr/>
            <p:nvPr/>
          </p:nvSpPr>
          <p:spPr>
            <a:xfrm>
              <a:off x="2157868" y="4198829"/>
              <a:ext cx="185282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700" extrusionOk="0">
                  <a:moveTo>
                    <a:pt x="2341" y="20700"/>
                  </a:moveTo>
                  <a:cubicBezTo>
                    <a:pt x="1113" y="20700"/>
                    <a:pt x="-114" y="20700"/>
                    <a:pt x="9" y="17100"/>
                  </a:cubicBezTo>
                  <a:cubicBezTo>
                    <a:pt x="131" y="13500"/>
                    <a:pt x="1604" y="6300"/>
                    <a:pt x="5163" y="2700"/>
                  </a:cubicBezTo>
                  <a:cubicBezTo>
                    <a:pt x="8722" y="-900"/>
                    <a:pt x="14368" y="-900"/>
                    <a:pt x="17436" y="2700"/>
                  </a:cubicBezTo>
                  <a:cubicBezTo>
                    <a:pt x="20504" y="6300"/>
                    <a:pt x="20995" y="13500"/>
                    <a:pt x="21486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6" name="Line"/>
            <p:cNvSpPr/>
            <p:nvPr/>
          </p:nvSpPr>
          <p:spPr>
            <a:xfrm>
              <a:off x="2254249" y="4300165"/>
              <a:ext cx="215901" cy="7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extrusionOk="0">
                  <a:moveTo>
                    <a:pt x="0" y="14811"/>
                  </a:moveTo>
                  <a:cubicBezTo>
                    <a:pt x="635" y="17280"/>
                    <a:pt x="1271" y="19749"/>
                    <a:pt x="2118" y="20674"/>
                  </a:cubicBezTo>
                  <a:cubicBezTo>
                    <a:pt x="2965" y="21600"/>
                    <a:pt x="4024" y="20983"/>
                    <a:pt x="7306" y="17280"/>
                  </a:cubicBezTo>
                  <a:cubicBezTo>
                    <a:pt x="10588" y="13577"/>
                    <a:pt x="16094" y="67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7" name="Line"/>
            <p:cNvSpPr/>
            <p:nvPr/>
          </p:nvSpPr>
          <p:spPr>
            <a:xfrm>
              <a:off x="2731095" y="3965731"/>
              <a:ext cx="266105" cy="41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17" extrusionOk="0">
                  <a:moveTo>
                    <a:pt x="21552" y="886"/>
                  </a:moveTo>
                  <a:cubicBezTo>
                    <a:pt x="21038" y="443"/>
                    <a:pt x="20523" y="0"/>
                    <a:pt x="18638" y="0"/>
                  </a:cubicBezTo>
                  <a:cubicBezTo>
                    <a:pt x="16752" y="0"/>
                    <a:pt x="13495" y="443"/>
                    <a:pt x="10923" y="1606"/>
                  </a:cubicBezTo>
                  <a:cubicBezTo>
                    <a:pt x="8352" y="2769"/>
                    <a:pt x="6466" y="4652"/>
                    <a:pt x="4752" y="7422"/>
                  </a:cubicBezTo>
                  <a:cubicBezTo>
                    <a:pt x="3038" y="10191"/>
                    <a:pt x="1495" y="13846"/>
                    <a:pt x="723" y="15951"/>
                  </a:cubicBezTo>
                  <a:cubicBezTo>
                    <a:pt x="-48" y="18055"/>
                    <a:pt x="-48" y="18609"/>
                    <a:pt x="38" y="19218"/>
                  </a:cubicBezTo>
                  <a:cubicBezTo>
                    <a:pt x="123" y="19828"/>
                    <a:pt x="295" y="20492"/>
                    <a:pt x="809" y="20935"/>
                  </a:cubicBezTo>
                  <a:cubicBezTo>
                    <a:pt x="1323" y="21378"/>
                    <a:pt x="2181" y="21600"/>
                    <a:pt x="4409" y="21489"/>
                  </a:cubicBezTo>
                  <a:cubicBezTo>
                    <a:pt x="6638" y="21378"/>
                    <a:pt x="10238" y="20935"/>
                    <a:pt x="12809" y="20492"/>
                  </a:cubicBezTo>
                  <a:cubicBezTo>
                    <a:pt x="15381" y="20049"/>
                    <a:pt x="16923" y="19606"/>
                    <a:pt x="18466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8" name="Line"/>
            <p:cNvSpPr/>
            <p:nvPr/>
          </p:nvSpPr>
          <p:spPr>
            <a:xfrm>
              <a:off x="2749549" y="4204915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9" name="Line"/>
            <p:cNvSpPr/>
            <p:nvPr/>
          </p:nvSpPr>
          <p:spPr>
            <a:xfrm>
              <a:off x="3156627" y="3943367"/>
              <a:ext cx="198618" cy="44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36" extrusionOk="0">
                  <a:moveTo>
                    <a:pt x="21072" y="2782"/>
                  </a:moveTo>
                  <a:cubicBezTo>
                    <a:pt x="21300" y="2277"/>
                    <a:pt x="21527" y="1773"/>
                    <a:pt x="21072" y="1319"/>
                  </a:cubicBezTo>
                  <a:cubicBezTo>
                    <a:pt x="20618" y="864"/>
                    <a:pt x="19481" y="461"/>
                    <a:pt x="17321" y="208"/>
                  </a:cubicBezTo>
                  <a:cubicBezTo>
                    <a:pt x="15161" y="-44"/>
                    <a:pt x="11978" y="-145"/>
                    <a:pt x="9590" y="360"/>
                  </a:cubicBezTo>
                  <a:cubicBezTo>
                    <a:pt x="7203" y="864"/>
                    <a:pt x="5611" y="1975"/>
                    <a:pt x="4361" y="4094"/>
                  </a:cubicBezTo>
                  <a:cubicBezTo>
                    <a:pt x="3110" y="6214"/>
                    <a:pt x="2201" y="9343"/>
                    <a:pt x="1632" y="11816"/>
                  </a:cubicBezTo>
                  <a:cubicBezTo>
                    <a:pt x="1064" y="14289"/>
                    <a:pt x="836" y="16105"/>
                    <a:pt x="609" y="17317"/>
                  </a:cubicBezTo>
                  <a:cubicBezTo>
                    <a:pt x="382" y="18528"/>
                    <a:pt x="154" y="19134"/>
                    <a:pt x="41" y="19790"/>
                  </a:cubicBezTo>
                  <a:cubicBezTo>
                    <a:pt x="-73" y="20446"/>
                    <a:pt x="-73" y="21152"/>
                    <a:pt x="1746" y="21304"/>
                  </a:cubicBezTo>
                  <a:cubicBezTo>
                    <a:pt x="3565" y="21455"/>
                    <a:pt x="7203" y="21051"/>
                    <a:pt x="10159" y="20597"/>
                  </a:cubicBezTo>
                  <a:cubicBezTo>
                    <a:pt x="13114" y="20143"/>
                    <a:pt x="15388" y="19638"/>
                    <a:pt x="17662" y="19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0" name="Line"/>
            <p:cNvSpPr/>
            <p:nvPr/>
          </p:nvSpPr>
          <p:spPr>
            <a:xfrm>
              <a:off x="3470185" y="4000127"/>
              <a:ext cx="181082" cy="3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34" extrusionOk="0">
                  <a:moveTo>
                    <a:pt x="1852" y="4472"/>
                  </a:moveTo>
                  <a:cubicBezTo>
                    <a:pt x="870" y="3412"/>
                    <a:pt x="-112" y="2352"/>
                    <a:pt x="11" y="1623"/>
                  </a:cubicBezTo>
                  <a:cubicBezTo>
                    <a:pt x="133" y="894"/>
                    <a:pt x="1361" y="497"/>
                    <a:pt x="3324" y="232"/>
                  </a:cubicBezTo>
                  <a:cubicBezTo>
                    <a:pt x="5288" y="-33"/>
                    <a:pt x="7988" y="-166"/>
                    <a:pt x="10320" y="364"/>
                  </a:cubicBezTo>
                  <a:cubicBezTo>
                    <a:pt x="12652" y="894"/>
                    <a:pt x="14615" y="2087"/>
                    <a:pt x="14861" y="3544"/>
                  </a:cubicBezTo>
                  <a:cubicBezTo>
                    <a:pt x="15106" y="5002"/>
                    <a:pt x="13633" y="6725"/>
                    <a:pt x="12283" y="7917"/>
                  </a:cubicBezTo>
                  <a:cubicBezTo>
                    <a:pt x="10933" y="9110"/>
                    <a:pt x="9706" y="9773"/>
                    <a:pt x="9952" y="10303"/>
                  </a:cubicBezTo>
                  <a:cubicBezTo>
                    <a:pt x="10197" y="10833"/>
                    <a:pt x="11915" y="11230"/>
                    <a:pt x="14002" y="11827"/>
                  </a:cubicBezTo>
                  <a:cubicBezTo>
                    <a:pt x="16088" y="12423"/>
                    <a:pt x="18543" y="13218"/>
                    <a:pt x="19893" y="13947"/>
                  </a:cubicBezTo>
                  <a:cubicBezTo>
                    <a:pt x="21243" y="14676"/>
                    <a:pt x="21488" y="15338"/>
                    <a:pt x="19893" y="16531"/>
                  </a:cubicBezTo>
                  <a:cubicBezTo>
                    <a:pt x="18297" y="17724"/>
                    <a:pt x="14861" y="19446"/>
                    <a:pt x="12529" y="20374"/>
                  </a:cubicBezTo>
                  <a:cubicBezTo>
                    <a:pt x="10197" y="21301"/>
                    <a:pt x="8970" y="21434"/>
                    <a:pt x="7620" y="21434"/>
                  </a:cubicBezTo>
                  <a:cubicBezTo>
                    <a:pt x="6270" y="21434"/>
                    <a:pt x="4797" y="21301"/>
                    <a:pt x="4306" y="20771"/>
                  </a:cubicBezTo>
                  <a:cubicBezTo>
                    <a:pt x="3815" y="20241"/>
                    <a:pt x="4306" y="19314"/>
                    <a:pt x="4797" y="18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1" name="Line"/>
            <p:cNvSpPr/>
            <p:nvPr/>
          </p:nvSpPr>
          <p:spPr>
            <a:xfrm>
              <a:off x="3810000" y="4065215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840" y="3671"/>
                    <a:pt x="7680" y="7341"/>
                    <a:pt x="11160" y="10447"/>
                  </a:cubicBezTo>
                  <a:cubicBezTo>
                    <a:pt x="14640" y="13553"/>
                    <a:pt x="17760" y="16094"/>
                    <a:pt x="19440" y="17859"/>
                  </a:cubicBezTo>
                  <a:cubicBezTo>
                    <a:pt x="21120" y="19624"/>
                    <a:pt x="21360" y="206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2" name="Line"/>
            <p:cNvSpPr/>
            <p:nvPr/>
          </p:nvSpPr>
          <p:spPr>
            <a:xfrm>
              <a:off x="3852004" y="4088195"/>
              <a:ext cx="167547" cy="3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1" extrusionOk="0">
                  <a:moveTo>
                    <a:pt x="21372" y="1832"/>
                  </a:moveTo>
                  <a:cubicBezTo>
                    <a:pt x="20832" y="996"/>
                    <a:pt x="20292" y="160"/>
                    <a:pt x="19482" y="20"/>
                  </a:cubicBezTo>
                  <a:cubicBezTo>
                    <a:pt x="18672" y="-119"/>
                    <a:pt x="17592" y="438"/>
                    <a:pt x="14892" y="2738"/>
                  </a:cubicBezTo>
                  <a:cubicBezTo>
                    <a:pt x="12192" y="5037"/>
                    <a:pt x="7872" y="9078"/>
                    <a:pt x="4902" y="12284"/>
                  </a:cubicBezTo>
                  <a:cubicBezTo>
                    <a:pt x="1932" y="15489"/>
                    <a:pt x="312" y="17858"/>
                    <a:pt x="42" y="19251"/>
                  </a:cubicBezTo>
                  <a:cubicBezTo>
                    <a:pt x="-228" y="20645"/>
                    <a:pt x="852" y="21063"/>
                    <a:pt x="193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3" name="Line"/>
            <p:cNvSpPr/>
            <p:nvPr/>
          </p:nvSpPr>
          <p:spPr>
            <a:xfrm>
              <a:off x="4014196" y="3893765"/>
              <a:ext cx="942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extrusionOk="0">
                  <a:moveTo>
                    <a:pt x="2654" y="4154"/>
                  </a:moveTo>
                  <a:cubicBezTo>
                    <a:pt x="3134" y="2769"/>
                    <a:pt x="3614" y="1385"/>
                    <a:pt x="5054" y="692"/>
                  </a:cubicBezTo>
                  <a:cubicBezTo>
                    <a:pt x="6494" y="0"/>
                    <a:pt x="8894" y="0"/>
                    <a:pt x="11294" y="0"/>
                  </a:cubicBezTo>
                  <a:cubicBezTo>
                    <a:pt x="13694" y="0"/>
                    <a:pt x="16094" y="0"/>
                    <a:pt x="17534" y="831"/>
                  </a:cubicBezTo>
                  <a:cubicBezTo>
                    <a:pt x="18974" y="1662"/>
                    <a:pt x="19454" y="3323"/>
                    <a:pt x="17534" y="5815"/>
                  </a:cubicBezTo>
                  <a:cubicBezTo>
                    <a:pt x="15614" y="8308"/>
                    <a:pt x="11294" y="11631"/>
                    <a:pt x="7454" y="14262"/>
                  </a:cubicBezTo>
                  <a:cubicBezTo>
                    <a:pt x="3614" y="16892"/>
                    <a:pt x="254" y="18831"/>
                    <a:pt x="14" y="19800"/>
                  </a:cubicBezTo>
                  <a:cubicBezTo>
                    <a:pt x="-226" y="20769"/>
                    <a:pt x="2654" y="20769"/>
                    <a:pt x="6734" y="20908"/>
                  </a:cubicBezTo>
                  <a:cubicBezTo>
                    <a:pt x="10814" y="21046"/>
                    <a:pt x="16094" y="21323"/>
                    <a:pt x="213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4" name="Line"/>
            <p:cNvSpPr/>
            <p:nvPr/>
          </p:nvSpPr>
          <p:spPr>
            <a:xfrm>
              <a:off x="4165600" y="3901123"/>
              <a:ext cx="206022" cy="5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62" extrusionOk="0">
                  <a:moveTo>
                    <a:pt x="7273" y="1162"/>
                  </a:moveTo>
                  <a:cubicBezTo>
                    <a:pt x="9257" y="762"/>
                    <a:pt x="11241" y="362"/>
                    <a:pt x="12784" y="162"/>
                  </a:cubicBezTo>
                  <a:cubicBezTo>
                    <a:pt x="14327" y="-38"/>
                    <a:pt x="15429" y="-38"/>
                    <a:pt x="16420" y="82"/>
                  </a:cubicBezTo>
                  <a:cubicBezTo>
                    <a:pt x="17412" y="202"/>
                    <a:pt x="18294" y="442"/>
                    <a:pt x="18735" y="762"/>
                  </a:cubicBezTo>
                  <a:cubicBezTo>
                    <a:pt x="19176" y="1082"/>
                    <a:pt x="19176" y="1482"/>
                    <a:pt x="18294" y="2802"/>
                  </a:cubicBezTo>
                  <a:cubicBezTo>
                    <a:pt x="17412" y="4122"/>
                    <a:pt x="15649" y="6362"/>
                    <a:pt x="15098" y="8482"/>
                  </a:cubicBezTo>
                  <a:cubicBezTo>
                    <a:pt x="14547" y="10602"/>
                    <a:pt x="15208" y="12602"/>
                    <a:pt x="16200" y="14002"/>
                  </a:cubicBezTo>
                  <a:cubicBezTo>
                    <a:pt x="17192" y="15402"/>
                    <a:pt x="18514" y="16202"/>
                    <a:pt x="19506" y="16762"/>
                  </a:cubicBezTo>
                  <a:cubicBezTo>
                    <a:pt x="20498" y="17322"/>
                    <a:pt x="21159" y="17642"/>
                    <a:pt x="21380" y="18002"/>
                  </a:cubicBezTo>
                  <a:cubicBezTo>
                    <a:pt x="21600" y="18362"/>
                    <a:pt x="21380" y="18762"/>
                    <a:pt x="19947" y="19082"/>
                  </a:cubicBezTo>
                  <a:cubicBezTo>
                    <a:pt x="18514" y="19402"/>
                    <a:pt x="15869" y="19642"/>
                    <a:pt x="12343" y="20042"/>
                  </a:cubicBezTo>
                  <a:cubicBezTo>
                    <a:pt x="8816" y="20442"/>
                    <a:pt x="4408" y="21002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5" name="Line"/>
            <p:cNvSpPr/>
            <p:nvPr/>
          </p:nvSpPr>
          <p:spPr>
            <a:xfrm>
              <a:off x="5035550" y="4300165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6" name="Line"/>
            <p:cNvSpPr/>
            <p:nvPr/>
          </p:nvSpPr>
          <p:spPr>
            <a:xfrm>
              <a:off x="5105400" y="4420815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7" name="Line"/>
            <p:cNvSpPr/>
            <p:nvPr/>
          </p:nvSpPr>
          <p:spPr>
            <a:xfrm>
              <a:off x="5513501" y="4124695"/>
              <a:ext cx="208932" cy="3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72" extrusionOk="0">
                  <a:moveTo>
                    <a:pt x="1111" y="4053"/>
                  </a:moveTo>
                  <a:cubicBezTo>
                    <a:pt x="470" y="3240"/>
                    <a:pt x="-172" y="2427"/>
                    <a:pt x="42" y="1846"/>
                  </a:cubicBezTo>
                  <a:cubicBezTo>
                    <a:pt x="256" y="1266"/>
                    <a:pt x="1325" y="917"/>
                    <a:pt x="3357" y="569"/>
                  </a:cubicBezTo>
                  <a:cubicBezTo>
                    <a:pt x="5388" y="220"/>
                    <a:pt x="8382" y="-128"/>
                    <a:pt x="10735" y="46"/>
                  </a:cubicBezTo>
                  <a:cubicBezTo>
                    <a:pt x="13087" y="220"/>
                    <a:pt x="14798" y="917"/>
                    <a:pt x="14371" y="2659"/>
                  </a:cubicBezTo>
                  <a:cubicBezTo>
                    <a:pt x="13943" y="4401"/>
                    <a:pt x="11377" y="7188"/>
                    <a:pt x="9773" y="8814"/>
                  </a:cubicBezTo>
                  <a:cubicBezTo>
                    <a:pt x="8169" y="10440"/>
                    <a:pt x="7527" y="10904"/>
                    <a:pt x="7741" y="11253"/>
                  </a:cubicBezTo>
                  <a:cubicBezTo>
                    <a:pt x="7955" y="11601"/>
                    <a:pt x="9024" y="11833"/>
                    <a:pt x="10735" y="12124"/>
                  </a:cubicBezTo>
                  <a:cubicBezTo>
                    <a:pt x="12446" y="12414"/>
                    <a:pt x="14798" y="12762"/>
                    <a:pt x="16616" y="13343"/>
                  </a:cubicBezTo>
                  <a:cubicBezTo>
                    <a:pt x="18434" y="13924"/>
                    <a:pt x="19717" y="14737"/>
                    <a:pt x="20466" y="15491"/>
                  </a:cubicBezTo>
                  <a:cubicBezTo>
                    <a:pt x="21214" y="16246"/>
                    <a:pt x="21428" y="16943"/>
                    <a:pt x="20466" y="17814"/>
                  </a:cubicBezTo>
                  <a:cubicBezTo>
                    <a:pt x="19503" y="18685"/>
                    <a:pt x="17365" y="19730"/>
                    <a:pt x="14691" y="20369"/>
                  </a:cubicBezTo>
                  <a:cubicBezTo>
                    <a:pt x="12018" y="21007"/>
                    <a:pt x="8810" y="21240"/>
                    <a:pt x="5602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8" name="Line"/>
            <p:cNvSpPr/>
            <p:nvPr/>
          </p:nvSpPr>
          <p:spPr>
            <a:xfrm>
              <a:off x="5982758" y="4072744"/>
              <a:ext cx="227542" cy="4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9" extrusionOk="0">
                  <a:moveTo>
                    <a:pt x="20300" y="1575"/>
                  </a:moveTo>
                  <a:cubicBezTo>
                    <a:pt x="20300" y="1030"/>
                    <a:pt x="20300" y="484"/>
                    <a:pt x="19800" y="212"/>
                  </a:cubicBezTo>
                  <a:cubicBezTo>
                    <a:pt x="19300" y="-61"/>
                    <a:pt x="18300" y="-61"/>
                    <a:pt x="16600" y="157"/>
                  </a:cubicBezTo>
                  <a:cubicBezTo>
                    <a:pt x="14900" y="375"/>
                    <a:pt x="12500" y="812"/>
                    <a:pt x="10400" y="1466"/>
                  </a:cubicBezTo>
                  <a:cubicBezTo>
                    <a:pt x="8300" y="2121"/>
                    <a:pt x="6500" y="2994"/>
                    <a:pt x="5200" y="4739"/>
                  </a:cubicBezTo>
                  <a:cubicBezTo>
                    <a:pt x="3900" y="6484"/>
                    <a:pt x="3100" y="9103"/>
                    <a:pt x="2300" y="11448"/>
                  </a:cubicBezTo>
                  <a:cubicBezTo>
                    <a:pt x="1500" y="13794"/>
                    <a:pt x="700" y="15866"/>
                    <a:pt x="300" y="17175"/>
                  </a:cubicBezTo>
                  <a:cubicBezTo>
                    <a:pt x="-100" y="18484"/>
                    <a:pt x="-100" y="19030"/>
                    <a:pt x="300" y="19521"/>
                  </a:cubicBezTo>
                  <a:cubicBezTo>
                    <a:pt x="700" y="20012"/>
                    <a:pt x="1500" y="20448"/>
                    <a:pt x="2800" y="20830"/>
                  </a:cubicBezTo>
                  <a:cubicBezTo>
                    <a:pt x="4100" y="21212"/>
                    <a:pt x="5900" y="21539"/>
                    <a:pt x="9100" y="21539"/>
                  </a:cubicBezTo>
                  <a:cubicBezTo>
                    <a:pt x="12300" y="21539"/>
                    <a:pt x="16900" y="21212"/>
                    <a:pt x="21500" y="20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9" name="Line"/>
            <p:cNvSpPr/>
            <p:nvPr/>
          </p:nvSpPr>
          <p:spPr>
            <a:xfrm>
              <a:off x="5924549" y="4338265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84" y="18720"/>
                    <a:pt x="7367" y="15840"/>
                    <a:pt x="10967" y="12240"/>
                  </a:cubicBezTo>
                  <a:cubicBezTo>
                    <a:pt x="14567" y="8640"/>
                    <a:pt x="1808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0" name="Line"/>
            <p:cNvSpPr/>
            <p:nvPr/>
          </p:nvSpPr>
          <p:spPr>
            <a:xfrm>
              <a:off x="6307200" y="4049587"/>
              <a:ext cx="309500" cy="4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7" extrusionOk="0">
                  <a:moveTo>
                    <a:pt x="21485" y="1333"/>
                  </a:moveTo>
                  <a:cubicBezTo>
                    <a:pt x="21044" y="934"/>
                    <a:pt x="20603" y="536"/>
                    <a:pt x="19648" y="287"/>
                  </a:cubicBezTo>
                  <a:cubicBezTo>
                    <a:pt x="18693" y="39"/>
                    <a:pt x="17224" y="-61"/>
                    <a:pt x="15314" y="39"/>
                  </a:cubicBezTo>
                  <a:cubicBezTo>
                    <a:pt x="13403" y="138"/>
                    <a:pt x="11052" y="437"/>
                    <a:pt x="9216" y="934"/>
                  </a:cubicBezTo>
                  <a:cubicBezTo>
                    <a:pt x="7379" y="1432"/>
                    <a:pt x="6056" y="2129"/>
                    <a:pt x="5175" y="3622"/>
                  </a:cubicBezTo>
                  <a:cubicBezTo>
                    <a:pt x="4293" y="5115"/>
                    <a:pt x="3852" y="7404"/>
                    <a:pt x="3044" y="10092"/>
                  </a:cubicBezTo>
                  <a:cubicBezTo>
                    <a:pt x="2236" y="12780"/>
                    <a:pt x="1061" y="15865"/>
                    <a:pt x="473" y="17806"/>
                  </a:cubicBezTo>
                  <a:cubicBezTo>
                    <a:pt x="-115" y="19747"/>
                    <a:pt x="-115" y="20544"/>
                    <a:pt x="252" y="20992"/>
                  </a:cubicBezTo>
                  <a:cubicBezTo>
                    <a:pt x="620" y="21439"/>
                    <a:pt x="1354" y="21539"/>
                    <a:pt x="3412" y="21340"/>
                  </a:cubicBezTo>
                  <a:cubicBezTo>
                    <a:pt x="5469" y="21141"/>
                    <a:pt x="8848" y="20643"/>
                    <a:pt x="12228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1" name="Line"/>
            <p:cNvSpPr/>
            <p:nvPr/>
          </p:nvSpPr>
          <p:spPr>
            <a:xfrm>
              <a:off x="6654799" y="4166815"/>
              <a:ext cx="247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508" y="2769"/>
                    <a:pt x="7015" y="5538"/>
                    <a:pt x="10615" y="9138"/>
                  </a:cubicBezTo>
                  <a:cubicBezTo>
                    <a:pt x="14215" y="12738"/>
                    <a:pt x="17908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2" name="Line"/>
            <p:cNvSpPr/>
            <p:nvPr/>
          </p:nvSpPr>
          <p:spPr>
            <a:xfrm>
              <a:off x="6706394" y="4196836"/>
              <a:ext cx="183357" cy="32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00" extrusionOk="0">
                  <a:moveTo>
                    <a:pt x="21507" y="112"/>
                  </a:moveTo>
                  <a:cubicBezTo>
                    <a:pt x="20266" y="-25"/>
                    <a:pt x="19024" y="-163"/>
                    <a:pt x="17162" y="525"/>
                  </a:cubicBezTo>
                  <a:cubicBezTo>
                    <a:pt x="15300" y="1213"/>
                    <a:pt x="12817" y="2726"/>
                    <a:pt x="10086" y="5409"/>
                  </a:cubicBezTo>
                  <a:cubicBezTo>
                    <a:pt x="7355" y="8092"/>
                    <a:pt x="4376" y="11944"/>
                    <a:pt x="2638" y="14352"/>
                  </a:cubicBezTo>
                  <a:cubicBezTo>
                    <a:pt x="900" y="16759"/>
                    <a:pt x="404" y="17722"/>
                    <a:pt x="155" y="18685"/>
                  </a:cubicBezTo>
                  <a:cubicBezTo>
                    <a:pt x="-93" y="19648"/>
                    <a:pt x="-93" y="20612"/>
                    <a:pt x="528" y="21024"/>
                  </a:cubicBezTo>
                  <a:cubicBezTo>
                    <a:pt x="1148" y="21437"/>
                    <a:pt x="2390" y="21299"/>
                    <a:pt x="3631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3" name="Line"/>
            <p:cNvSpPr/>
            <p:nvPr/>
          </p:nvSpPr>
          <p:spPr>
            <a:xfrm>
              <a:off x="6889749" y="3981445"/>
              <a:ext cx="158751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extrusionOk="0">
                  <a:moveTo>
                    <a:pt x="0" y="6133"/>
                  </a:moveTo>
                  <a:cubicBezTo>
                    <a:pt x="0" y="4712"/>
                    <a:pt x="0" y="3291"/>
                    <a:pt x="720" y="2154"/>
                  </a:cubicBezTo>
                  <a:cubicBezTo>
                    <a:pt x="1440" y="1017"/>
                    <a:pt x="2880" y="164"/>
                    <a:pt x="5040" y="22"/>
                  </a:cubicBezTo>
                  <a:cubicBezTo>
                    <a:pt x="7200" y="-120"/>
                    <a:pt x="10080" y="448"/>
                    <a:pt x="11808" y="1443"/>
                  </a:cubicBezTo>
                  <a:cubicBezTo>
                    <a:pt x="13536" y="2438"/>
                    <a:pt x="14112" y="3859"/>
                    <a:pt x="12960" y="6417"/>
                  </a:cubicBezTo>
                  <a:cubicBezTo>
                    <a:pt x="11808" y="8975"/>
                    <a:pt x="8928" y="12669"/>
                    <a:pt x="6912" y="15085"/>
                  </a:cubicBezTo>
                  <a:cubicBezTo>
                    <a:pt x="4896" y="17501"/>
                    <a:pt x="3744" y="18638"/>
                    <a:pt x="4464" y="19206"/>
                  </a:cubicBezTo>
                  <a:cubicBezTo>
                    <a:pt x="5184" y="19775"/>
                    <a:pt x="7776" y="19775"/>
                    <a:pt x="10944" y="20059"/>
                  </a:cubicBezTo>
                  <a:cubicBezTo>
                    <a:pt x="14112" y="20343"/>
                    <a:pt x="17856" y="20912"/>
                    <a:pt x="2160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4" name="Line"/>
            <p:cNvSpPr/>
            <p:nvPr/>
          </p:nvSpPr>
          <p:spPr>
            <a:xfrm>
              <a:off x="7086599" y="3964085"/>
              <a:ext cx="232602" cy="62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84" extrusionOk="0">
                  <a:moveTo>
                    <a:pt x="0" y="1948"/>
                  </a:moveTo>
                  <a:cubicBezTo>
                    <a:pt x="2724" y="1366"/>
                    <a:pt x="5449" y="784"/>
                    <a:pt x="7784" y="457"/>
                  </a:cubicBezTo>
                  <a:cubicBezTo>
                    <a:pt x="10119" y="129"/>
                    <a:pt x="12065" y="57"/>
                    <a:pt x="13524" y="20"/>
                  </a:cubicBezTo>
                  <a:cubicBezTo>
                    <a:pt x="14984" y="-16"/>
                    <a:pt x="15957" y="-16"/>
                    <a:pt x="16735" y="129"/>
                  </a:cubicBezTo>
                  <a:cubicBezTo>
                    <a:pt x="17514" y="275"/>
                    <a:pt x="18097" y="566"/>
                    <a:pt x="18389" y="1439"/>
                  </a:cubicBezTo>
                  <a:cubicBezTo>
                    <a:pt x="18681" y="2311"/>
                    <a:pt x="18681" y="3766"/>
                    <a:pt x="18389" y="5693"/>
                  </a:cubicBezTo>
                  <a:cubicBezTo>
                    <a:pt x="18097" y="7620"/>
                    <a:pt x="17514" y="10020"/>
                    <a:pt x="17222" y="11984"/>
                  </a:cubicBezTo>
                  <a:cubicBezTo>
                    <a:pt x="16930" y="13948"/>
                    <a:pt x="16930" y="15475"/>
                    <a:pt x="17514" y="16602"/>
                  </a:cubicBezTo>
                  <a:cubicBezTo>
                    <a:pt x="18097" y="17729"/>
                    <a:pt x="19265" y="18457"/>
                    <a:pt x="20141" y="19111"/>
                  </a:cubicBezTo>
                  <a:cubicBezTo>
                    <a:pt x="21016" y="19766"/>
                    <a:pt x="21600" y="20348"/>
                    <a:pt x="21308" y="20748"/>
                  </a:cubicBezTo>
                  <a:cubicBezTo>
                    <a:pt x="21016" y="21148"/>
                    <a:pt x="19849" y="21366"/>
                    <a:pt x="16638" y="21475"/>
                  </a:cubicBezTo>
                  <a:cubicBezTo>
                    <a:pt x="13427" y="21584"/>
                    <a:pt x="8173" y="21584"/>
                    <a:pt x="2919" y="2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5" name="Line"/>
            <p:cNvSpPr/>
            <p:nvPr/>
          </p:nvSpPr>
          <p:spPr>
            <a:xfrm>
              <a:off x="5816599" y="3668998"/>
              <a:ext cx="1858699" cy="1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26" extrusionOk="0">
                  <a:moveTo>
                    <a:pt x="16274" y="3367"/>
                  </a:moveTo>
                  <a:cubicBezTo>
                    <a:pt x="15881" y="2813"/>
                    <a:pt x="15488" y="2259"/>
                    <a:pt x="14936" y="1761"/>
                  </a:cubicBezTo>
                  <a:cubicBezTo>
                    <a:pt x="14384" y="1262"/>
                    <a:pt x="13672" y="819"/>
                    <a:pt x="13070" y="524"/>
                  </a:cubicBezTo>
                  <a:cubicBezTo>
                    <a:pt x="12469" y="228"/>
                    <a:pt x="11978" y="81"/>
                    <a:pt x="11303" y="25"/>
                  </a:cubicBezTo>
                  <a:cubicBezTo>
                    <a:pt x="10628" y="-30"/>
                    <a:pt x="9769" y="7"/>
                    <a:pt x="8971" y="118"/>
                  </a:cubicBezTo>
                  <a:cubicBezTo>
                    <a:pt x="8174" y="228"/>
                    <a:pt x="7437" y="413"/>
                    <a:pt x="6762" y="708"/>
                  </a:cubicBezTo>
                  <a:cubicBezTo>
                    <a:pt x="6087" y="1004"/>
                    <a:pt x="5474" y="1410"/>
                    <a:pt x="4860" y="1927"/>
                  </a:cubicBezTo>
                  <a:cubicBezTo>
                    <a:pt x="4246" y="2444"/>
                    <a:pt x="3633" y="3072"/>
                    <a:pt x="3105" y="3755"/>
                  </a:cubicBezTo>
                  <a:cubicBezTo>
                    <a:pt x="2577" y="4438"/>
                    <a:pt x="2135" y="5176"/>
                    <a:pt x="1681" y="5785"/>
                  </a:cubicBezTo>
                  <a:cubicBezTo>
                    <a:pt x="1227" y="6395"/>
                    <a:pt x="761" y="6875"/>
                    <a:pt x="454" y="7410"/>
                  </a:cubicBezTo>
                  <a:cubicBezTo>
                    <a:pt x="147" y="7945"/>
                    <a:pt x="0" y="8536"/>
                    <a:pt x="0" y="9422"/>
                  </a:cubicBezTo>
                  <a:cubicBezTo>
                    <a:pt x="0" y="10308"/>
                    <a:pt x="147" y="11490"/>
                    <a:pt x="380" y="12487"/>
                  </a:cubicBezTo>
                  <a:cubicBezTo>
                    <a:pt x="614" y="13484"/>
                    <a:pt x="933" y="14296"/>
                    <a:pt x="1350" y="15108"/>
                  </a:cubicBezTo>
                  <a:cubicBezTo>
                    <a:pt x="1767" y="15921"/>
                    <a:pt x="2283" y="16733"/>
                    <a:pt x="2798" y="17416"/>
                  </a:cubicBezTo>
                  <a:cubicBezTo>
                    <a:pt x="3314" y="18099"/>
                    <a:pt x="3829" y="18653"/>
                    <a:pt x="4480" y="19096"/>
                  </a:cubicBezTo>
                  <a:cubicBezTo>
                    <a:pt x="5130" y="19539"/>
                    <a:pt x="5915" y="19872"/>
                    <a:pt x="6713" y="20167"/>
                  </a:cubicBezTo>
                  <a:cubicBezTo>
                    <a:pt x="7511" y="20462"/>
                    <a:pt x="8321" y="20721"/>
                    <a:pt x="9094" y="20924"/>
                  </a:cubicBezTo>
                  <a:cubicBezTo>
                    <a:pt x="9867" y="21127"/>
                    <a:pt x="10604" y="21275"/>
                    <a:pt x="11389" y="21385"/>
                  </a:cubicBezTo>
                  <a:cubicBezTo>
                    <a:pt x="12175" y="21496"/>
                    <a:pt x="13009" y="21570"/>
                    <a:pt x="13844" y="21496"/>
                  </a:cubicBezTo>
                  <a:cubicBezTo>
                    <a:pt x="14678" y="21422"/>
                    <a:pt x="15513" y="21201"/>
                    <a:pt x="16274" y="20905"/>
                  </a:cubicBezTo>
                  <a:cubicBezTo>
                    <a:pt x="17035" y="20610"/>
                    <a:pt x="17722" y="20241"/>
                    <a:pt x="18385" y="19742"/>
                  </a:cubicBezTo>
                  <a:cubicBezTo>
                    <a:pt x="19047" y="19244"/>
                    <a:pt x="19685" y="18616"/>
                    <a:pt x="20201" y="17878"/>
                  </a:cubicBezTo>
                  <a:cubicBezTo>
                    <a:pt x="20716" y="17139"/>
                    <a:pt x="21109" y="16290"/>
                    <a:pt x="21330" y="15145"/>
                  </a:cubicBezTo>
                  <a:cubicBezTo>
                    <a:pt x="21551" y="14001"/>
                    <a:pt x="21600" y="12561"/>
                    <a:pt x="21514" y="11287"/>
                  </a:cubicBezTo>
                  <a:cubicBezTo>
                    <a:pt x="21428" y="10013"/>
                    <a:pt x="21207" y="8905"/>
                    <a:pt x="20839" y="7853"/>
                  </a:cubicBezTo>
                  <a:cubicBezTo>
                    <a:pt x="20471" y="6801"/>
                    <a:pt x="19955" y="5804"/>
                    <a:pt x="19477" y="4936"/>
                  </a:cubicBezTo>
                  <a:cubicBezTo>
                    <a:pt x="18998" y="4068"/>
                    <a:pt x="18556" y="3330"/>
                    <a:pt x="17943" y="2665"/>
                  </a:cubicBezTo>
                  <a:cubicBezTo>
                    <a:pt x="17329" y="2001"/>
                    <a:pt x="16544" y="1410"/>
                    <a:pt x="15660" y="1188"/>
                  </a:cubicBezTo>
                  <a:cubicBezTo>
                    <a:pt x="14776" y="967"/>
                    <a:pt x="13795" y="1115"/>
                    <a:pt x="13242" y="1244"/>
                  </a:cubicBezTo>
                  <a:cubicBezTo>
                    <a:pt x="12690" y="1373"/>
                    <a:pt x="12567" y="1484"/>
                    <a:pt x="12445" y="1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166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07599" y="2021241"/>
              <a:ext cx="615951" cy="100875"/>
            </a:xfrm>
            <a:prstGeom prst="rect">
              <a:avLst/>
            </a:prstGeom>
            <a:effectLst/>
          </p:spPr>
        </p:pic>
        <p:pic>
          <p:nvPicPr>
            <p:cNvPr id="3168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40949" y="2081898"/>
              <a:ext cx="330201" cy="84667"/>
            </a:xfrm>
            <a:prstGeom prst="rect">
              <a:avLst/>
            </a:prstGeom>
            <a:effectLst/>
          </p:spPr>
        </p:pic>
        <p:pic>
          <p:nvPicPr>
            <p:cNvPr id="3170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06049" y="2868520"/>
              <a:ext cx="590551" cy="117196"/>
            </a:xfrm>
            <a:prstGeom prst="rect">
              <a:avLst/>
            </a:prstGeom>
            <a:effectLst/>
          </p:spPr>
        </p:pic>
        <p:pic>
          <p:nvPicPr>
            <p:cNvPr id="3172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44149" y="3025931"/>
              <a:ext cx="711201" cy="112185"/>
            </a:xfrm>
            <a:prstGeom prst="rect">
              <a:avLst/>
            </a:prstGeom>
            <a:effectLst/>
          </p:spPr>
        </p:pic>
        <p:sp>
          <p:nvSpPr>
            <p:cNvPr id="3174" name="Line"/>
            <p:cNvSpPr/>
            <p:nvPr/>
          </p:nvSpPr>
          <p:spPr>
            <a:xfrm>
              <a:off x="9613899" y="4058865"/>
              <a:ext cx="196488" cy="32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0" y="0"/>
                  </a:moveTo>
                  <a:cubicBezTo>
                    <a:pt x="232" y="463"/>
                    <a:pt x="465" y="926"/>
                    <a:pt x="1161" y="1396"/>
                  </a:cubicBezTo>
                  <a:cubicBezTo>
                    <a:pt x="1858" y="1867"/>
                    <a:pt x="3019" y="2344"/>
                    <a:pt x="3832" y="2849"/>
                  </a:cubicBezTo>
                  <a:cubicBezTo>
                    <a:pt x="4645" y="3354"/>
                    <a:pt x="5110" y="3888"/>
                    <a:pt x="5806" y="4421"/>
                  </a:cubicBezTo>
                  <a:cubicBezTo>
                    <a:pt x="6503" y="4954"/>
                    <a:pt x="7432" y="5488"/>
                    <a:pt x="8826" y="5979"/>
                  </a:cubicBezTo>
                  <a:cubicBezTo>
                    <a:pt x="10219" y="6470"/>
                    <a:pt x="12077" y="6919"/>
                    <a:pt x="13819" y="7418"/>
                  </a:cubicBezTo>
                  <a:cubicBezTo>
                    <a:pt x="15561" y="7916"/>
                    <a:pt x="17187" y="8463"/>
                    <a:pt x="18232" y="9004"/>
                  </a:cubicBezTo>
                  <a:cubicBezTo>
                    <a:pt x="19277" y="9544"/>
                    <a:pt x="19742" y="10077"/>
                    <a:pt x="19974" y="10653"/>
                  </a:cubicBezTo>
                  <a:cubicBezTo>
                    <a:pt x="20206" y="11228"/>
                    <a:pt x="20206" y="11846"/>
                    <a:pt x="20206" y="12428"/>
                  </a:cubicBezTo>
                  <a:cubicBezTo>
                    <a:pt x="20206" y="13011"/>
                    <a:pt x="20206" y="13558"/>
                    <a:pt x="20439" y="14098"/>
                  </a:cubicBezTo>
                  <a:cubicBezTo>
                    <a:pt x="20671" y="14639"/>
                    <a:pt x="21135" y="15172"/>
                    <a:pt x="21368" y="15712"/>
                  </a:cubicBezTo>
                  <a:cubicBezTo>
                    <a:pt x="21600" y="16253"/>
                    <a:pt x="21600" y="16800"/>
                    <a:pt x="21484" y="17291"/>
                  </a:cubicBezTo>
                  <a:cubicBezTo>
                    <a:pt x="21368" y="17782"/>
                    <a:pt x="21135" y="18218"/>
                    <a:pt x="20555" y="18688"/>
                  </a:cubicBezTo>
                  <a:cubicBezTo>
                    <a:pt x="19974" y="19158"/>
                    <a:pt x="19045" y="19663"/>
                    <a:pt x="18465" y="20112"/>
                  </a:cubicBezTo>
                  <a:cubicBezTo>
                    <a:pt x="17884" y="20561"/>
                    <a:pt x="17652" y="20954"/>
                    <a:pt x="17187" y="21193"/>
                  </a:cubicBezTo>
                  <a:cubicBezTo>
                    <a:pt x="16723" y="21432"/>
                    <a:pt x="16026" y="21516"/>
                    <a:pt x="15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5" name="Line"/>
            <p:cNvSpPr/>
            <p:nvPr/>
          </p:nvSpPr>
          <p:spPr>
            <a:xfrm>
              <a:off x="9563099" y="3887840"/>
              <a:ext cx="2266951" cy="19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0" y="21552"/>
                  </a:moveTo>
                  <a:cubicBezTo>
                    <a:pt x="706" y="20352"/>
                    <a:pt x="1412" y="19152"/>
                    <a:pt x="2118" y="17712"/>
                  </a:cubicBezTo>
                  <a:cubicBezTo>
                    <a:pt x="2824" y="16272"/>
                    <a:pt x="3529" y="14592"/>
                    <a:pt x="4235" y="13032"/>
                  </a:cubicBezTo>
                  <a:cubicBezTo>
                    <a:pt x="4941" y="11472"/>
                    <a:pt x="5647" y="10032"/>
                    <a:pt x="6413" y="8712"/>
                  </a:cubicBezTo>
                  <a:cubicBezTo>
                    <a:pt x="7180" y="7392"/>
                    <a:pt x="8007" y="6192"/>
                    <a:pt x="8723" y="5352"/>
                  </a:cubicBezTo>
                  <a:cubicBezTo>
                    <a:pt x="9439" y="4512"/>
                    <a:pt x="10044" y="4032"/>
                    <a:pt x="10780" y="3552"/>
                  </a:cubicBezTo>
                  <a:cubicBezTo>
                    <a:pt x="11516" y="3072"/>
                    <a:pt x="12383" y="2592"/>
                    <a:pt x="13250" y="1992"/>
                  </a:cubicBezTo>
                  <a:cubicBezTo>
                    <a:pt x="14118" y="1392"/>
                    <a:pt x="14985" y="672"/>
                    <a:pt x="15862" y="312"/>
                  </a:cubicBezTo>
                  <a:cubicBezTo>
                    <a:pt x="16739" y="-48"/>
                    <a:pt x="17627" y="-48"/>
                    <a:pt x="18393" y="72"/>
                  </a:cubicBezTo>
                  <a:cubicBezTo>
                    <a:pt x="19160" y="192"/>
                    <a:pt x="19805" y="432"/>
                    <a:pt x="20319" y="912"/>
                  </a:cubicBezTo>
                  <a:cubicBezTo>
                    <a:pt x="20834" y="1392"/>
                    <a:pt x="21217" y="2112"/>
                    <a:pt x="21600" y="2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6" name="Line"/>
            <p:cNvSpPr/>
            <p:nvPr/>
          </p:nvSpPr>
          <p:spPr>
            <a:xfrm>
              <a:off x="9842499" y="4164698"/>
              <a:ext cx="184151" cy="39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0" y="4274"/>
                  </a:moveTo>
                  <a:cubicBezTo>
                    <a:pt x="3724" y="7624"/>
                    <a:pt x="7448" y="10973"/>
                    <a:pt x="10552" y="13745"/>
                  </a:cubicBezTo>
                  <a:cubicBezTo>
                    <a:pt x="13655" y="16518"/>
                    <a:pt x="16138" y="18712"/>
                    <a:pt x="17876" y="19983"/>
                  </a:cubicBezTo>
                  <a:cubicBezTo>
                    <a:pt x="19614" y="21253"/>
                    <a:pt x="20607" y="21600"/>
                    <a:pt x="21103" y="21311"/>
                  </a:cubicBezTo>
                  <a:cubicBezTo>
                    <a:pt x="21600" y="21022"/>
                    <a:pt x="21600" y="20098"/>
                    <a:pt x="21600" y="17268"/>
                  </a:cubicBezTo>
                  <a:cubicBezTo>
                    <a:pt x="21600" y="14439"/>
                    <a:pt x="21600" y="9703"/>
                    <a:pt x="21476" y="6699"/>
                  </a:cubicBezTo>
                  <a:cubicBezTo>
                    <a:pt x="21352" y="3696"/>
                    <a:pt x="21103" y="2426"/>
                    <a:pt x="20731" y="1502"/>
                  </a:cubicBezTo>
                  <a:cubicBezTo>
                    <a:pt x="20359" y="578"/>
                    <a:pt x="19862" y="0"/>
                    <a:pt x="19862" y="0"/>
                  </a:cubicBezTo>
                  <a:cubicBezTo>
                    <a:pt x="19862" y="0"/>
                    <a:pt x="20359" y="578"/>
                    <a:pt x="20855" y="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7" name="Line"/>
            <p:cNvSpPr/>
            <p:nvPr/>
          </p:nvSpPr>
          <p:spPr>
            <a:xfrm>
              <a:off x="10037408" y="4331915"/>
              <a:ext cx="236892" cy="17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7" extrusionOk="0">
                  <a:moveTo>
                    <a:pt x="8204" y="6400"/>
                  </a:moveTo>
                  <a:cubicBezTo>
                    <a:pt x="7439" y="5600"/>
                    <a:pt x="6674" y="4800"/>
                    <a:pt x="5814" y="4533"/>
                  </a:cubicBezTo>
                  <a:cubicBezTo>
                    <a:pt x="4954" y="4267"/>
                    <a:pt x="3998" y="4533"/>
                    <a:pt x="2947" y="6667"/>
                  </a:cubicBezTo>
                  <a:cubicBezTo>
                    <a:pt x="1896" y="8800"/>
                    <a:pt x="749" y="12800"/>
                    <a:pt x="271" y="15467"/>
                  </a:cubicBezTo>
                  <a:cubicBezTo>
                    <a:pt x="-207" y="18133"/>
                    <a:pt x="-16" y="19467"/>
                    <a:pt x="558" y="20267"/>
                  </a:cubicBezTo>
                  <a:cubicBezTo>
                    <a:pt x="1131" y="21067"/>
                    <a:pt x="2087" y="21333"/>
                    <a:pt x="3043" y="21467"/>
                  </a:cubicBezTo>
                  <a:cubicBezTo>
                    <a:pt x="3998" y="21600"/>
                    <a:pt x="4954" y="21600"/>
                    <a:pt x="5719" y="20533"/>
                  </a:cubicBezTo>
                  <a:cubicBezTo>
                    <a:pt x="6483" y="19467"/>
                    <a:pt x="7057" y="17333"/>
                    <a:pt x="7248" y="15600"/>
                  </a:cubicBezTo>
                  <a:cubicBezTo>
                    <a:pt x="7439" y="13867"/>
                    <a:pt x="7248" y="12533"/>
                    <a:pt x="7057" y="11200"/>
                  </a:cubicBezTo>
                  <a:cubicBezTo>
                    <a:pt x="6866" y="9867"/>
                    <a:pt x="6674" y="8533"/>
                    <a:pt x="7057" y="7867"/>
                  </a:cubicBezTo>
                  <a:cubicBezTo>
                    <a:pt x="7439" y="7200"/>
                    <a:pt x="8395" y="7200"/>
                    <a:pt x="9351" y="7200"/>
                  </a:cubicBezTo>
                  <a:cubicBezTo>
                    <a:pt x="10306" y="7200"/>
                    <a:pt x="11262" y="7200"/>
                    <a:pt x="12600" y="9067"/>
                  </a:cubicBezTo>
                  <a:cubicBezTo>
                    <a:pt x="13938" y="10933"/>
                    <a:pt x="15658" y="14667"/>
                    <a:pt x="16519" y="17200"/>
                  </a:cubicBezTo>
                  <a:cubicBezTo>
                    <a:pt x="17379" y="19733"/>
                    <a:pt x="17379" y="21067"/>
                    <a:pt x="17188" y="20933"/>
                  </a:cubicBezTo>
                  <a:cubicBezTo>
                    <a:pt x="16997" y="20800"/>
                    <a:pt x="16614" y="19200"/>
                    <a:pt x="16423" y="16400"/>
                  </a:cubicBezTo>
                  <a:cubicBezTo>
                    <a:pt x="16232" y="13600"/>
                    <a:pt x="16232" y="9600"/>
                    <a:pt x="17092" y="6667"/>
                  </a:cubicBezTo>
                  <a:cubicBezTo>
                    <a:pt x="17952" y="3733"/>
                    <a:pt x="19673" y="1867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8" name="Line"/>
            <p:cNvSpPr/>
            <p:nvPr/>
          </p:nvSpPr>
          <p:spPr>
            <a:xfrm>
              <a:off x="10386282" y="4196323"/>
              <a:ext cx="116618" cy="31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66" extrusionOk="0">
                  <a:moveTo>
                    <a:pt x="21251" y="1429"/>
                  </a:moveTo>
                  <a:cubicBezTo>
                    <a:pt x="18937" y="861"/>
                    <a:pt x="16622" y="292"/>
                    <a:pt x="14308" y="79"/>
                  </a:cubicBezTo>
                  <a:cubicBezTo>
                    <a:pt x="11994" y="-134"/>
                    <a:pt x="9680" y="8"/>
                    <a:pt x="6787" y="1429"/>
                  </a:cubicBezTo>
                  <a:cubicBezTo>
                    <a:pt x="3894" y="2850"/>
                    <a:pt x="422" y="5550"/>
                    <a:pt x="37" y="8677"/>
                  </a:cubicBezTo>
                  <a:cubicBezTo>
                    <a:pt x="-349" y="11803"/>
                    <a:pt x="2351" y="15355"/>
                    <a:pt x="6208" y="17558"/>
                  </a:cubicBezTo>
                  <a:cubicBezTo>
                    <a:pt x="10065" y="19761"/>
                    <a:pt x="15080" y="20613"/>
                    <a:pt x="20094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9" name="Line"/>
            <p:cNvSpPr/>
            <p:nvPr/>
          </p:nvSpPr>
          <p:spPr>
            <a:xfrm>
              <a:off x="10547349" y="4304224"/>
              <a:ext cx="139701" cy="16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extrusionOk="0">
                  <a:moveTo>
                    <a:pt x="0" y="2689"/>
                  </a:moveTo>
                  <a:cubicBezTo>
                    <a:pt x="327" y="1089"/>
                    <a:pt x="655" y="-511"/>
                    <a:pt x="1636" y="156"/>
                  </a:cubicBezTo>
                  <a:cubicBezTo>
                    <a:pt x="2618" y="822"/>
                    <a:pt x="4255" y="3756"/>
                    <a:pt x="7691" y="7622"/>
                  </a:cubicBezTo>
                  <a:cubicBezTo>
                    <a:pt x="11127" y="11489"/>
                    <a:pt x="16364" y="16289"/>
                    <a:pt x="21600" y="2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0" name="Line"/>
            <p:cNvSpPr/>
            <p:nvPr/>
          </p:nvSpPr>
          <p:spPr>
            <a:xfrm>
              <a:off x="10573600" y="4319215"/>
              <a:ext cx="119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21448" y="0"/>
                  </a:moveTo>
                  <a:cubicBezTo>
                    <a:pt x="19174" y="0"/>
                    <a:pt x="16901" y="0"/>
                    <a:pt x="14437" y="1165"/>
                  </a:cubicBezTo>
                  <a:cubicBezTo>
                    <a:pt x="11974" y="2329"/>
                    <a:pt x="9322" y="4659"/>
                    <a:pt x="6859" y="7518"/>
                  </a:cubicBezTo>
                  <a:cubicBezTo>
                    <a:pt x="4395" y="10376"/>
                    <a:pt x="2122" y="13765"/>
                    <a:pt x="985" y="16094"/>
                  </a:cubicBezTo>
                  <a:cubicBezTo>
                    <a:pt x="-152" y="18424"/>
                    <a:pt x="-152" y="19694"/>
                    <a:pt x="227" y="20435"/>
                  </a:cubicBezTo>
                  <a:cubicBezTo>
                    <a:pt x="606" y="21176"/>
                    <a:pt x="1364" y="21388"/>
                    <a:pt x="21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1" name="Line"/>
            <p:cNvSpPr/>
            <p:nvPr/>
          </p:nvSpPr>
          <p:spPr>
            <a:xfrm>
              <a:off x="10756899" y="4185865"/>
              <a:ext cx="3042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extrusionOk="0">
                  <a:moveTo>
                    <a:pt x="0" y="0"/>
                  </a:moveTo>
                  <a:cubicBezTo>
                    <a:pt x="7200" y="2021"/>
                    <a:pt x="14400" y="4042"/>
                    <a:pt x="18000" y="7011"/>
                  </a:cubicBezTo>
                  <a:cubicBezTo>
                    <a:pt x="21600" y="9979"/>
                    <a:pt x="21600" y="13895"/>
                    <a:pt x="18000" y="16484"/>
                  </a:cubicBezTo>
                  <a:cubicBezTo>
                    <a:pt x="14400" y="19074"/>
                    <a:pt x="7200" y="20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2" name="Line"/>
            <p:cNvSpPr/>
            <p:nvPr/>
          </p:nvSpPr>
          <p:spPr>
            <a:xfrm>
              <a:off x="10890249" y="437636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3" name="Line"/>
            <p:cNvSpPr/>
            <p:nvPr/>
          </p:nvSpPr>
          <p:spPr>
            <a:xfrm>
              <a:off x="10909299" y="4471615"/>
              <a:ext cx="1016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12960"/>
                  </a:moveTo>
                  <a:cubicBezTo>
                    <a:pt x="4950" y="17280"/>
                    <a:pt x="9900" y="21600"/>
                    <a:pt x="13500" y="19440"/>
                  </a:cubicBezTo>
                  <a:cubicBezTo>
                    <a:pt x="17100" y="17280"/>
                    <a:pt x="1935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4" name="Line"/>
            <p:cNvSpPr/>
            <p:nvPr/>
          </p:nvSpPr>
          <p:spPr>
            <a:xfrm>
              <a:off x="11140291" y="4243378"/>
              <a:ext cx="105560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01" extrusionOk="0">
                  <a:moveTo>
                    <a:pt x="21122" y="481"/>
                  </a:moveTo>
                  <a:cubicBezTo>
                    <a:pt x="18157" y="141"/>
                    <a:pt x="15193" y="-199"/>
                    <a:pt x="12651" y="141"/>
                  </a:cubicBezTo>
                  <a:cubicBezTo>
                    <a:pt x="10110" y="481"/>
                    <a:pt x="7993" y="1502"/>
                    <a:pt x="5663" y="3968"/>
                  </a:cubicBezTo>
                  <a:cubicBezTo>
                    <a:pt x="3334" y="6434"/>
                    <a:pt x="793" y="10346"/>
                    <a:pt x="157" y="13152"/>
                  </a:cubicBezTo>
                  <a:cubicBezTo>
                    <a:pt x="-478" y="15958"/>
                    <a:pt x="793" y="17659"/>
                    <a:pt x="4393" y="18850"/>
                  </a:cubicBezTo>
                  <a:cubicBezTo>
                    <a:pt x="7993" y="20040"/>
                    <a:pt x="13922" y="20721"/>
                    <a:pt x="19851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5" name="Line"/>
            <p:cNvSpPr/>
            <p:nvPr/>
          </p:nvSpPr>
          <p:spPr>
            <a:xfrm>
              <a:off x="11137899" y="4363665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840" y="15709"/>
                    <a:pt x="7680" y="9818"/>
                    <a:pt x="11280" y="6218"/>
                  </a:cubicBezTo>
                  <a:cubicBezTo>
                    <a:pt x="14880" y="2618"/>
                    <a:pt x="1824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6" name="Line"/>
            <p:cNvSpPr/>
            <p:nvPr/>
          </p:nvSpPr>
          <p:spPr>
            <a:xfrm>
              <a:off x="11316789" y="4251015"/>
              <a:ext cx="170362" cy="29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1" extrusionOk="0">
                  <a:moveTo>
                    <a:pt x="20663" y="2179"/>
                  </a:moveTo>
                  <a:cubicBezTo>
                    <a:pt x="20130" y="1413"/>
                    <a:pt x="19596" y="647"/>
                    <a:pt x="17863" y="264"/>
                  </a:cubicBezTo>
                  <a:cubicBezTo>
                    <a:pt x="16130" y="-119"/>
                    <a:pt x="13196" y="-119"/>
                    <a:pt x="10796" y="494"/>
                  </a:cubicBezTo>
                  <a:cubicBezTo>
                    <a:pt x="8396" y="1107"/>
                    <a:pt x="6530" y="2332"/>
                    <a:pt x="4796" y="4630"/>
                  </a:cubicBezTo>
                  <a:cubicBezTo>
                    <a:pt x="3063" y="6928"/>
                    <a:pt x="1463" y="10298"/>
                    <a:pt x="663" y="12979"/>
                  </a:cubicBezTo>
                  <a:cubicBezTo>
                    <a:pt x="-137" y="15660"/>
                    <a:pt x="-137" y="17651"/>
                    <a:pt x="263" y="18953"/>
                  </a:cubicBezTo>
                  <a:cubicBezTo>
                    <a:pt x="663" y="20255"/>
                    <a:pt x="1463" y="20868"/>
                    <a:pt x="5063" y="21175"/>
                  </a:cubicBezTo>
                  <a:cubicBezTo>
                    <a:pt x="8663" y="21481"/>
                    <a:pt x="15063" y="21481"/>
                    <a:pt x="2146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7" name="Line"/>
            <p:cNvSpPr/>
            <p:nvPr/>
          </p:nvSpPr>
          <p:spPr>
            <a:xfrm>
              <a:off x="11518899" y="4344615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673"/>
                    <a:pt x="9600" y="11345"/>
                    <a:pt x="13200" y="14945"/>
                  </a:cubicBezTo>
                  <a:cubicBezTo>
                    <a:pt x="16800" y="18545"/>
                    <a:pt x="19200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8" name="Line"/>
            <p:cNvSpPr/>
            <p:nvPr/>
          </p:nvSpPr>
          <p:spPr>
            <a:xfrm>
              <a:off x="11554168" y="4382715"/>
              <a:ext cx="10443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extrusionOk="0">
                  <a:moveTo>
                    <a:pt x="21314" y="0"/>
                  </a:moveTo>
                  <a:cubicBezTo>
                    <a:pt x="19154" y="465"/>
                    <a:pt x="16994" y="929"/>
                    <a:pt x="13538" y="3600"/>
                  </a:cubicBezTo>
                  <a:cubicBezTo>
                    <a:pt x="10082" y="6271"/>
                    <a:pt x="5330" y="11148"/>
                    <a:pt x="2738" y="14168"/>
                  </a:cubicBezTo>
                  <a:cubicBezTo>
                    <a:pt x="146" y="17187"/>
                    <a:pt x="-286" y="18348"/>
                    <a:pt x="146" y="19277"/>
                  </a:cubicBezTo>
                  <a:cubicBezTo>
                    <a:pt x="578" y="20206"/>
                    <a:pt x="1874" y="20903"/>
                    <a:pt x="3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9" name="Line"/>
            <p:cNvSpPr/>
            <p:nvPr/>
          </p:nvSpPr>
          <p:spPr>
            <a:xfrm>
              <a:off x="11645899" y="4174617"/>
              <a:ext cx="133351" cy="14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extrusionOk="0">
                  <a:moveTo>
                    <a:pt x="0" y="3442"/>
                  </a:moveTo>
                  <a:cubicBezTo>
                    <a:pt x="1029" y="2225"/>
                    <a:pt x="2057" y="1008"/>
                    <a:pt x="3600" y="399"/>
                  </a:cubicBezTo>
                  <a:cubicBezTo>
                    <a:pt x="5143" y="-209"/>
                    <a:pt x="7200" y="-209"/>
                    <a:pt x="9257" y="1008"/>
                  </a:cubicBezTo>
                  <a:cubicBezTo>
                    <a:pt x="11314" y="2225"/>
                    <a:pt x="13371" y="4659"/>
                    <a:pt x="13886" y="7397"/>
                  </a:cubicBezTo>
                  <a:cubicBezTo>
                    <a:pt x="14400" y="10135"/>
                    <a:pt x="13371" y="13177"/>
                    <a:pt x="12343" y="15459"/>
                  </a:cubicBezTo>
                  <a:cubicBezTo>
                    <a:pt x="11314" y="17740"/>
                    <a:pt x="10286" y="19261"/>
                    <a:pt x="10800" y="20174"/>
                  </a:cubicBezTo>
                  <a:cubicBezTo>
                    <a:pt x="11314" y="21087"/>
                    <a:pt x="13371" y="21391"/>
                    <a:pt x="15429" y="21391"/>
                  </a:cubicBezTo>
                  <a:cubicBezTo>
                    <a:pt x="17486" y="21391"/>
                    <a:pt x="19543" y="21087"/>
                    <a:pt x="21600" y="20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0" name="Line"/>
            <p:cNvSpPr/>
            <p:nvPr/>
          </p:nvSpPr>
          <p:spPr>
            <a:xfrm>
              <a:off x="11779249" y="4240498"/>
              <a:ext cx="195010" cy="41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2" extrusionOk="0">
                  <a:moveTo>
                    <a:pt x="8361" y="1775"/>
                  </a:moveTo>
                  <a:cubicBezTo>
                    <a:pt x="8826" y="1227"/>
                    <a:pt x="9290" y="679"/>
                    <a:pt x="10103" y="350"/>
                  </a:cubicBezTo>
                  <a:cubicBezTo>
                    <a:pt x="10916" y="21"/>
                    <a:pt x="12077" y="-89"/>
                    <a:pt x="13935" y="75"/>
                  </a:cubicBezTo>
                  <a:cubicBezTo>
                    <a:pt x="15794" y="240"/>
                    <a:pt x="18348" y="679"/>
                    <a:pt x="19510" y="1994"/>
                  </a:cubicBezTo>
                  <a:cubicBezTo>
                    <a:pt x="20671" y="3310"/>
                    <a:pt x="20439" y="5503"/>
                    <a:pt x="20090" y="7970"/>
                  </a:cubicBezTo>
                  <a:cubicBezTo>
                    <a:pt x="19742" y="10437"/>
                    <a:pt x="19277" y="13178"/>
                    <a:pt x="19510" y="15097"/>
                  </a:cubicBezTo>
                  <a:cubicBezTo>
                    <a:pt x="19742" y="17016"/>
                    <a:pt x="20671" y="18112"/>
                    <a:pt x="21135" y="18934"/>
                  </a:cubicBezTo>
                  <a:cubicBezTo>
                    <a:pt x="21600" y="19757"/>
                    <a:pt x="21600" y="20305"/>
                    <a:pt x="19858" y="20743"/>
                  </a:cubicBezTo>
                  <a:cubicBezTo>
                    <a:pt x="18116" y="21182"/>
                    <a:pt x="14632" y="21511"/>
                    <a:pt x="11032" y="21456"/>
                  </a:cubicBezTo>
                  <a:cubicBezTo>
                    <a:pt x="7432" y="21401"/>
                    <a:pt x="3716" y="20963"/>
                    <a:pt x="0" y="2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1" name="Line"/>
            <p:cNvSpPr/>
            <p:nvPr/>
          </p:nvSpPr>
          <p:spPr>
            <a:xfrm>
              <a:off x="11004549" y="511296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2" name="Line"/>
            <p:cNvSpPr/>
            <p:nvPr/>
          </p:nvSpPr>
          <p:spPr>
            <a:xfrm>
              <a:off x="11290833" y="4924019"/>
              <a:ext cx="221718" cy="29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88" extrusionOk="0">
                  <a:moveTo>
                    <a:pt x="21548" y="2186"/>
                  </a:moveTo>
                  <a:cubicBezTo>
                    <a:pt x="19697" y="1420"/>
                    <a:pt x="17845" y="654"/>
                    <a:pt x="15891" y="271"/>
                  </a:cubicBezTo>
                  <a:cubicBezTo>
                    <a:pt x="13937" y="-112"/>
                    <a:pt x="11879" y="-112"/>
                    <a:pt x="10028" y="424"/>
                  </a:cubicBezTo>
                  <a:cubicBezTo>
                    <a:pt x="8177" y="960"/>
                    <a:pt x="6531" y="2033"/>
                    <a:pt x="4988" y="4177"/>
                  </a:cubicBezTo>
                  <a:cubicBezTo>
                    <a:pt x="3445" y="6322"/>
                    <a:pt x="2005" y="9539"/>
                    <a:pt x="1182" y="11531"/>
                  </a:cubicBezTo>
                  <a:cubicBezTo>
                    <a:pt x="359" y="13522"/>
                    <a:pt x="154" y="14288"/>
                    <a:pt x="51" y="15207"/>
                  </a:cubicBezTo>
                  <a:cubicBezTo>
                    <a:pt x="-52" y="16126"/>
                    <a:pt x="-52" y="17199"/>
                    <a:pt x="565" y="17965"/>
                  </a:cubicBezTo>
                  <a:cubicBezTo>
                    <a:pt x="1182" y="18731"/>
                    <a:pt x="2417" y="19190"/>
                    <a:pt x="5399" y="19726"/>
                  </a:cubicBezTo>
                  <a:cubicBezTo>
                    <a:pt x="8382" y="20262"/>
                    <a:pt x="13114" y="20875"/>
                    <a:pt x="1784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3" name="Line"/>
            <p:cNvSpPr/>
            <p:nvPr/>
          </p:nvSpPr>
          <p:spPr>
            <a:xfrm>
              <a:off x="11315699" y="5112965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55" y="17486"/>
                    <a:pt x="1309" y="13371"/>
                    <a:pt x="4909" y="9771"/>
                  </a:cubicBezTo>
                  <a:cubicBezTo>
                    <a:pt x="8509" y="6171"/>
                    <a:pt x="1505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4" name="Line"/>
            <p:cNvSpPr/>
            <p:nvPr/>
          </p:nvSpPr>
          <p:spPr>
            <a:xfrm>
              <a:off x="11589391" y="4948910"/>
              <a:ext cx="204676" cy="3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2" extrusionOk="0">
                  <a:moveTo>
                    <a:pt x="21092" y="5079"/>
                  </a:moveTo>
                  <a:cubicBezTo>
                    <a:pt x="21313" y="4363"/>
                    <a:pt x="21533" y="3648"/>
                    <a:pt x="20872" y="2718"/>
                  </a:cubicBezTo>
                  <a:cubicBezTo>
                    <a:pt x="20211" y="1789"/>
                    <a:pt x="18668" y="644"/>
                    <a:pt x="16243" y="215"/>
                  </a:cubicBezTo>
                  <a:cubicBezTo>
                    <a:pt x="13819" y="-214"/>
                    <a:pt x="10513" y="72"/>
                    <a:pt x="8309" y="430"/>
                  </a:cubicBezTo>
                  <a:cubicBezTo>
                    <a:pt x="6104" y="787"/>
                    <a:pt x="5002" y="1216"/>
                    <a:pt x="4121" y="2432"/>
                  </a:cubicBezTo>
                  <a:cubicBezTo>
                    <a:pt x="3239" y="3648"/>
                    <a:pt x="2578" y="5651"/>
                    <a:pt x="1917" y="8226"/>
                  </a:cubicBezTo>
                  <a:cubicBezTo>
                    <a:pt x="1255" y="10801"/>
                    <a:pt x="594" y="13948"/>
                    <a:pt x="264" y="15879"/>
                  </a:cubicBezTo>
                  <a:cubicBezTo>
                    <a:pt x="-67" y="17810"/>
                    <a:pt x="-67" y="18525"/>
                    <a:pt x="153" y="19240"/>
                  </a:cubicBezTo>
                  <a:cubicBezTo>
                    <a:pt x="374" y="19956"/>
                    <a:pt x="815" y="20671"/>
                    <a:pt x="1586" y="21028"/>
                  </a:cubicBezTo>
                  <a:cubicBezTo>
                    <a:pt x="2357" y="21386"/>
                    <a:pt x="3460" y="21386"/>
                    <a:pt x="5664" y="21314"/>
                  </a:cubicBezTo>
                  <a:cubicBezTo>
                    <a:pt x="7868" y="21243"/>
                    <a:pt x="11174" y="21100"/>
                    <a:pt x="14480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5" name="Line"/>
            <p:cNvSpPr/>
            <p:nvPr/>
          </p:nvSpPr>
          <p:spPr>
            <a:xfrm>
              <a:off x="11823699" y="5074865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84" y="4865"/>
                    <a:pt x="10368" y="9730"/>
                    <a:pt x="13968" y="13330"/>
                  </a:cubicBezTo>
                  <a:cubicBezTo>
                    <a:pt x="17568" y="16930"/>
                    <a:pt x="19584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6" name="Line"/>
            <p:cNvSpPr/>
            <p:nvPr/>
          </p:nvSpPr>
          <p:spPr>
            <a:xfrm>
              <a:off x="11893549" y="5104803"/>
              <a:ext cx="114301" cy="19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21600" y="2923"/>
                  </a:moveTo>
                  <a:cubicBezTo>
                    <a:pt x="20800" y="1786"/>
                    <a:pt x="20000" y="649"/>
                    <a:pt x="18600" y="195"/>
                  </a:cubicBezTo>
                  <a:cubicBezTo>
                    <a:pt x="17200" y="-260"/>
                    <a:pt x="15200" y="-33"/>
                    <a:pt x="12200" y="2127"/>
                  </a:cubicBezTo>
                  <a:cubicBezTo>
                    <a:pt x="9200" y="4287"/>
                    <a:pt x="5200" y="8380"/>
                    <a:pt x="3000" y="11904"/>
                  </a:cubicBezTo>
                  <a:cubicBezTo>
                    <a:pt x="800" y="15428"/>
                    <a:pt x="400" y="18384"/>
                    <a:pt x="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7" name="Line"/>
            <p:cNvSpPr/>
            <p:nvPr/>
          </p:nvSpPr>
          <p:spPr>
            <a:xfrm>
              <a:off x="12020549" y="5038881"/>
              <a:ext cx="171460" cy="33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1" extrusionOk="0">
                  <a:moveTo>
                    <a:pt x="0" y="2295"/>
                  </a:moveTo>
                  <a:cubicBezTo>
                    <a:pt x="0" y="1620"/>
                    <a:pt x="0" y="945"/>
                    <a:pt x="659" y="540"/>
                  </a:cubicBezTo>
                  <a:cubicBezTo>
                    <a:pt x="1317" y="135"/>
                    <a:pt x="2634" y="0"/>
                    <a:pt x="4873" y="0"/>
                  </a:cubicBezTo>
                  <a:cubicBezTo>
                    <a:pt x="7112" y="0"/>
                    <a:pt x="10273" y="135"/>
                    <a:pt x="12644" y="270"/>
                  </a:cubicBezTo>
                  <a:cubicBezTo>
                    <a:pt x="15015" y="405"/>
                    <a:pt x="16595" y="540"/>
                    <a:pt x="18044" y="810"/>
                  </a:cubicBezTo>
                  <a:cubicBezTo>
                    <a:pt x="19493" y="1080"/>
                    <a:pt x="20810" y="1485"/>
                    <a:pt x="21205" y="2025"/>
                  </a:cubicBezTo>
                  <a:cubicBezTo>
                    <a:pt x="21600" y="2565"/>
                    <a:pt x="21073" y="3240"/>
                    <a:pt x="20151" y="4995"/>
                  </a:cubicBezTo>
                  <a:cubicBezTo>
                    <a:pt x="19229" y="6750"/>
                    <a:pt x="17912" y="9585"/>
                    <a:pt x="17385" y="11745"/>
                  </a:cubicBezTo>
                  <a:cubicBezTo>
                    <a:pt x="16859" y="13905"/>
                    <a:pt x="17122" y="15390"/>
                    <a:pt x="17385" y="16537"/>
                  </a:cubicBezTo>
                  <a:cubicBezTo>
                    <a:pt x="17649" y="17685"/>
                    <a:pt x="17912" y="18495"/>
                    <a:pt x="17649" y="19238"/>
                  </a:cubicBezTo>
                  <a:cubicBezTo>
                    <a:pt x="17385" y="19980"/>
                    <a:pt x="16595" y="20655"/>
                    <a:pt x="15541" y="21060"/>
                  </a:cubicBezTo>
                  <a:cubicBezTo>
                    <a:pt x="14488" y="21465"/>
                    <a:pt x="13171" y="21600"/>
                    <a:pt x="11327" y="21397"/>
                  </a:cubicBezTo>
                  <a:cubicBezTo>
                    <a:pt x="9483" y="21195"/>
                    <a:pt x="7112" y="20655"/>
                    <a:pt x="4741" y="2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8" name="Line"/>
            <p:cNvSpPr/>
            <p:nvPr/>
          </p:nvSpPr>
          <p:spPr>
            <a:xfrm>
              <a:off x="11205617" y="4846265"/>
              <a:ext cx="31328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extrusionOk="0">
                  <a:moveTo>
                    <a:pt x="10081" y="0"/>
                  </a:moveTo>
                  <a:cubicBezTo>
                    <a:pt x="8497" y="0"/>
                    <a:pt x="6913" y="0"/>
                    <a:pt x="5185" y="466"/>
                  </a:cubicBezTo>
                  <a:cubicBezTo>
                    <a:pt x="3457" y="932"/>
                    <a:pt x="1585" y="1864"/>
                    <a:pt x="649" y="3388"/>
                  </a:cubicBezTo>
                  <a:cubicBezTo>
                    <a:pt x="-287" y="4913"/>
                    <a:pt x="-287" y="7031"/>
                    <a:pt x="1153" y="9318"/>
                  </a:cubicBezTo>
                  <a:cubicBezTo>
                    <a:pt x="2593" y="11605"/>
                    <a:pt x="5473" y="14061"/>
                    <a:pt x="9073" y="16136"/>
                  </a:cubicBezTo>
                  <a:cubicBezTo>
                    <a:pt x="12673" y="18212"/>
                    <a:pt x="16993" y="19906"/>
                    <a:pt x="21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9" name="Line"/>
            <p:cNvSpPr/>
            <p:nvPr/>
          </p:nvSpPr>
          <p:spPr>
            <a:xfrm>
              <a:off x="12236449" y="5035563"/>
              <a:ext cx="73858" cy="32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39" extrusionOk="0">
                  <a:moveTo>
                    <a:pt x="0" y="921"/>
                  </a:moveTo>
                  <a:cubicBezTo>
                    <a:pt x="3000" y="500"/>
                    <a:pt x="6000" y="79"/>
                    <a:pt x="9000" y="9"/>
                  </a:cubicBezTo>
                  <a:cubicBezTo>
                    <a:pt x="12000" y="-61"/>
                    <a:pt x="15000" y="220"/>
                    <a:pt x="17400" y="2183"/>
                  </a:cubicBezTo>
                  <a:cubicBezTo>
                    <a:pt x="19800" y="4147"/>
                    <a:pt x="21600" y="7794"/>
                    <a:pt x="20700" y="11090"/>
                  </a:cubicBezTo>
                  <a:cubicBezTo>
                    <a:pt x="19800" y="14386"/>
                    <a:pt x="16200" y="17331"/>
                    <a:pt x="13200" y="19014"/>
                  </a:cubicBezTo>
                  <a:cubicBezTo>
                    <a:pt x="10200" y="20697"/>
                    <a:pt x="7800" y="21118"/>
                    <a:pt x="54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0" name="Line"/>
            <p:cNvSpPr/>
            <p:nvPr/>
          </p:nvSpPr>
          <p:spPr>
            <a:xfrm>
              <a:off x="12261849" y="4773970"/>
              <a:ext cx="254001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extrusionOk="0">
                  <a:moveTo>
                    <a:pt x="0" y="312"/>
                  </a:moveTo>
                  <a:cubicBezTo>
                    <a:pt x="1800" y="42"/>
                    <a:pt x="3600" y="-228"/>
                    <a:pt x="5220" y="312"/>
                  </a:cubicBezTo>
                  <a:cubicBezTo>
                    <a:pt x="6840" y="852"/>
                    <a:pt x="8280" y="2202"/>
                    <a:pt x="8730" y="4362"/>
                  </a:cubicBezTo>
                  <a:cubicBezTo>
                    <a:pt x="9180" y="6522"/>
                    <a:pt x="8640" y="9492"/>
                    <a:pt x="7920" y="11517"/>
                  </a:cubicBezTo>
                  <a:cubicBezTo>
                    <a:pt x="7200" y="13542"/>
                    <a:pt x="6300" y="14622"/>
                    <a:pt x="5400" y="15837"/>
                  </a:cubicBezTo>
                  <a:cubicBezTo>
                    <a:pt x="4500" y="17052"/>
                    <a:pt x="3600" y="18402"/>
                    <a:pt x="3690" y="19212"/>
                  </a:cubicBezTo>
                  <a:cubicBezTo>
                    <a:pt x="3780" y="20022"/>
                    <a:pt x="4860" y="20292"/>
                    <a:pt x="8010" y="20562"/>
                  </a:cubicBezTo>
                  <a:cubicBezTo>
                    <a:pt x="11160" y="20832"/>
                    <a:pt x="16380" y="21102"/>
                    <a:pt x="21600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1" name="Line"/>
            <p:cNvSpPr/>
            <p:nvPr/>
          </p:nvSpPr>
          <p:spPr>
            <a:xfrm>
              <a:off x="9827683" y="5798765"/>
              <a:ext cx="3259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3" y="0"/>
                  </a:moveTo>
                  <a:cubicBezTo>
                    <a:pt x="701" y="1800"/>
                    <a:pt x="0" y="3600"/>
                    <a:pt x="0" y="6300"/>
                  </a:cubicBezTo>
                  <a:cubicBezTo>
                    <a:pt x="0" y="9000"/>
                    <a:pt x="701" y="12600"/>
                    <a:pt x="3156" y="11700"/>
                  </a:cubicBezTo>
                  <a:cubicBezTo>
                    <a:pt x="5610" y="10800"/>
                    <a:pt x="9818" y="5400"/>
                    <a:pt x="13184" y="6300"/>
                  </a:cubicBezTo>
                  <a:cubicBezTo>
                    <a:pt x="16551" y="7200"/>
                    <a:pt x="1907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2" name="Line"/>
            <p:cNvSpPr/>
            <p:nvPr/>
          </p:nvSpPr>
          <p:spPr>
            <a:xfrm>
              <a:off x="9937749" y="5811465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221" y="16971"/>
                    <a:pt x="6442" y="12343"/>
                    <a:pt x="10042" y="8743"/>
                  </a:cubicBezTo>
                  <a:cubicBezTo>
                    <a:pt x="13642" y="5143"/>
                    <a:pt x="17621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3" name="Line"/>
            <p:cNvSpPr/>
            <p:nvPr/>
          </p:nvSpPr>
          <p:spPr>
            <a:xfrm>
              <a:off x="10128249" y="5709865"/>
              <a:ext cx="12944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extrusionOk="0">
                  <a:moveTo>
                    <a:pt x="0" y="0"/>
                  </a:moveTo>
                  <a:cubicBezTo>
                    <a:pt x="5574" y="1405"/>
                    <a:pt x="11148" y="2810"/>
                    <a:pt x="14981" y="4215"/>
                  </a:cubicBezTo>
                  <a:cubicBezTo>
                    <a:pt x="18813" y="5620"/>
                    <a:pt x="20903" y="7024"/>
                    <a:pt x="21252" y="8693"/>
                  </a:cubicBezTo>
                  <a:cubicBezTo>
                    <a:pt x="21600" y="10361"/>
                    <a:pt x="20206" y="12293"/>
                    <a:pt x="17768" y="14488"/>
                  </a:cubicBezTo>
                  <a:cubicBezTo>
                    <a:pt x="15329" y="16683"/>
                    <a:pt x="11845" y="19141"/>
                    <a:pt x="83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4" name="Line"/>
            <p:cNvSpPr/>
            <p:nvPr/>
          </p:nvSpPr>
          <p:spPr>
            <a:xfrm>
              <a:off x="10357594" y="5777269"/>
              <a:ext cx="304057" cy="13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48" extrusionOk="0">
                  <a:moveTo>
                    <a:pt x="7545" y="1360"/>
                  </a:moveTo>
                  <a:cubicBezTo>
                    <a:pt x="7396" y="4633"/>
                    <a:pt x="7247" y="7906"/>
                    <a:pt x="6726" y="11015"/>
                  </a:cubicBezTo>
                  <a:cubicBezTo>
                    <a:pt x="6205" y="14124"/>
                    <a:pt x="5311" y="17069"/>
                    <a:pt x="4491" y="18869"/>
                  </a:cubicBezTo>
                  <a:cubicBezTo>
                    <a:pt x="3672" y="20669"/>
                    <a:pt x="2927" y="21324"/>
                    <a:pt x="2108" y="20179"/>
                  </a:cubicBezTo>
                  <a:cubicBezTo>
                    <a:pt x="1289" y="19033"/>
                    <a:pt x="395" y="16088"/>
                    <a:pt x="97" y="13142"/>
                  </a:cubicBezTo>
                  <a:cubicBezTo>
                    <a:pt x="-201" y="10197"/>
                    <a:pt x="97" y="7251"/>
                    <a:pt x="2331" y="4797"/>
                  </a:cubicBezTo>
                  <a:cubicBezTo>
                    <a:pt x="4566" y="2342"/>
                    <a:pt x="8737" y="379"/>
                    <a:pt x="12238" y="51"/>
                  </a:cubicBezTo>
                  <a:cubicBezTo>
                    <a:pt x="15738" y="-276"/>
                    <a:pt x="18569" y="1033"/>
                    <a:pt x="21399" y="2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5" name="Line"/>
            <p:cNvSpPr/>
            <p:nvPr/>
          </p:nvSpPr>
          <p:spPr>
            <a:xfrm>
              <a:off x="10572749" y="5562592"/>
              <a:ext cx="139701" cy="10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extrusionOk="0">
                  <a:moveTo>
                    <a:pt x="0" y="1577"/>
                  </a:moveTo>
                  <a:cubicBezTo>
                    <a:pt x="1636" y="696"/>
                    <a:pt x="3273" y="-186"/>
                    <a:pt x="4745" y="34"/>
                  </a:cubicBezTo>
                  <a:cubicBezTo>
                    <a:pt x="6218" y="255"/>
                    <a:pt x="7527" y="1577"/>
                    <a:pt x="8345" y="3341"/>
                  </a:cubicBezTo>
                  <a:cubicBezTo>
                    <a:pt x="9164" y="5104"/>
                    <a:pt x="9491" y="7308"/>
                    <a:pt x="9164" y="9292"/>
                  </a:cubicBezTo>
                  <a:cubicBezTo>
                    <a:pt x="8836" y="11275"/>
                    <a:pt x="7855" y="13038"/>
                    <a:pt x="6545" y="14361"/>
                  </a:cubicBezTo>
                  <a:cubicBezTo>
                    <a:pt x="5236" y="15683"/>
                    <a:pt x="3600" y="16565"/>
                    <a:pt x="3600" y="17226"/>
                  </a:cubicBezTo>
                  <a:cubicBezTo>
                    <a:pt x="3600" y="17887"/>
                    <a:pt x="5236" y="18328"/>
                    <a:pt x="8509" y="18990"/>
                  </a:cubicBezTo>
                  <a:cubicBezTo>
                    <a:pt x="11782" y="19651"/>
                    <a:pt x="16691" y="20532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6" name="Line"/>
            <p:cNvSpPr/>
            <p:nvPr/>
          </p:nvSpPr>
          <p:spPr>
            <a:xfrm>
              <a:off x="10699749" y="587496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7" name="Line"/>
            <p:cNvSpPr/>
            <p:nvPr/>
          </p:nvSpPr>
          <p:spPr>
            <a:xfrm>
              <a:off x="10744199" y="593846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8" name="Line"/>
            <p:cNvSpPr/>
            <p:nvPr/>
          </p:nvSpPr>
          <p:spPr>
            <a:xfrm>
              <a:off x="10980158" y="5697165"/>
              <a:ext cx="221243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21502" y="2473"/>
                  </a:moveTo>
                  <a:cubicBezTo>
                    <a:pt x="21091" y="1649"/>
                    <a:pt x="20679" y="824"/>
                    <a:pt x="19959" y="412"/>
                  </a:cubicBezTo>
                  <a:cubicBezTo>
                    <a:pt x="19239" y="0"/>
                    <a:pt x="18211" y="0"/>
                    <a:pt x="17182" y="0"/>
                  </a:cubicBezTo>
                  <a:cubicBezTo>
                    <a:pt x="16153" y="0"/>
                    <a:pt x="15125" y="0"/>
                    <a:pt x="13891" y="577"/>
                  </a:cubicBezTo>
                  <a:cubicBezTo>
                    <a:pt x="12656" y="1154"/>
                    <a:pt x="11216" y="2308"/>
                    <a:pt x="9159" y="4782"/>
                  </a:cubicBezTo>
                  <a:cubicBezTo>
                    <a:pt x="7102" y="7255"/>
                    <a:pt x="4428" y="11047"/>
                    <a:pt x="2782" y="13521"/>
                  </a:cubicBezTo>
                  <a:cubicBezTo>
                    <a:pt x="1136" y="15994"/>
                    <a:pt x="519" y="17148"/>
                    <a:pt x="211" y="18220"/>
                  </a:cubicBezTo>
                  <a:cubicBezTo>
                    <a:pt x="-98" y="19292"/>
                    <a:pt x="-98" y="20281"/>
                    <a:pt x="416" y="20858"/>
                  </a:cubicBezTo>
                  <a:cubicBezTo>
                    <a:pt x="931" y="21435"/>
                    <a:pt x="1959" y="21600"/>
                    <a:pt x="5251" y="21600"/>
                  </a:cubicBezTo>
                  <a:cubicBezTo>
                    <a:pt x="8542" y="21600"/>
                    <a:pt x="14096" y="21435"/>
                    <a:pt x="19651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9" name="Line"/>
            <p:cNvSpPr/>
            <p:nvPr/>
          </p:nvSpPr>
          <p:spPr>
            <a:xfrm>
              <a:off x="10998199" y="5874965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0" name="Line"/>
            <p:cNvSpPr/>
            <p:nvPr/>
          </p:nvSpPr>
          <p:spPr>
            <a:xfrm>
              <a:off x="11222003" y="5716215"/>
              <a:ext cx="21434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21445" y="982"/>
                  </a:moveTo>
                  <a:cubicBezTo>
                    <a:pt x="20598" y="491"/>
                    <a:pt x="19751" y="0"/>
                    <a:pt x="17527" y="0"/>
                  </a:cubicBezTo>
                  <a:cubicBezTo>
                    <a:pt x="15304" y="0"/>
                    <a:pt x="11704" y="491"/>
                    <a:pt x="9480" y="1064"/>
                  </a:cubicBezTo>
                  <a:cubicBezTo>
                    <a:pt x="7257" y="1636"/>
                    <a:pt x="6410" y="2291"/>
                    <a:pt x="5774" y="3436"/>
                  </a:cubicBezTo>
                  <a:cubicBezTo>
                    <a:pt x="5139" y="4582"/>
                    <a:pt x="4716" y="6218"/>
                    <a:pt x="3763" y="8591"/>
                  </a:cubicBezTo>
                  <a:cubicBezTo>
                    <a:pt x="2810" y="10964"/>
                    <a:pt x="1327" y="14073"/>
                    <a:pt x="586" y="16036"/>
                  </a:cubicBezTo>
                  <a:cubicBezTo>
                    <a:pt x="-155" y="18000"/>
                    <a:pt x="-155" y="18818"/>
                    <a:pt x="374" y="19391"/>
                  </a:cubicBezTo>
                  <a:cubicBezTo>
                    <a:pt x="904" y="19964"/>
                    <a:pt x="1963" y="20291"/>
                    <a:pt x="4716" y="20618"/>
                  </a:cubicBezTo>
                  <a:cubicBezTo>
                    <a:pt x="7469" y="20945"/>
                    <a:pt x="11916" y="21273"/>
                    <a:pt x="163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1" name="Line"/>
            <p:cNvSpPr/>
            <p:nvPr/>
          </p:nvSpPr>
          <p:spPr>
            <a:xfrm>
              <a:off x="11404599" y="5830515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322" y="5040"/>
                    <a:pt x="10643" y="10080"/>
                    <a:pt x="13774" y="13080"/>
                  </a:cubicBezTo>
                  <a:cubicBezTo>
                    <a:pt x="16904" y="16080"/>
                    <a:pt x="17843" y="17040"/>
                    <a:pt x="18783" y="18120"/>
                  </a:cubicBezTo>
                  <a:cubicBezTo>
                    <a:pt x="19722" y="19200"/>
                    <a:pt x="20661" y="20400"/>
                    <a:pt x="21130" y="210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2" name="Line"/>
            <p:cNvSpPr/>
            <p:nvPr/>
          </p:nvSpPr>
          <p:spPr>
            <a:xfrm>
              <a:off x="11428194" y="5881315"/>
              <a:ext cx="9070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extrusionOk="0">
                  <a:moveTo>
                    <a:pt x="21037" y="0"/>
                  </a:moveTo>
                  <a:cubicBezTo>
                    <a:pt x="18582" y="267"/>
                    <a:pt x="16128" y="533"/>
                    <a:pt x="12446" y="3467"/>
                  </a:cubicBezTo>
                  <a:cubicBezTo>
                    <a:pt x="8764" y="6400"/>
                    <a:pt x="3855" y="12000"/>
                    <a:pt x="1646" y="15467"/>
                  </a:cubicBezTo>
                  <a:cubicBezTo>
                    <a:pt x="-563" y="18933"/>
                    <a:pt x="-72" y="20267"/>
                    <a:pt x="4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3" name="Line"/>
            <p:cNvSpPr/>
            <p:nvPr/>
          </p:nvSpPr>
          <p:spPr>
            <a:xfrm>
              <a:off x="11512549" y="5709865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00" y="0"/>
                    <a:pt x="11200" y="0"/>
                    <a:pt x="14600" y="720"/>
                  </a:cubicBezTo>
                  <a:cubicBezTo>
                    <a:pt x="18000" y="1440"/>
                    <a:pt x="19200" y="2880"/>
                    <a:pt x="19000" y="5220"/>
                  </a:cubicBezTo>
                  <a:cubicBezTo>
                    <a:pt x="18800" y="7560"/>
                    <a:pt x="17200" y="10800"/>
                    <a:pt x="15400" y="12960"/>
                  </a:cubicBezTo>
                  <a:cubicBezTo>
                    <a:pt x="13600" y="15120"/>
                    <a:pt x="11600" y="16200"/>
                    <a:pt x="10000" y="17460"/>
                  </a:cubicBezTo>
                  <a:cubicBezTo>
                    <a:pt x="8400" y="18720"/>
                    <a:pt x="7200" y="20160"/>
                    <a:pt x="8200" y="20880"/>
                  </a:cubicBezTo>
                  <a:cubicBezTo>
                    <a:pt x="9200" y="21600"/>
                    <a:pt x="12400" y="21600"/>
                    <a:pt x="15000" y="21600"/>
                  </a:cubicBezTo>
                  <a:cubicBezTo>
                    <a:pt x="17600" y="21600"/>
                    <a:pt x="19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4" name="Line"/>
            <p:cNvSpPr/>
            <p:nvPr/>
          </p:nvSpPr>
          <p:spPr>
            <a:xfrm>
              <a:off x="11645899" y="5717497"/>
              <a:ext cx="165671" cy="3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2" extrusionOk="0">
                  <a:moveTo>
                    <a:pt x="1641" y="1465"/>
                  </a:moveTo>
                  <a:cubicBezTo>
                    <a:pt x="4375" y="951"/>
                    <a:pt x="7109" y="436"/>
                    <a:pt x="9980" y="179"/>
                  </a:cubicBezTo>
                  <a:cubicBezTo>
                    <a:pt x="12851" y="-78"/>
                    <a:pt x="15858" y="-78"/>
                    <a:pt x="17909" y="308"/>
                  </a:cubicBezTo>
                  <a:cubicBezTo>
                    <a:pt x="19959" y="693"/>
                    <a:pt x="21053" y="1465"/>
                    <a:pt x="21327" y="3072"/>
                  </a:cubicBezTo>
                  <a:cubicBezTo>
                    <a:pt x="21600" y="4679"/>
                    <a:pt x="21053" y="7122"/>
                    <a:pt x="20643" y="9951"/>
                  </a:cubicBezTo>
                  <a:cubicBezTo>
                    <a:pt x="20233" y="12779"/>
                    <a:pt x="19959" y="15993"/>
                    <a:pt x="19549" y="17922"/>
                  </a:cubicBezTo>
                  <a:cubicBezTo>
                    <a:pt x="19139" y="19851"/>
                    <a:pt x="18592" y="20493"/>
                    <a:pt x="15995" y="20879"/>
                  </a:cubicBezTo>
                  <a:cubicBezTo>
                    <a:pt x="13397" y="21265"/>
                    <a:pt x="8749" y="21393"/>
                    <a:pt x="5742" y="21458"/>
                  </a:cubicBezTo>
                  <a:cubicBezTo>
                    <a:pt x="2734" y="21522"/>
                    <a:pt x="1367" y="21522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5" name="Line"/>
            <p:cNvSpPr/>
            <p:nvPr/>
          </p:nvSpPr>
          <p:spPr>
            <a:xfrm>
              <a:off x="11023599" y="6493808"/>
              <a:ext cx="165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5538" y="11375"/>
                    <a:pt x="11077" y="2735"/>
                    <a:pt x="14677" y="575"/>
                  </a:cubicBezTo>
                  <a:cubicBezTo>
                    <a:pt x="18277" y="-1585"/>
                    <a:pt x="1993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6" name="Line"/>
            <p:cNvSpPr/>
            <p:nvPr/>
          </p:nvSpPr>
          <p:spPr>
            <a:xfrm>
              <a:off x="11252199" y="6431648"/>
              <a:ext cx="3937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39" y="17656"/>
                    <a:pt x="4877" y="13711"/>
                    <a:pt x="6503" y="10424"/>
                  </a:cubicBezTo>
                  <a:cubicBezTo>
                    <a:pt x="8129" y="7137"/>
                    <a:pt x="8942" y="4508"/>
                    <a:pt x="9523" y="2723"/>
                  </a:cubicBezTo>
                  <a:cubicBezTo>
                    <a:pt x="10103" y="939"/>
                    <a:pt x="10452" y="0"/>
                    <a:pt x="10510" y="0"/>
                  </a:cubicBezTo>
                  <a:cubicBezTo>
                    <a:pt x="10568" y="0"/>
                    <a:pt x="10335" y="939"/>
                    <a:pt x="9929" y="2911"/>
                  </a:cubicBezTo>
                  <a:cubicBezTo>
                    <a:pt x="9523" y="4883"/>
                    <a:pt x="8942" y="7889"/>
                    <a:pt x="8652" y="9955"/>
                  </a:cubicBezTo>
                  <a:cubicBezTo>
                    <a:pt x="8361" y="12021"/>
                    <a:pt x="8361" y="13148"/>
                    <a:pt x="8652" y="13617"/>
                  </a:cubicBezTo>
                  <a:cubicBezTo>
                    <a:pt x="8942" y="14087"/>
                    <a:pt x="9523" y="13899"/>
                    <a:pt x="10452" y="12490"/>
                  </a:cubicBezTo>
                  <a:cubicBezTo>
                    <a:pt x="11381" y="11082"/>
                    <a:pt x="12658" y="8452"/>
                    <a:pt x="13587" y="6668"/>
                  </a:cubicBezTo>
                  <a:cubicBezTo>
                    <a:pt x="14516" y="4883"/>
                    <a:pt x="15097" y="3944"/>
                    <a:pt x="15503" y="3944"/>
                  </a:cubicBezTo>
                  <a:cubicBezTo>
                    <a:pt x="15910" y="3944"/>
                    <a:pt x="16142" y="4883"/>
                    <a:pt x="17129" y="7137"/>
                  </a:cubicBezTo>
                  <a:cubicBezTo>
                    <a:pt x="18116" y="9391"/>
                    <a:pt x="19858" y="12960"/>
                    <a:pt x="21600" y="16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7" name="Line"/>
            <p:cNvSpPr/>
            <p:nvPr/>
          </p:nvSpPr>
          <p:spPr>
            <a:xfrm>
              <a:off x="11652249" y="6306765"/>
              <a:ext cx="254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900" y="0"/>
                    <a:pt x="1800" y="0"/>
                    <a:pt x="2790" y="1286"/>
                  </a:cubicBezTo>
                  <a:cubicBezTo>
                    <a:pt x="3780" y="2571"/>
                    <a:pt x="4860" y="5143"/>
                    <a:pt x="4950" y="7586"/>
                  </a:cubicBezTo>
                  <a:cubicBezTo>
                    <a:pt x="5040" y="10029"/>
                    <a:pt x="4140" y="12343"/>
                    <a:pt x="3330" y="14014"/>
                  </a:cubicBezTo>
                  <a:cubicBezTo>
                    <a:pt x="2520" y="15686"/>
                    <a:pt x="1800" y="16714"/>
                    <a:pt x="2160" y="17229"/>
                  </a:cubicBezTo>
                  <a:cubicBezTo>
                    <a:pt x="2520" y="17743"/>
                    <a:pt x="3960" y="17743"/>
                    <a:pt x="7380" y="18386"/>
                  </a:cubicBezTo>
                  <a:cubicBezTo>
                    <a:pt x="10800" y="19029"/>
                    <a:pt x="162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8" name="Line"/>
            <p:cNvSpPr/>
            <p:nvPr/>
          </p:nvSpPr>
          <p:spPr>
            <a:xfrm>
              <a:off x="5207000" y="5281150"/>
              <a:ext cx="3175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extrusionOk="0">
                  <a:moveTo>
                    <a:pt x="0" y="20702"/>
                  </a:moveTo>
                  <a:cubicBezTo>
                    <a:pt x="5040" y="10884"/>
                    <a:pt x="10080" y="1066"/>
                    <a:pt x="13680" y="84"/>
                  </a:cubicBezTo>
                  <a:cubicBezTo>
                    <a:pt x="17280" y="-898"/>
                    <a:pt x="1944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9" name="Line"/>
            <p:cNvSpPr/>
            <p:nvPr/>
          </p:nvSpPr>
          <p:spPr>
            <a:xfrm>
              <a:off x="5238750" y="5523270"/>
              <a:ext cx="2730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20296"/>
                  </a:moveTo>
                  <a:cubicBezTo>
                    <a:pt x="3684" y="12582"/>
                    <a:pt x="7367" y="4867"/>
                    <a:pt x="10967" y="1782"/>
                  </a:cubicBezTo>
                  <a:cubicBezTo>
                    <a:pt x="14567" y="-1304"/>
                    <a:pt x="1808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0" name="Line"/>
            <p:cNvSpPr/>
            <p:nvPr/>
          </p:nvSpPr>
          <p:spPr>
            <a:xfrm>
              <a:off x="5924549" y="5178795"/>
              <a:ext cx="218772" cy="3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2" extrusionOk="0">
                  <a:moveTo>
                    <a:pt x="0" y="569"/>
                  </a:moveTo>
                  <a:cubicBezTo>
                    <a:pt x="3909" y="220"/>
                    <a:pt x="7817" y="-128"/>
                    <a:pt x="10697" y="46"/>
                  </a:cubicBezTo>
                  <a:cubicBezTo>
                    <a:pt x="13577" y="220"/>
                    <a:pt x="15429" y="917"/>
                    <a:pt x="16046" y="1788"/>
                  </a:cubicBezTo>
                  <a:cubicBezTo>
                    <a:pt x="16663" y="2659"/>
                    <a:pt x="16046" y="3704"/>
                    <a:pt x="14811" y="4691"/>
                  </a:cubicBezTo>
                  <a:cubicBezTo>
                    <a:pt x="13577" y="5678"/>
                    <a:pt x="11726" y="6607"/>
                    <a:pt x="10389" y="7362"/>
                  </a:cubicBezTo>
                  <a:cubicBezTo>
                    <a:pt x="9051" y="8117"/>
                    <a:pt x="8229" y="8698"/>
                    <a:pt x="8537" y="9046"/>
                  </a:cubicBezTo>
                  <a:cubicBezTo>
                    <a:pt x="8846" y="9395"/>
                    <a:pt x="10286" y="9511"/>
                    <a:pt x="12651" y="10324"/>
                  </a:cubicBezTo>
                  <a:cubicBezTo>
                    <a:pt x="15017" y="11137"/>
                    <a:pt x="18309" y="12646"/>
                    <a:pt x="19954" y="14098"/>
                  </a:cubicBezTo>
                  <a:cubicBezTo>
                    <a:pt x="21600" y="15549"/>
                    <a:pt x="21600" y="16943"/>
                    <a:pt x="20469" y="17988"/>
                  </a:cubicBezTo>
                  <a:cubicBezTo>
                    <a:pt x="19337" y="19033"/>
                    <a:pt x="17074" y="19730"/>
                    <a:pt x="14709" y="20253"/>
                  </a:cubicBezTo>
                  <a:cubicBezTo>
                    <a:pt x="12343" y="20775"/>
                    <a:pt x="9874" y="21124"/>
                    <a:pt x="7406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1" name="Line"/>
            <p:cNvSpPr/>
            <p:nvPr/>
          </p:nvSpPr>
          <p:spPr>
            <a:xfrm>
              <a:off x="6396526" y="5170115"/>
              <a:ext cx="22017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extrusionOk="0">
                  <a:moveTo>
                    <a:pt x="20998" y="1029"/>
                  </a:moveTo>
                  <a:cubicBezTo>
                    <a:pt x="18777" y="514"/>
                    <a:pt x="16557" y="0"/>
                    <a:pt x="14538" y="0"/>
                  </a:cubicBezTo>
                  <a:cubicBezTo>
                    <a:pt x="12519" y="0"/>
                    <a:pt x="10703" y="514"/>
                    <a:pt x="8280" y="1843"/>
                  </a:cubicBezTo>
                  <a:cubicBezTo>
                    <a:pt x="5858" y="3171"/>
                    <a:pt x="2830" y="5314"/>
                    <a:pt x="1215" y="7800"/>
                  </a:cubicBezTo>
                  <a:cubicBezTo>
                    <a:pt x="-400" y="10286"/>
                    <a:pt x="-602" y="13114"/>
                    <a:pt x="1820" y="15429"/>
                  </a:cubicBezTo>
                  <a:cubicBezTo>
                    <a:pt x="4243" y="17743"/>
                    <a:pt x="9290" y="19543"/>
                    <a:pt x="12419" y="20486"/>
                  </a:cubicBezTo>
                  <a:cubicBezTo>
                    <a:pt x="15548" y="21429"/>
                    <a:pt x="16759" y="21514"/>
                    <a:pt x="179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2" name="Line"/>
            <p:cNvSpPr/>
            <p:nvPr/>
          </p:nvSpPr>
          <p:spPr>
            <a:xfrm>
              <a:off x="6681956" y="5440534"/>
              <a:ext cx="334794" cy="1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662" extrusionOk="0">
                  <a:moveTo>
                    <a:pt x="7630" y="3365"/>
                  </a:moveTo>
                  <a:cubicBezTo>
                    <a:pt x="7223" y="7431"/>
                    <a:pt x="6815" y="11497"/>
                    <a:pt x="6476" y="14292"/>
                  </a:cubicBezTo>
                  <a:cubicBezTo>
                    <a:pt x="6136" y="17087"/>
                    <a:pt x="5864" y="18612"/>
                    <a:pt x="5049" y="19628"/>
                  </a:cubicBezTo>
                  <a:cubicBezTo>
                    <a:pt x="4234" y="20645"/>
                    <a:pt x="2876" y="21153"/>
                    <a:pt x="1857" y="20009"/>
                  </a:cubicBezTo>
                  <a:cubicBezTo>
                    <a:pt x="838" y="18866"/>
                    <a:pt x="159" y="16071"/>
                    <a:pt x="23" y="13402"/>
                  </a:cubicBezTo>
                  <a:cubicBezTo>
                    <a:pt x="-113" y="10734"/>
                    <a:pt x="295" y="8193"/>
                    <a:pt x="2740" y="5779"/>
                  </a:cubicBezTo>
                  <a:cubicBezTo>
                    <a:pt x="5185" y="3365"/>
                    <a:pt x="9668" y="1078"/>
                    <a:pt x="13132" y="315"/>
                  </a:cubicBezTo>
                  <a:cubicBezTo>
                    <a:pt x="16596" y="-447"/>
                    <a:pt x="19042" y="315"/>
                    <a:pt x="21487" y="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3" name="Line"/>
            <p:cNvSpPr/>
            <p:nvPr/>
          </p:nvSpPr>
          <p:spPr>
            <a:xfrm>
              <a:off x="7150099" y="5145657"/>
              <a:ext cx="215901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0" y="1250"/>
                  </a:moveTo>
                  <a:cubicBezTo>
                    <a:pt x="3388" y="575"/>
                    <a:pt x="6776" y="-100"/>
                    <a:pt x="9529" y="12"/>
                  </a:cubicBezTo>
                  <a:cubicBezTo>
                    <a:pt x="12282" y="125"/>
                    <a:pt x="14400" y="1025"/>
                    <a:pt x="14929" y="3275"/>
                  </a:cubicBezTo>
                  <a:cubicBezTo>
                    <a:pt x="15459" y="5525"/>
                    <a:pt x="14400" y="9125"/>
                    <a:pt x="12600" y="11713"/>
                  </a:cubicBezTo>
                  <a:cubicBezTo>
                    <a:pt x="10800" y="14300"/>
                    <a:pt x="8259" y="15875"/>
                    <a:pt x="6459" y="17113"/>
                  </a:cubicBezTo>
                  <a:cubicBezTo>
                    <a:pt x="4659" y="18350"/>
                    <a:pt x="3600" y="19250"/>
                    <a:pt x="3706" y="19813"/>
                  </a:cubicBezTo>
                  <a:cubicBezTo>
                    <a:pt x="3812" y="20375"/>
                    <a:pt x="5082" y="20600"/>
                    <a:pt x="8259" y="20825"/>
                  </a:cubicBezTo>
                  <a:cubicBezTo>
                    <a:pt x="11435" y="21050"/>
                    <a:pt x="16518" y="21275"/>
                    <a:pt x="2160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4" name="Line"/>
            <p:cNvSpPr/>
            <p:nvPr/>
          </p:nvSpPr>
          <p:spPr>
            <a:xfrm>
              <a:off x="7429499" y="5599798"/>
              <a:ext cx="285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5" name="Line"/>
            <p:cNvSpPr/>
            <p:nvPr/>
          </p:nvSpPr>
          <p:spPr>
            <a:xfrm>
              <a:off x="7600949" y="5474915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2985"/>
                    <a:pt x="7200" y="5971"/>
                    <a:pt x="3600" y="9571"/>
                  </a:cubicBezTo>
                  <a:cubicBezTo>
                    <a:pt x="0" y="13171"/>
                    <a:pt x="0" y="17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6" name="Line"/>
            <p:cNvSpPr/>
            <p:nvPr/>
          </p:nvSpPr>
          <p:spPr>
            <a:xfrm>
              <a:off x="7759699" y="5407181"/>
              <a:ext cx="482601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895" y="17854"/>
                    <a:pt x="3789" y="14109"/>
                    <a:pt x="5116" y="10925"/>
                  </a:cubicBezTo>
                  <a:cubicBezTo>
                    <a:pt x="6442" y="7741"/>
                    <a:pt x="7200" y="5119"/>
                    <a:pt x="7674" y="3184"/>
                  </a:cubicBezTo>
                  <a:cubicBezTo>
                    <a:pt x="8147" y="1249"/>
                    <a:pt x="8337" y="0"/>
                    <a:pt x="8195" y="0"/>
                  </a:cubicBezTo>
                  <a:cubicBezTo>
                    <a:pt x="8053" y="0"/>
                    <a:pt x="7579" y="1249"/>
                    <a:pt x="7247" y="3371"/>
                  </a:cubicBezTo>
                  <a:cubicBezTo>
                    <a:pt x="6916" y="5494"/>
                    <a:pt x="6726" y="8490"/>
                    <a:pt x="6916" y="10738"/>
                  </a:cubicBezTo>
                  <a:cubicBezTo>
                    <a:pt x="7105" y="12985"/>
                    <a:pt x="7674" y="14483"/>
                    <a:pt x="8621" y="15045"/>
                  </a:cubicBezTo>
                  <a:cubicBezTo>
                    <a:pt x="9568" y="15607"/>
                    <a:pt x="10895" y="15232"/>
                    <a:pt x="12268" y="13547"/>
                  </a:cubicBezTo>
                  <a:cubicBezTo>
                    <a:pt x="13642" y="11861"/>
                    <a:pt x="15063" y="8865"/>
                    <a:pt x="15821" y="7054"/>
                  </a:cubicBezTo>
                  <a:cubicBezTo>
                    <a:pt x="16579" y="5244"/>
                    <a:pt x="16674" y="4620"/>
                    <a:pt x="16863" y="3933"/>
                  </a:cubicBezTo>
                  <a:cubicBezTo>
                    <a:pt x="17053" y="3246"/>
                    <a:pt x="17337" y="2497"/>
                    <a:pt x="17479" y="2435"/>
                  </a:cubicBezTo>
                  <a:cubicBezTo>
                    <a:pt x="17621" y="2372"/>
                    <a:pt x="17621" y="2997"/>
                    <a:pt x="17763" y="4869"/>
                  </a:cubicBezTo>
                  <a:cubicBezTo>
                    <a:pt x="17905" y="6742"/>
                    <a:pt x="18189" y="9864"/>
                    <a:pt x="18853" y="11799"/>
                  </a:cubicBezTo>
                  <a:cubicBezTo>
                    <a:pt x="19516" y="13734"/>
                    <a:pt x="20558" y="14483"/>
                    <a:pt x="21600" y="15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7" name="Line"/>
            <p:cNvSpPr/>
            <p:nvPr/>
          </p:nvSpPr>
          <p:spPr>
            <a:xfrm>
              <a:off x="8216899" y="5189528"/>
              <a:ext cx="215901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extrusionOk="0">
                  <a:moveTo>
                    <a:pt x="0" y="837"/>
                  </a:moveTo>
                  <a:cubicBezTo>
                    <a:pt x="2329" y="245"/>
                    <a:pt x="4659" y="-347"/>
                    <a:pt x="6671" y="245"/>
                  </a:cubicBezTo>
                  <a:cubicBezTo>
                    <a:pt x="8682" y="837"/>
                    <a:pt x="10376" y="2612"/>
                    <a:pt x="11329" y="4535"/>
                  </a:cubicBezTo>
                  <a:cubicBezTo>
                    <a:pt x="12282" y="6458"/>
                    <a:pt x="12494" y="8530"/>
                    <a:pt x="12176" y="10157"/>
                  </a:cubicBezTo>
                  <a:cubicBezTo>
                    <a:pt x="11859" y="11785"/>
                    <a:pt x="11012" y="12968"/>
                    <a:pt x="9635" y="14448"/>
                  </a:cubicBezTo>
                  <a:cubicBezTo>
                    <a:pt x="8259" y="15927"/>
                    <a:pt x="6353" y="17702"/>
                    <a:pt x="5929" y="18738"/>
                  </a:cubicBezTo>
                  <a:cubicBezTo>
                    <a:pt x="5506" y="19774"/>
                    <a:pt x="6565" y="20069"/>
                    <a:pt x="9424" y="20365"/>
                  </a:cubicBezTo>
                  <a:cubicBezTo>
                    <a:pt x="12282" y="20661"/>
                    <a:pt x="16941" y="20957"/>
                    <a:pt x="21600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8" name="Line"/>
            <p:cNvSpPr/>
            <p:nvPr/>
          </p:nvSpPr>
          <p:spPr>
            <a:xfrm>
              <a:off x="8420099" y="5144715"/>
              <a:ext cx="19180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extrusionOk="0">
                  <a:moveTo>
                    <a:pt x="10914" y="0"/>
                  </a:moveTo>
                  <a:cubicBezTo>
                    <a:pt x="13869" y="2428"/>
                    <a:pt x="16825" y="4856"/>
                    <a:pt x="18758" y="7242"/>
                  </a:cubicBezTo>
                  <a:cubicBezTo>
                    <a:pt x="20691" y="9628"/>
                    <a:pt x="21600" y="11972"/>
                    <a:pt x="18985" y="14233"/>
                  </a:cubicBezTo>
                  <a:cubicBezTo>
                    <a:pt x="16371" y="16493"/>
                    <a:pt x="10232" y="18670"/>
                    <a:pt x="6480" y="19884"/>
                  </a:cubicBezTo>
                  <a:cubicBezTo>
                    <a:pt x="2728" y="21098"/>
                    <a:pt x="1364" y="213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9" name="Line"/>
            <p:cNvSpPr/>
            <p:nvPr/>
          </p:nvSpPr>
          <p:spPr>
            <a:xfrm>
              <a:off x="6216649" y="5900365"/>
              <a:ext cx="1968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29"/>
                  </a:moveTo>
                  <a:cubicBezTo>
                    <a:pt x="790" y="3086"/>
                    <a:pt x="1579" y="1543"/>
                    <a:pt x="2462" y="771"/>
                  </a:cubicBezTo>
                  <a:cubicBezTo>
                    <a:pt x="3345" y="0"/>
                    <a:pt x="4320" y="0"/>
                    <a:pt x="5214" y="0"/>
                  </a:cubicBezTo>
                  <a:cubicBezTo>
                    <a:pt x="6108" y="0"/>
                    <a:pt x="6921" y="0"/>
                    <a:pt x="7850" y="0"/>
                  </a:cubicBezTo>
                  <a:cubicBezTo>
                    <a:pt x="8779" y="0"/>
                    <a:pt x="9825" y="0"/>
                    <a:pt x="10719" y="257"/>
                  </a:cubicBezTo>
                  <a:cubicBezTo>
                    <a:pt x="11613" y="514"/>
                    <a:pt x="12356" y="1029"/>
                    <a:pt x="13274" y="1800"/>
                  </a:cubicBezTo>
                  <a:cubicBezTo>
                    <a:pt x="14191" y="2571"/>
                    <a:pt x="15283" y="3600"/>
                    <a:pt x="16432" y="5657"/>
                  </a:cubicBezTo>
                  <a:cubicBezTo>
                    <a:pt x="17582" y="7714"/>
                    <a:pt x="18790" y="10800"/>
                    <a:pt x="19661" y="13629"/>
                  </a:cubicBezTo>
                  <a:cubicBezTo>
                    <a:pt x="20532" y="16457"/>
                    <a:pt x="21066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0" name="Line"/>
            <p:cNvSpPr/>
            <p:nvPr/>
          </p:nvSpPr>
          <p:spPr>
            <a:xfrm>
              <a:off x="6394449" y="6081521"/>
              <a:ext cx="1905001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extrusionOk="0">
                  <a:moveTo>
                    <a:pt x="0" y="16128"/>
                  </a:moveTo>
                  <a:cubicBezTo>
                    <a:pt x="912" y="14467"/>
                    <a:pt x="1824" y="12805"/>
                    <a:pt x="2784" y="11559"/>
                  </a:cubicBezTo>
                  <a:cubicBezTo>
                    <a:pt x="3744" y="10313"/>
                    <a:pt x="4752" y="9482"/>
                    <a:pt x="5676" y="8236"/>
                  </a:cubicBezTo>
                  <a:cubicBezTo>
                    <a:pt x="6600" y="6990"/>
                    <a:pt x="7440" y="5328"/>
                    <a:pt x="8340" y="4082"/>
                  </a:cubicBezTo>
                  <a:cubicBezTo>
                    <a:pt x="9240" y="2836"/>
                    <a:pt x="10200" y="2005"/>
                    <a:pt x="11160" y="1175"/>
                  </a:cubicBezTo>
                  <a:cubicBezTo>
                    <a:pt x="12120" y="344"/>
                    <a:pt x="13080" y="-487"/>
                    <a:pt x="14352" y="344"/>
                  </a:cubicBezTo>
                  <a:cubicBezTo>
                    <a:pt x="15624" y="1175"/>
                    <a:pt x="17208" y="3667"/>
                    <a:pt x="18468" y="7405"/>
                  </a:cubicBezTo>
                  <a:cubicBezTo>
                    <a:pt x="19728" y="11144"/>
                    <a:pt x="20664" y="16128"/>
                    <a:pt x="2160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1" name="Line"/>
            <p:cNvSpPr/>
            <p:nvPr/>
          </p:nvSpPr>
          <p:spPr>
            <a:xfrm>
              <a:off x="0" y="5824165"/>
              <a:ext cx="9099550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" y="0"/>
                  </a:moveTo>
                  <a:cubicBezTo>
                    <a:pt x="111" y="0"/>
                    <a:pt x="85" y="0"/>
                    <a:pt x="58" y="0"/>
                  </a:cubicBezTo>
                  <a:cubicBezTo>
                    <a:pt x="30" y="0"/>
                    <a:pt x="0" y="0"/>
                    <a:pt x="0" y="27"/>
                  </a:cubicBezTo>
                  <a:cubicBezTo>
                    <a:pt x="0" y="54"/>
                    <a:pt x="30" y="107"/>
                    <a:pt x="136" y="376"/>
                  </a:cubicBezTo>
                  <a:cubicBezTo>
                    <a:pt x="241" y="645"/>
                    <a:pt x="422" y="1128"/>
                    <a:pt x="605" y="1531"/>
                  </a:cubicBezTo>
                  <a:cubicBezTo>
                    <a:pt x="789" y="1934"/>
                    <a:pt x="975" y="2257"/>
                    <a:pt x="1158" y="2525"/>
                  </a:cubicBezTo>
                  <a:cubicBezTo>
                    <a:pt x="1342" y="2794"/>
                    <a:pt x="1522" y="3009"/>
                    <a:pt x="1693" y="3197"/>
                  </a:cubicBezTo>
                  <a:cubicBezTo>
                    <a:pt x="1864" y="3385"/>
                    <a:pt x="2025" y="3546"/>
                    <a:pt x="2206" y="3734"/>
                  </a:cubicBezTo>
                  <a:cubicBezTo>
                    <a:pt x="2387" y="3922"/>
                    <a:pt x="2588" y="4137"/>
                    <a:pt x="2799" y="4325"/>
                  </a:cubicBezTo>
                  <a:cubicBezTo>
                    <a:pt x="3010" y="4513"/>
                    <a:pt x="3231" y="4675"/>
                    <a:pt x="3427" y="4809"/>
                  </a:cubicBezTo>
                  <a:cubicBezTo>
                    <a:pt x="3623" y="4943"/>
                    <a:pt x="3793" y="5051"/>
                    <a:pt x="3972" y="5185"/>
                  </a:cubicBezTo>
                  <a:cubicBezTo>
                    <a:pt x="4150" y="5319"/>
                    <a:pt x="4336" y="5481"/>
                    <a:pt x="4527" y="5588"/>
                  </a:cubicBezTo>
                  <a:cubicBezTo>
                    <a:pt x="4718" y="5696"/>
                    <a:pt x="4914" y="5749"/>
                    <a:pt x="5070" y="5803"/>
                  </a:cubicBezTo>
                  <a:cubicBezTo>
                    <a:pt x="5225" y="5857"/>
                    <a:pt x="5341" y="5910"/>
                    <a:pt x="5457" y="5964"/>
                  </a:cubicBezTo>
                  <a:cubicBezTo>
                    <a:pt x="5572" y="6018"/>
                    <a:pt x="5688" y="6072"/>
                    <a:pt x="5813" y="6099"/>
                  </a:cubicBezTo>
                  <a:cubicBezTo>
                    <a:pt x="5939" y="6125"/>
                    <a:pt x="6075" y="6125"/>
                    <a:pt x="6195" y="6152"/>
                  </a:cubicBezTo>
                  <a:cubicBezTo>
                    <a:pt x="6316" y="6179"/>
                    <a:pt x="6421" y="6233"/>
                    <a:pt x="6549" y="6260"/>
                  </a:cubicBezTo>
                  <a:cubicBezTo>
                    <a:pt x="6677" y="6287"/>
                    <a:pt x="6828" y="6287"/>
                    <a:pt x="6974" y="6313"/>
                  </a:cubicBezTo>
                  <a:cubicBezTo>
                    <a:pt x="7120" y="6340"/>
                    <a:pt x="7260" y="6394"/>
                    <a:pt x="7396" y="6448"/>
                  </a:cubicBezTo>
                  <a:cubicBezTo>
                    <a:pt x="7532" y="6501"/>
                    <a:pt x="7662" y="6555"/>
                    <a:pt x="7800" y="6636"/>
                  </a:cubicBezTo>
                  <a:cubicBezTo>
                    <a:pt x="7939" y="6716"/>
                    <a:pt x="8084" y="6824"/>
                    <a:pt x="8235" y="6904"/>
                  </a:cubicBezTo>
                  <a:cubicBezTo>
                    <a:pt x="8386" y="6985"/>
                    <a:pt x="8542" y="7039"/>
                    <a:pt x="8695" y="7119"/>
                  </a:cubicBezTo>
                  <a:cubicBezTo>
                    <a:pt x="8848" y="7200"/>
                    <a:pt x="8999" y="7307"/>
                    <a:pt x="9152" y="7415"/>
                  </a:cubicBezTo>
                  <a:cubicBezTo>
                    <a:pt x="9305" y="7522"/>
                    <a:pt x="9461" y="7630"/>
                    <a:pt x="9612" y="7737"/>
                  </a:cubicBezTo>
                  <a:cubicBezTo>
                    <a:pt x="9762" y="7845"/>
                    <a:pt x="9908" y="7952"/>
                    <a:pt x="10061" y="8087"/>
                  </a:cubicBezTo>
                  <a:cubicBezTo>
                    <a:pt x="10215" y="8221"/>
                    <a:pt x="10375" y="8382"/>
                    <a:pt x="10534" y="8516"/>
                  </a:cubicBezTo>
                  <a:cubicBezTo>
                    <a:pt x="10692" y="8651"/>
                    <a:pt x="10848" y="8758"/>
                    <a:pt x="11006" y="8893"/>
                  </a:cubicBezTo>
                  <a:cubicBezTo>
                    <a:pt x="11164" y="9027"/>
                    <a:pt x="11325" y="9188"/>
                    <a:pt x="11476" y="9322"/>
                  </a:cubicBezTo>
                  <a:cubicBezTo>
                    <a:pt x="11627" y="9457"/>
                    <a:pt x="11767" y="9564"/>
                    <a:pt x="11920" y="9699"/>
                  </a:cubicBezTo>
                  <a:cubicBezTo>
                    <a:pt x="12074" y="9833"/>
                    <a:pt x="12239" y="9994"/>
                    <a:pt x="12398" y="10155"/>
                  </a:cubicBezTo>
                  <a:cubicBezTo>
                    <a:pt x="12556" y="10316"/>
                    <a:pt x="12707" y="10478"/>
                    <a:pt x="12858" y="10639"/>
                  </a:cubicBezTo>
                  <a:cubicBezTo>
                    <a:pt x="13008" y="10800"/>
                    <a:pt x="13159" y="10961"/>
                    <a:pt x="13305" y="11122"/>
                  </a:cubicBezTo>
                  <a:cubicBezTo>
                    <a:pt x="13450" y="11284"/>
                    <a:pt x="13591" y="11445"/>
                    <a:pt x="13737" y="11606"/>
                  </a:cubicBezTo>
                  <a:cubicBezTo>
                    <a:pt x="13882" y="11767"/>
                    <a:pt x="14033" y="11928"/>
                    <a:pt x="14181" y="12090"/>
                  </a:cubicBezTo>
                  <a:cubicBezTo>
                    <a:pt x="14330" y="12251"/>
                    <a:pt x="14475" y="12412"/>
                    <a:pt x="14621" y="12573"/>
                  </a:cubicBezTo>
                  <a:cubicBezTo>
                    <a:pt x="14767" y="12734"/>
                    <a:pt x="14912" y="12896"/>
                    <a:pt x="15043" y="13057"/>
                  </a:cubicBezTo>
                  <a:cubicBezTo>
                    <a:pt x="15174" y="13218"/>
                    <a:pt x="15289" y="13379"/>
                    <a:pt x="15420" y="13513"/>
                  </a:cubicBezTo>
                  <a:cubicBezTo>
                    <a:pt x="15551" y="13648"/>
                    <a:pt x="15696" y="13755"/>
                    <a:pt x="15845" y="13890"/>
                  </a:cubicBezTo>
                  <a:cubicBezTo>
                    <a:pt x="15993" y="14024"/>
                    <a:pt x="16143" y="14185"/>
                    <a:pt x="16344" y="14427"/>
                  </a:cubicBezTo>
                  <a:cubicBezTo>
                    <a:pt x="16545" y="14669"/>
                    <a:pt x="16797" y="14991"/>
                    <a:pt x="17000" y="15233"/>
                  </a:cubicBezTo>
                  <a:cubicBezTo>
                    <a:pt x="17204" y="15475"/>
                    <a:pt x="17359" y="15636"/>
                    <a:pt x="17503" y="15824"/>
                  </a:cubicBezTo>
                  <a:cubicBezTo>
                    <a:pt x="17646" y="16012"/>
                    <a:pt x="17776" y="16227"/>
                    <a:pt x="17905" y="16415"/>
                  </a:cubicBezTo>
                  <a:cubicBezTo>
                    <a:pt x="18033" y="16603"/>
                    <a:pt x="18158" y="16764"/>
                    <a:pt x="18344" y="17006"/>
                  </a:cubicBezTo>
                  <a:cubicBezTo>
                    <a:pt x="18530" y="17248"/>
                    <a:pt x="18776" y="17570"/>
                    <a:pt x="19020" y="17919"/>
                  </a:cubicBezTo>
                  <a:cubicBezTo>
                    <a:pt x="19264" y="18269"/>
                    <a:pt x="19505" y="18645"/>
                    <a:pt x="19736" y="19021"/>
                  </a:cubicBezTo>
                  <a:cubicBezTo>
                    <a:pt x="19967" y="19397"/>
                    <a:pt x="20188" y="19773"/>
                    <a:pt x="20447" y="20149"/>
                  </a:cubicBezTo>
                  <a:cubicBezTo>
                    <a:pt x="20706" y="20525"/>
                    <a:pt x="21002" y="20901"/>
                    <a:pt x="21201" y="21143"/>
                  </a:cubicBezTo>
                  <a:cubicBezTo>
                    <a:pt x="21399" y="21385"/>
                    <a:pt x="21500" y="21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2" name="Line"/>
            <p:cNvSpPr/>
            <p:nvPr/>
          </p:nvSpPr>
          <p:spPr>
            <a:xfrm>
              <a:off x="523117" y="6195587"/>
              <a:ext cx="410333" cy="63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66" extrusionOk="0">
                  <a:moveTo>
                    <a:pt x="10454" y="8129"/>
                  </a:moveTo>
                  <a:cubicBezTo>
                    <a:pt x="11556" y="6901"/>
                    <a:pt x="12658" y="5673"/>
                    <a:pt x="13319" y="4698"/>
                  </a:cubicBezTo>
                  <a:cubicBezTo>
                    <a:pt x="13980" y="3723"/>
                    <a:pt x="14201" y="3000"/>
                    <a:pt x="13815" y="2422"/>
                  </a:cubicBezTo>
                  <a:cubicBezTo>
                    <a:pt x="13429" y="1844"/>
                    <a:pt x="12437" y="1411"/>
                    <a:pt x="10840" y="1519"/>
                  </a:cubicBezTo>
                  <a:cubicBezTo>
                    <a:pt x="9242" y="1628"/>
                    <a:pt x="7037" y="2278"/>
                    <a:pt x="5164" y="3650"/>
                  </a:cubicBezTo>
                  <a:cubicBezTo>
                    <a:pt x="3291" y="5023"/>
                    <a:pt x="1748" y="7118"/>
                    <a:pt x="866" y="9213"/>
                  </a:cubicBezTo>
                  <a:cubicBezTo>
                    <a:pt x="-16" y="11308"/>
                    <a:pt x="-236" y="13403"/>
                    <a:pt x="260" y="14956"/>
                  </a:cubicBezTo>
                  <a:cubicBezTo>
                    <a:pt x="756" y="16509"/>
                    <a:pt x="1968" y="17521"/>
                    <a:pt x="3291" y="18062"/>
                  </a:cubicBezTo>
                  <a:cubicBezTo>
                    <a:pt x="4613" y="18604"/>
                    <a:pt x="6046" y="18676"/>
                    <a:pt x="8195" y="17954"/>
                  </a:cubicBezTo>
                  <a:cubicBezTo>
                    <a:pt x="10344" y="17232"/>
                    <a:pt x="13209" y="15714"/>
                    <a:pt x="15468" y="13800"/>
                  </a:cubicBezTo>
                  <a:cubicBezTo>
                    <a:pt x="17727" y="11886"/>
                    <a:pt x="19380" y="9574"/>
                    <a:pt x="20152" y="7371"/>
                  </a:cubicBezTo>
                  <a:cubicBezTo>
                    <a:pt x="20923" y="5167"/>
                    <a:pt x="20813" y="3072"/>
                    <a:pt x="19821" y="1772"/>
                  </a:cubicBezTo>
                  <a:cubicBezTo>
                    <a:pt x="18829" y="472"/>
                    <a:pt x="16956" y="-34"/>
                    <a:pt x="15193" y="2"/>
                  </a:cubicBezTo>
                  <a:cubicBezTo>
                    <a:pt x="13429" y="38"/>
                    <a:pt x="11776" y="616"/>
                    <a:pt x="10564" y="1700"/>
                  </a:cubicBezTo>
                  <a:cubicBezTo>
                    <a:pt x="9352" y="2783"/>
                    <a:pt x="8580" y="4373"/>
                    <a:pt x="8360" y="5926"/>
                  </a:cubicBezTo>
                  <a:cubicBezTo>
                    <a:pt x="8140" y="7479"/>
                    <a:pt x="8470" y="8996"/>
                    <a:pt x="9682" y="10802"/>
                  </a:cubicBezTo>
                  <a:cubicBezTo>
                    <a:pt x="10895" y="12608"/>
                    <a:pt x="12988" y="14703"/>
                    <a:pt x="15082" y="16545"/>
                  </a:cubicBezTo>
                  <a:cubicBezTo>
                    <a:pt x="17176" y="18387"/>
                    <a:pt x="19270" y="19977"/>
                    <a:pt x="21364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3" name="Line"/>
            <p:cNvSpPr/>
            <p:nvPr/>
          </p:nvSpPr>
          <p:spPr>
            <a:xfrm>
              <a:off x="984250" y="6179765"/>
              <a:ext cx="340667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extrusionOk="0">
                  <a:moveTo>
                    <a:pt x="11529" y="0"/>
                  </a:moveTo>
                  <a:cubicBezTo>
                    <a:pt x="13517" y="828"/>
                    <a:pt x="15504" y="1657"/>
                    <a:pt x="17360" y="3058"/>
                  </a:cubicBezTo>
                  <a:cubicBezTo>
                    <a:pt x="19215" y="4460"/>
                    <a:pt x="20937" y="6435"/>
                    <a:pt x="21269" y="8442"/>
                  </a:cubicBezTo>
                  <a:cubicBezTo>
                    <a:pt x="21600" y="10450"/>
                    <a:pt x="20540" y="12488"/>
                    <a:pt x="17956" y="14432"/>
                  </a:cubicBezTo>
                  <a:cubicBezTo>
                    <a:pt x="15372" y="16375"/>
                    <a:pt x="11264" y="18223"/>
                    <a:pt x="8017" y="19402"/>
                  </a:cubicBezTo>
                  <a:cubicBezTo>
                    <a:pt x="4771" y="20581"/>
                    <a:pt x="2385" y="21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4" name="Line"/>
            <p:cNvSpPr/>
            <p:nvPr/>
          </p:nvSpPr>
          <p:spPr>
            <a:xfrm>
              <a:off x="362032" y="6192465"/>
              <a:ext cx="133268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extrusionOk="0">
                  <a:moveTo>
                    <a:pt x="20605" y="0"/>
                  </a:moveTo>
                  <a:cubicBezTo>
                    <a:pt x="15369" y="1188"/>
                    <a:pt x="10132" y="2375"/>
                    <a:pt x="6041" y="4120"/>
                  </a:cubicBezTo>
                  <a:cubicBezTo>
                    <a:pt x="1950" y="5864"/>
                    <a:pt x="-995" y="8165"/>
                    <a:pt x="314" y="10726"/>
                  </a:cubicBezTo>
                  <a:cubicBezTo>
                    <a:pt x="1623" y="13287"/>
                    <a:pt x="7187" y="16107"/>
                    <a:pt x="11114" y="17963"/>
                  </a:cubicBezTo>
                  <a:cubicBezTo>
                    <a:pt x="15041" y="19819"/>
                    <a:pt x="17332" y="20709"/>
                    <a:pt x="196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5" name="Line"/>
            <p:cNvSpPr/>
            <p:nvPr/>
          </p:nvSpPr>
          <p:spPr>
            <a:xfrm>
              <a:off x="1708149" y="6516315"/>
              <a:ext cx="273051" cy="5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extrusionOk="0">
                  <a:moveTo>
                    <a:pt x="19088" y="0"/>
                  </a:moveTo>
                  <a:cubicBezTo>
                    <a:pt x="16409" y="0"/>
                    <a:pt x="13730" y="0"/>
                    <a:pt x="11972" y="0"/>
                  </a:cubicBezTo>
                  <a:cubicBezTo>
                    <a:pt x="10214" y="0"/>
                    <a:pt x="9377" y="0"/>
                    <a:pt x="8540" y="44"/>
                  </a:cubicBezTo>
                  <a:cubicBezTo>
                    <a:pt x="7702" y="87"/>
                    <a:pt x="6865" y="174"/>
                    <a:pt x="6363" y="435"/>
                  </a:cubicBezTo>
                  <a:cubicBezTo>
                    <a:pt x="5860" y="697"/>
                    <a:pt x="5693" y="1132"/>
                    <a:pt x="5358" y="2613"/>
                  </a:cubicBezTo>
                  <a:cubicBezTo>
                    <a:pt x="5023" y="4094"/>
                    <a:pt x="4521" y="6619"/>
                    <a:pt x="3600" y="9450"/>
                  </a:cubicBezTo>
                  <a:cubicBezTo>
                    <a:pt x="2679" y="12281"/>
                    <a:pt x="1340" y="15416"/>
                    <a:pt x="670" y="17245"/>
                  </a:cubicBezTo>
                  <a:cubicBezTo>
                    <a:pt x="0" y="19074"/>
                    <a:pt x="0" y="19597"/>
                    <a:pt x="0" y="20076"/>
                  </a:cubicBezTo>
                  <a:cubicBezTo>
                    <a:pt x="0" y="20555"/>
                    <a:pt x="0" y="20990"/>
                    <a:pt x="419" y="21252"/>
                  </a:cubicBezTo>
                  <a:cubicBezTo>
                    <a:pt x="837" y="21513"/>
                    <a:pt x="1674" y="21600"/>
                    <a:pt x="4270" y="21382"/>
                  </a:cubicBezTo>
                  <a:cubicBezTo>
                    <a:pt x="6865" y="21165"/>
                    <a:pt x="11219" y="20642"/>
                    <a:pt x="14400" y="20381"/>
                  </a:cubicBezTo>
                  <a:cubicBezTo>
                    <a:pt x="17581" y="20119"/>
                    <a:pt x="19591" y="20119"/>
                    <a:pt x="21600" y="20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6" name="Line"/>
            <p:cNvSpPr/>
            <p:nvPr/>
          </p:nvSpPr>
          <p:spPr>
            <a:xfrm>
              <a:off x="1727199" y="6871915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7" name="Line"/>
            <p:cNvSpPr/>
            <p:nvPr/>
          </p:nvSpPr>
          <p:spPr>
            <a:xfrm>
              <a:off x="2049594" y="6510907"/>
              <a:ext cx="414206" cy="65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9" extrusionOk="0">
                  <a:moveTo>
                    <a:pt x="21456" y="388"/>
                  </a:moveTo>
                  <a:cubicBezTo>
                    <a:pt x="21017" y="179"/>
                    <a:pt x="20579" y="-31"/>
                    <a:pt x="19153" y="4"/>
                  </a:cubicBezTo>
                  <a:cubicBezTo>
                    <a:pt x="17728" y="39"/>
                    <a:pt x="15316" y="319"/>
                    <a:pt x="13562" y="563"/>
                  </a:cubicBezTo>
                  <a:cubicBezTo>
                    <a:pt x="11807" y="808"/>
                    <a:pt x="10711" y="1018"/>
                    <a:pt x="10053" y="1647"/>
                  </a:cubicBezTo>
                  <a:cubicBezTo>
                    <a:pt x="9395" y="2276"/>
                    <a:pt x="9176" y="3324"/>
                    <a:pt x="8737" y="4932"/>
                  </a:cubicBezTo>
                  <a:cubicBezTo>
                    <a:pt x="8299" y="6540"/>
                    <a:pt x="7641" y="8707"/>
                    <a:pt x="6654" y="10699"/>
                  </a:cubicBezTo>
                  <a:cubicBezTo>
                    <a:pt x="5667" y="12691"/>
                    <a:pt x="4351" y="14509"/>
                    <a:pt x="3200" y="16012"/>
                  </a:cubicBezTo>
                  <a:cubicBezTo>
                    <a:pt x="2049" y="17515"/>
                    <a:pt x="1062" y="18703"/>
                    <a:pt x="514" y="19577"/>
                  </a:cubicBezTo>
                  <a:cubicBezTo>
                    <a:pt x="-34" y="20451"/>
                    <a:pt x="-144" y="21010"/>
                    <a:pt x="185" y="21289"/>
                  </a:cubicBezTo>
                  <a:cubicBezTo>
                    <a:pt x="514" y="21569"/>
                    <a:pt x="1281" y="21569"/>
                    <a:pt x="3255" y="21359"/>
                  </a:cubicBezTo>
                  <a:cubicBezTo>
                    <a:pt x="5229" y="21150"/>
                    <a:pt x="8408" y="20730"/>
                    <a:pt x="11588" y="20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8" name="Line"/>
            <p:cNvSpPr/>
            <p:nvPr/>
          </p:nvSpPr>
          <p:spPr>
            <a:xfrm>
              <a:off x="2469990" y="6654354"/>
              <a:ext cx="216060" cy="4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80" extrusionOk="0">
                  <a:moveTo>
                    <a:pt x="20998" y="78"/>
                  </a:moveTo>
                  <a:cubicBezTo>
                    <a:pt x="18735" y="-21"/>
                    <a:pt x="16472" y="-120"/>
                    <a:pt x="14209" y="425"/>
                  </a:cubicBezTo>
                  <a:cubicBezTo>
                    <a:pt x="11947" y="970"/>
                    <a:pt x="9684" y="2159"/>
                    <a:pt x="7112" y="4438"/>
                  </a:cubicBezTo>
                  <a:cubicBezTo>
                    <a:pt x="4541" y="6717"/>
                    <a:pt x="1661" y="10086"/>
                    <a:pt x="529" y="12662"/>
                  </a:cubicBezTo>
                  <a:cubicBezTo>
                    <a:pt x="-602" y="15238"/>
                    <a:pt x="15" y="17021"/>
                    <a:pt x="2998" y="18359"/>
                  </a:cubicBezTo>
                  <a:cubicBezTo>
                    <a:pt x="5981" y="19697"/>
                    <a:pt x="11329" y="20588"/>
                    <a:pt x="16678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9" name="Line"/>
            <p:cNvSpPr/>
            <p:nvPr/>
          </p:nvSpPr>
          <p:spPr>
            <a:xfrm>
              <a:off x="2736849" y="6751265"/>
              <a:ext cx="228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1309"/>
                    <a:pt x="4800" y="2618"/>
                    <a:pt x="7400" y="5040"/>
                  </a:cubicBezTo>
                  <a:cubicBezTo>
                    <a:pt x="10000" y="7462"/>
                    <a:pt x="12800" y="10996"/>
                    <a:pt x="15200" y="13942"/>
                  </a:cubicBezTo>
                  <a:cubicBezTo>
                    <a:pt x="17600" y="16887"/>
                    <a:pt x="19600" y="192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0" name="Line"/>
            <p:cNvSpPr/>
            <p:nvPr/>
          </p:nvSpPr>
          <p:spPr>
            <a:xfrm>
              <a:off x="2772538" y="6776665"/>
              <a:ext cx="16751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extrusionOk="0">
                  <a:moveTo>
                    <a:pt x="21368" y="0"/>
                  </a:moveTo>
                  <a:cubicBezTo>
                    <a:pt x="16778" y="3535"/>
                    <a:pt x="12188" y="7069"/>
                    <a:pt x="8678" y="10080"/>
                  </a:cubicBezTo>
                  <a:cubicBezTo>
                    <a:pt x="5168" y="13091"/>
                    <a:pt x="2738" y="15578"/>
                    <a:pt x="1388" y="17215"/>
                  </a:cubicBezTo>
                  <a:cubicBezTo>
                    <a:pt x="38" y="18851"/>
                    <a:pt x="-232" y="19636"/>
                    <a:pt x="173" y="20225"/>
                  </a:cubicBezTo>
                  <a:cubicBezTo>
                    <a:pt x="578" y="20815"/>
                    <a:pt x="1658" y="21207"/>
                    <a:pt x="2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1" name="Line"/>
            <p:cNvSpPr/>
            <p:nvPr/>
          </p:nvSpPr>
          <p:spPr>
            <a:xfrm>
              <a:off x="3028950" y="6916365"/>
              <a:ext cx="279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73" y="16800"/>
                    <a:pt x="10145" y="12000"/>
                    <a:pt x="13745" y="8400"/>
                  </a:cubicBezTo>
                  <a:cubicBezTo>
                    <a:pt x="17345" y="4800"/>
                    <a:pt x="1947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2" name="Line"/>
            <p:cNvSpPr/>
            <p:nvPr/>
          </p:nvSpPr>
          <p:spPr>
            <a:xfrm>
              <a:off x="3175000" y="6821115"/>
              <a:ext cx="31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880" y="4289"/>
                    <a:pt x="5760" y="8579"/>
                    <a:pt x="9360" y="12179"/>
                  </a:cubicBezTo>
                  <a:cubicBezTo>
                    <a:pt x="12960" y="15779"/>
                    <a:pt x="17280" y="186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3" name="Line"/>
            <p:cNvSpPr/>
            <p:nvPr/>
          </p:nvSpPr>
          <p:spPr>
            <a:xfrm>
              <a:off x="3390900" y="6694115"/>
              <a:ext cx="171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733" y="4140"/>
                    <a:pt x="7467" y="8280"/>
                    <a:pt x="11067" y="11880"/>
                  </a:cubicBezTo>
                  <a:cubicBezTo>
                    <a:pt x="14667" y="15480"/>
                    <a:pt x="18133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4" name="Line"/>
            <p:cNvSpPr/>
            <p:nvPr/>
          </p:nvSpPr>
          <p:spPr>
            <a:xfrm>
              <a:off x="3500133" y="6751265"/>
              <a:ext cx="1447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extrusionOk="0">
                  <a:moveTo>
                    <a:pt x="21104" y="0"/>
                  </a:moveTo>
                  <a:cubicBezTo>
                    <a:pt x="17093" y="2186"/>
                    <a:pt x="13081" y="4371"/>
                    <a:pt x="9687" y="6879"/>
                  </a:cubicBezTo>
                  <a:cubicBezTo>
                    <a:pt x="6293" y="9386"/>
                    <a:pt x="3515" y="12214"/>
                    <a:pt x="1818" y="14336"/>
                  </a:cubicBezTo>
                  <a:cubicBezTo>
                    <a:pt x="121" y="16457"/>
                    <a:pt x="-496" y="17871"/>
                    <a:pt x="430" y="18964"/>
                  </a:cubicBezTo>
                  <a:cubicBezTo>
                    <a:pt x="1355" y="20057"/>
                    <a:pt x="3824" y="20829"/>
                    <a:pt x="62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5" name="Line"/>
            <p:cNvSpPr/>
            <p:nvPr/>
          </p:nvSpPr>
          <p:spPr>
            <a:xfrm>
              <a:off x="3708400" y="6736120"/>
              <a:ext cx="138995" cy="42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94" extrusionOk="0">
                  <a:moveTo>
                    <a:pt x="12573" y="122"/>
                  </a:moveTo>
                  <a:cubicBezTo>
                    <a:pt x="14507" y="16"/>
                    <a:pt x="16442" y="-89"/>
                    <a:pt x="17731" y="122"/>
                  </a:cubicBezTo>
                  <a:cubicBezTo>
                    <a:pt x="19021" y="332"/>
                    <a:pt x="19666" y="859"/>
                    <a:pt x="20310" y="2651"/>
                  </a:cubicBezTo>
                  <a:cubicBezTo>
                    <a:pt x="20955" y="4442"/>
                    <a:pt x="21600" y="7497"/>
                    <a:pt x="20794" y="10395"/>
                  </a:cubicBezTo>
                  <a:cubicBezTo>
                    <a:pt x="19988" y="13292"/>
                    <a:pt x="17731" y="16032"/>
                    <a:pt x="14991" y="17876"/>
                  </a:cubicBezTo>
                  <a:cubicBezTo>
                    <a:pt x="12251" y="19720"/>
                    <a:pt x="9027" y="20668"/>
                    <a:pt x="6448" y="21090"/>
                  </a:cubicBezTo>
                  <a:cubicBezTo>
                    <a:pt x="3869" y="21511"/>
                    <a:pt x="1934" y="21406"/>
                    <a:pt x="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6" name="Line"/>
            <p:cNvSpPr/>
            <p:nvPr/>
          </p:nvSpPr>
          <p:spPr>
            <a:xfrm>
              <a:off x="3886200" y="6540498"/>
              <a:ext cx="215900" cy="1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0" y="1798"/>
                  </a:moveTo>
                  <a:cubicBezTo>
                    <a:pt x="2541" y="978"/>
                    <a:pt x="5082" y="157"/>
                    <a:pt x="6882" y="21"/>
                  </a:cubicBezTo>
                  <a:cubicBezTo>
                    <a:pt x="8682" y="-116"/>
                    <a:pt x="9741" y="431"/>
                    <a:pt x="10271" y="1661"/>
                  </a:cubicBezTo>
                  <a:cubicBezTo>
                    <a:pt x="10800" y="2892"/>
                    <a:pt x="10800" y="4806"/>
                    <a:pt x="10059" y="6856"/>
                  </a:cubicBezTo>
                  <a:cubicBezTo>
                    <a:pt x="9318" y="8907"/>
                    <a:pt x="7835" y="11094"/>
                    <a:pt x="6671" y="12735"/>
                  </a:cubicBezTo>
                  <a:cubicBezTo>
                    <a:pt x="5506" y="14375"/>
                    <a:pt x="4659" y="15469"/>
                    <a:pt x="4024" y="16699"/>
                  </a:cubicBezTo>
                  <a:cubicBezTo>
                    <a:pt x="3388" y="17930"/>
                    <a:pt x="2965" y="19297"/>
                    <a:pt x="3282" y="20117"/>
                  </a:cubicBezTo>
                  <a:cubicBezTo>
                    <a:pt x="3600" y="20937"/>
                    <a:pt x="4659" y="21211"/>
                    <a:pt x="7835" y="21347"/>
                  </a:cubicBezTo>
                  <a:cubicBezTo>
                    <a:pt x="11012" y="21484"/>
                    <a:pt x="16306" y="21484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7" name="Line"/>
            <p:cNvSpPr/>
            <p:nvPr/>
          </p:nvSpPr>
          <p:spPr>
            <a:xfrm>
              <a:off x="4114800" y="6415936"/>
              <a:ext cx="303621" cy="75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65" extrusionOk="0">
                  <a:moveTo>
                    <a:pt x="10350" y="1409"/>
                  </a:moveTo>
                  <a:cubicBezTo>
                    <a:pt x="11850" y="928"/>
                    <a:pt x="13350" y="446"/>
                    <a:pt x="14925" y="206"/>
                  </a:cubicBezTo>
                  <a:cubicBezTo>
                    <a:pt x="16500" y="-35"/>
                    <a:pt x="18150" y="-35"/>
                    <a:pt x="19275" y="55"/>
                  </a:cubicBezTo>
                  <a:cubicBezTo>
                    <a:pt x="20400" y="146"/>
                    <a:pt x="21000" y="326"/>
                    <a:pt x="21300" y="807"/>
                  </a:cubicBezTo>
                  <a:cubicBezTo>
                    <a:pt x="21600" y="1289"/>
                    <a:pt x="21600" y="2071"/>
                    <a:pt x="21225" y="3485"/>
                  </a:cubicBezTo>
                  <a:cubicBezTo>
                    <a:pt x="20850" y="4899"/>
                    <a:pt x="20100" y="6944"/>
                    <a:pt x="19125" y="9020"/>
                  </a:cubicBezTo>
                  <a:cubicBezTo>
                    <a:pt x="18150" y="11096"/>
                    <a:pt x="16950" y="13202"/>
                    <a:pt x="16125" y="15067"/>
                  </a:cubicBezTo>
                  <a:cubicBezTo>
                    <a:pt x="15300" y="16932"/>
                    <a:pt x="14850" y="18557"/>
                    <a:pt x="14625" y="19579"/>
                  </a:cubicBezTo>
                  <a:cubicBezTo>
                    <a:pt x="14400" y="20602"/>
                    <a:pt x="14400" y="21023"/>
                    <a:pt x="13950" y="21264"/>
                  </a:cubicBezTo>
                  <a:cubicBezTo>
                    <a:pt x="13500" y="21505"/>
                    <a:pt x="12600" y="21565"/>
                    <a:pt x="10200" y="21565"/>
                  </a:cubicBezTo>
                  <a:cubicBezTo>
                    <a:pt x="7800" y="21565"/>
                    <a:pt x="3900" y="21505"/>
                    <a:pt x="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8" name="Line"/>
            <p:cNvSpPr/>
            <p:nvPr/>
          </p:nvSpPr>
          <p:spPr>
            <a:xfrm>
              <a:off x="4775200" y="6931958"/>
              <a:ext cx="4191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20015"/>
                  </a:moveTo>
                  <a:cubicBezTo>
                    <a:pt x="3382" y="11375"/>
                    <a:pt x="6764" y="2735"/>
                    <a:pt x="10364" y="575"/>
                  </a:cubicBezTo>
                  <a:cubicBezTo>
                    <a:pt x="13964" y="-1585"/>
                    <a:pt x="1778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9" name="Line"/>
            <p:cNvSpPr/>
            <p:nvPr/>
          </p:nvSpPr>
          <p:spPr>
            <a:xfrm>
              <a:off x="4768850" y="7132265"/>
              <a:ext cx="36195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16200"/>
                  </a:moveTo>
                  <a:cubicBezTo>
                    <a:pt x="2779" y="18900"/>
                    <a:pt x="5558" y="21600"/>
                    <a:pt x="9158" y="18900"/>
                  </a:cubicBezTo>
                  <a:cubicBezTo>
                    <a:pt x="12758" y="16200"/>
                    <a:pt x="17179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0" name="Line"/>
            <p:cNvSpPr/>
            <p:nvPr/>
          </p:nvSpPr>
          <p:spPr>
            <a:xfrm>
              <a:off x="5071387" y="6273811"/>
              <a:ext cx="155179" cy="36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547" extrusionOk="0">
                  <a:moveTo>
                    <a:pt x="300" y="3403"/>
                  </a:moveTo>
                  <a:cubicBezTo>
                    <a:pt x="20" y="2539"/>
                    <a:pt x="-261" y="1675"/>
                    <a:pt x="440" y="1058"/>
                  </a:cubicBezTo>
                  <a:cubicBezTo>
                    <a:pt x="1142" y="441"/>
                    <a:pt x="2825" y="70"/>
                    <a:pt x="5910" y="9"/>
                  </a:cubicBezTo>
                  <a:cubicBezTo>
                    <a:pt x="8996" y="-53"/>
                    <a:pt x="13484" y="194"/>
                    <a:pt x="16570" y="1675"/>
                  </a:cubicBezTo>
                  <a:cubicBezTo>
                    <a:pt x="19656" y="3156"/>
                    <a:pt x="21339" y="5872"/>
                    <a:pt x="20217" y="8155"/>
                  </a:cubicBezTo>
                  <a:cubicBezTo>
                    <a:pt x="19095" y="10438"/>
                    <a:pt x="15168" y="12290"/>
                    <a:pt x="11942" y="14080"/>
                  </a:cubicBezTo>
                  <a:cubicBezTo>
                    <a:pt x="8716" y="15869"/>
                    <a:pt x="6191" y="17597"/>
                    <a:pt x="4929" y="18832"/>
                  </a:cubicBezTo>
                  <a:cubicBezTo>
                    <a:pt x="3666" y="20066"/>
                    <a:pt x="3666" y="20806"/>
                    <a:pt x="3666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1" name="Line"/>
            <p:cNvSpPr/>
            <p:nvPr/>
          </p:nvSpPr>
          <p:spPr>
            <a:xfrm>
              <a:off x="5033347" y="6789365"/>
              <a:ext cx="6438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extrusionOk="0">
                  <a:moveTo>
                    <a:pt x="8802" y="0"/>
                  </a:moveTo>
                  <a:cubicBezTo>
                    <a:pt x="5427" y="1878"/>
                    <a:pt x="2052" y="3757"/>
                    <a:pt x="702" y="7043"/>
                  </a:cubicBezTo>
                  <a:cubicBezTo>
                    <a:pt x="-648" y="10330"/>
                    <a:pt x="27" y="15026"/>
                    <a:pt x="2052" y="17843"/>
                  </a:cubicBezTo>
                  <a:cubicBezTo>
                    <a:pt x="4077" y="20661"/>
                    <a:pt x="7452" y="21600"/>
                    <a:pt x="10827" y="21600"/>
                  </a:cubicBezTo>
                  <a:cubicBezTo>
                    <a:pt x="14202" y="21600"/>
                    <a:pt x="17577" y="20661"/>
                    <a:pt x="19264" y="17843"/>
                  </a:cubicBezTo>
                  <a:cubicBezTo>
                    <a:pt x="20952" y="15026"/>
                    <a:pt x="20952" y="10330"/>
                    <a:pt x="19264" y="7043"/>
                  </a:cubicBezTo>
                  <a:cubicBezTo>
                    <a:pt x="17577" y="3757"/>
                    <a:pt x="14202" y="1878"/>
                    <a:pt x="11502" y="939"/>
                  </a:cubicBezTo>
                  <a:cubicBezTo>
                    <a:pt x="8802" y="0"/>
                    <a:pt x="6777" y="0"/>
                    <a:pt x="47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2" name="Line"/>
            <p:cNvSpPr/>
            <p:nvPr/>
          </p:nvSpPr>
          <p:spPr>
            <a:xfrm>
              <a:off x="6318249" y="6682356"/>
              <a:ext cx="298451" cy="53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0" y="470"/>
                  </a:moveTo>
                  <a:cubicBezTo>
                    <a:pt x="613" y="216"/>
                    <a:pt x="1226" y="-38"/>
                    <a:pt x="1915" y="4"/>
                  </a:cubicBezTo>
                  <a:cubicBezTo>
                    <a:pt x="2604" y="47"/>
                    <a:pt x="3370" y="386"/>
                    <a:pt x="4826" y="1783"/>
                  </a:cubicBezTo>
                  <a:cubicBezTo>
                    <a:pt x="6281" y="3181"/>
                    <a:pt x="8426" y="5637"/>
                    <a:pt x="10570" y="8348"/>
                  </a:cubicBezTo>
                  <a:cubicBezTo>
                    <a:pt x="12715" y="11058"/>
                    <a:pt x="14860" y="14023"/>
                    <a:pt x="16698" y="16268"/>
                  </a:cubicBezTo>
                  <a:cubicBezTo>
                    <a:pt x="18536" y="18513"/>
                    <a:pt x="20068" y="20037"/>
                    <a:pt x="2160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3" name="Line"/>
            <p:cNvSpPr/>
            <p:nvPr/>
          </p:nvSpPr>
          <p:spPr>
            <a:xfrm>
              <a:off x="6381749" y="6700465"/>
              <a:ext cx="2667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2020"/>
                    <a:pt x="14400" y="4039"/>
                    <a:pt x="11057" y="6410"/>
                  </a:cubicBezTo>
                  <a:cubicBezTo>
                    <a:pt x="7714" y="8780"/>
                    <a:pt x="4629" y="11502"/>
                    <a:pt x="2829" y="14093"/>
                  </a:cubicBezTo>
                  <a:cubicBezTo>
                    <a:pt x="1029" y="16683"/>
                    <a:pt x="514" y="19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4" name="Line"/>
            <p:cNvSpPr/>
            <p:nvPr/>
          </p:nvSpPr>
          <p:spPr>
            <a:xfrm>
              <a:off x="6861955" y="6790888"/>
              <a:ext cx="243695" cy="42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3" extrusionOk="0">
                  <a:moveTo>
                    <a:pt x="21255" y="16365"/>
                  </a:moveTo>
                  <a:cubicBezTo>
                    <a:pt x="17378" y="13463"/>
                    <a:pt x="13501" y="10562"/>
                    <a:pt x="11286" y="8305"/>
                  </a:cubicBezTo>
                  <a:cubicBezTo>
                    <a:pt x="9070" y="6048"/>
                    <a:pt x="8517" y="4436"/>
                    <a:pt x="9255" y="3147"/>
                  </a:cubicBezTo>
                  <a:cubicBezTo>
                    <a:pt x="9993" y="1857"/>
                    <a:pt x="12024" y="890"/>
                    <a:pt x="13778" y="407"/>
                  </a:cubicBezTo>
                  <a:cubicBezTo>
                    <a:pt x="15532" y="-77"/>
                    <a:pt x="17009" y="-77"/>
                    <a:pt x="18117" y="138"/>
                  </a:cubicBezTo>
                  <a:cubicBezTo>
                    <a:pt x="19224" y="353"/>
                    <a:pt x="19963" y="783"/>
                    <a:pt x="20240" y="1642"/>
                  </a:cubicBezTo>
                  <a:cubicBezTo>
                    <a:pt x="20517" y="2502"/>
                    <a:pt x="20332" y="3792"/>
                    <a:pt x="18117" y="5672"/>
                  </a:cubicBezTo>
                  <a:cubicBezTo>
                    <a:pt x="15901" y="7553"/>
                    <a:pt x="11655" y="10024"/>
                    <a:pt x="8240" y="12066"/>
                  </a:cubicBezTo>
                  <a:cubicBezTo>
                    <a:pt x="4824" y="14108"/>
                    <a:pt x="2240" y="15720"/>
                    <a:pt x="947" y="16848"/>
                  </a:cubicBezTo>
                  <a:cubicBezTo>
                    <a:pt x="-345" y="17977"/>
                    <a:pt x="-345" y="18622"/>
                    <a:pt x="1132" y="19266"/>
                  </a:cubicBezTo>
                  <a:cubicBezTo>
                    <a:pt x="2609" y="19911"/>
                    <a:pt x="5563" y="20556"/>
                    <a:pt x="9070" y="20932"/>
                  </a:cubicBezTo>
                  <a:cubicBezTo>
                    <a:pt x="12578" y="21308"/>
                    <a:pt x="16640" y="21416"/>
                    <a:pt x="20701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5" name="Line"/>
            <p:cNvSpPr/>
            <p:nvPr/>
          </p:nvSpPr>
          <p:spPr>
            <a:xfrm>
              <a:off x="7435849" y="6763965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5554"/>
                    <a:pt x="9600" y="11109"/>
                    <a:pt x="13200" y="14709"/>
                  </a:cubicBezTo>
                  <a:cubicBezTo>
                    <a:pt x="16800" y="18309"/>
                    <a:pt x="19200" y="19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6" name="Line"/>
            <p:cNvSpPr/>
            <p:nvPr/>
          </p:nvSpPr>
          <p:spPr>
            <a:xfrm>
              <a:off x="7499349" y="6846515"/>
              <a:ext cx="177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314" y="107"/>
                    <a:pt x="19029" y="215"/>
                    <a:pt x="17100" y="1236"/>
                  </a:cubicBezTo>
                  <a:cubicBezTo>
                    <a:pt x="15171" y="2257"/>
                    <a:pt x="12600" y="4191"/>
                    <a:pt x="9771" y="6501"/>
                  </a:cubicBezTo>
                  <a:cubicBezTo>
                    <a:pt x="6943" y="8812"/>
                    <a:pt x="3857" y="11499"/>
                    <a:pt x="2186" y="14078"/>
                  </a:cubicBezTo>
                  <a:cubicBezTo>
                    <a:pt x="514" y="16657"/>
                    <a:pt x="257" y="191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7" name="Line"/>
            <p:cNvSpPr/>
            <p:nvPr/>
          </p:nvSpPr>
          <p:spPr>
            <a:xfrm>
              <a:off x="7812054" y="7048517"/>
              <a:ext cx="195297" cy="20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93" extrusionOk="0">
                  <a:moveTo>
                    <a:pt x="19339" y="2714"/>
                  </a:moveTo>
                  <a:cubicBezTo>
                    <a:pt x="18642" y="1850"/>
                    <a:pt x="17945" y="986"/>
                    <a:pt x="16203" y="446"/>
                  </a:cubicBezTo>
                  <a:cubicBezTo>
                    <a:pt x="14461" y="-94"/>
                    <a:pt x="11674" y="-310"/>
                    <a:pt x="9352" y="770"/>
                  </a:cubicBezTo>
                  <a:cubicBezTo>
                    <a:pt x="7029" y="1850"/>
                    <a:pt x="5171" y="4226"/>
                    <a:pt x="3661" y="7142"/>
                  </a:cubicBezTo>
                  <a:cubicBezTo>
                    <a:pt x="2152" y="10058"/>
                    <a:pt x="990" y="13514"/>
                    <a:pt x="410" y="15890"/>
                  </a:cubicBezTo>
                  <a:cubicBezTo>
                    <a:pt x="-171" y="18266"/>
                    <a:pt x="-171" y="19562"/>
                    <a:pt x="642" y="20318"/>
                  </a:cubicBezTo>
                  <a:cubicBezTo>
                    <a:pt x="1455" y="21074"/>
                    <a:pt x="3081" y="21290"/>
                    <a:pt x="5287" y="19670"/>
                  </a:cubicBezTo>
                  <a:cubicBezTo>
                    <a:pt x="7494" y="18050"/>
                    <a:pt x="10281" y="14594"/>
                    <a:pt x="11790" y="12326"/>
                  </a:cubicBezTo>
                  <a:cubicBezTo>
                    <a:pt x="13300" y="10058"/>
                    <a:pt x="13532" y="8978"/>
                    <a:pt x="13764" y="7790"/>
                  </a:cubicBezTo>
                  <a:cubicBezTo>
                    <a:pt x="13997" y="6602"/>
                    <a:pt x="14229" y="5306"/>
                    <a:pt x="14345" y="5630"/>
                  </a:cubicBezTo>
                  <a:cubicBezTo>
                    <a:pt x="14461" y="5954"/>
                    <a:pt x="14461" y="7898"/>
                    <a:pt x="15623" y="10166"/>
                  </a:cubicBezTo>
                  <a:cubicBezTo>
                    <a:pt x="16784" y="12434"/>
                    <a:pt x="19106" y="15026"/>
                    <a:pt x="21429" y="17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8" name="Line"/>
            <p:cNvSpPr/>
            <p:nvPr/>
          </p:nvSpPr>
          <p:spPr>
            <a:xfrm>
              <a:off x="8045449" y="7035604"/>
              <a:ext cx="165101" cy="17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extrusionOk="0">
                  <a:moveTo>
                    <a:pt x="0" y="3296"/>
                  </a:moveTo>
                  <a:cubicBezTo>
                    <a:pt x="3600" y="7981"/>
                    <a:pt x="7200" y="12665"/>
                    <a:pt x="9000" y="15658"/>
                  </a:cubicBezTo>
                  <a:cubicBezTo>
                    <a:pt x="10800" y="18651"/>
                    <a:pt x="10800" y="19952"/>
                    <a:pt x="10108" y="20602"/>
                  </a:cubicBezTo>
                  <a:cubicBezTo>
                    <a:pt x="9415" y="21253"/>
                    <a:pt x="8031" y="21253"/>
                    <a:pt x="6785" y="19822"/>
                  </a:cubicBezTo>
                  <a:cubicBezTo>
                    <a:pt x="5538" y="18390"/>
                    <a:pt x="4431" y="15528"/>
                    <a:pt x="5400" y="11884"/>
                  </a:cubicBezTo>
                  <a:cubicBezTo>
                    <a:pt x="6369" y="8241"/>
                    <a:pt x="9415" y="3817"/>
                    <a:pt x="12462" y="1735"/>
                  </a:cubicBezTo>
                  <a:cubicBezTo>
                    <a:pt x="15508" y="-347"/>
                    <a:pt x="18554" y="-87"/>
                    <a:pt x="21600" y="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9" name="Line"/>
            <p:cNvSpPr/>
            <p:nvPr/>
          </p:nvSpPr>
          <p:spPr>
            <a:xfrm>
              <a:off x="8218096" y="7051440"/>
              <a:ext cx="113104" cy="18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98" extrusionOk="0">
                  <a:moveTo>
                    <a:pt x="2134" y="8736"/>
                  </a:moveTo>
                  <a:cubicBezTo>
                    <a:pt x="5276" y="6750"/>
                    <a:pt x="8418" y="4764"/>
                    <a:pt x="10578" y="3150"/>
                  </a:cubicBezTo>
                  <a:cubicBezTo>
                    <a:pt x="12738" y="1536"/>
                    <a:pt x="13916" y="295"/>
                    <a:pt x="13327" y="46"/>
                  </a:cubicBezTo>
                  <a:cubicBezTo>
                    <a:pt x="12738" y="-202"/>
                    <a:pt x="10381" y="543"/>
                    <a:pt x="7436" y="2653"/>
                  </a:cubicBezTo>
                  <a:cubicBezTo>
                    <a:pt x="4490" y="4764"/>
                    <a:pt x="956" y="8239"/>
                    <a:pt x="170" y="11343"/>
                  </a:cubicBezTo>
                  <a:cubicBezTo>
                    <a:pt x="-615" y="14446"/>
                    <a:pt x="1349" y="17177"/>
                    <a:pt x="5276" y="18791"/>
                  </a:cubicBezTo>
                  <a:cubicBezTo>
                    <a:pt x="9203" y="20405"/>
                    <a:pt x="15094" y="20901"/>
                    <a:pt x="20985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0" name="Line"/>
            <p:cNvSpPr/>
            <p:nvPr/>
          </p:nvSpPr>
          <p:spPr>
            <a:xfrm>
              <a:off x="8635999" y="7138615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1" name="Line"/>
            <p:cNvSpPr/>
            <p:nvPr/>
          </p:nvSpPr>
          <p:spPr>
            <a:xfrm>
              <a:off x="8680449" y="699891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2" name="Line"/>
            <p:cNvSpPr/>
            <p:nvPr/>
          </p:nvSpPr>
          <p:spPr>
            <a:xfrm>
              <a:off x="8743949" y="712591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3" name="Line"/>
            <p:cNvSpPr/>
            <p:nvPr/>
          </p:nvSpPr>
          <p:spPr>
            <a:xfrm>
              <a:off x="8775699" y="7056065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4" name="Line"/>
            <p:cNvSpPr/>
            <p:nvPr/>
          </p:nvSpPr>
          <p:spPr>
            <a:xfrm>
              <a:off x="8788933" y="6867316"/>
              <a:ext cx="277217" cy="47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5" extrusionOk="0">
                  <a:moveTo>
                    <a:pt x="14686" y="14070"/>
                  </a:moveTo>
                  <a:cubicBezTo>
                    <a:pt x="13214" y="13127"/>
                    <a:pt x="11741" y="12184"/>
                    <a:pt x="10104" y="11807"/>
                  </a:cubicBezTo>
                  <a:cubicBezTo>
                    <a:pt x="8468" y="11429"/>
                    <a:pt x="6668" y="11618"/>
                    <a:pt x="5032" y="12514"/>
                  </a:cubicBezTo>
                  <a:cubicBezTo>
                    <a:pt x="3395" y="13410"/>
                    <a:pt x="1923" y="15014"/>
                    <a:pt x="1104" y="16146"/>
                  </a:cubicBezTo>
                  <a:cubicBezTo>
                    <a:pt x="286" y="17277"/>
                    <a:pt x="123" y="17938"/>
                    <a:pt x="41" y="18692"/>
                  </a:cubicBezTo>
                  <a:cubicBezTo>
                    <a:pt x="-41" y="19447"/>
                    <a:pt x="-41" y="20296"/>
                    <a:pt x="450" y="20815"/>
                  </a:cubicBezTo>
                  <a:cubicBezTo>
                    <a:pt x="941" y="21333"/>
                    <a:pt x="1923" y="21522"/>
                    <a:pt x="3641" y="20862"/>
                  </a:cubicBezTo>
                  <a:cubicBezTo>
                    <a:pt x="5359" y="20201"/>
                    <a:pt x="7814" y="18692"/>
                    <a:pt x="10268" y="16570"/>
                  </a:cubicBezTo>
                  <a:cubicBezTo>
                    <a:pt x="12723" y="14448"/>
                    <a:pt x="15177" y="11712"/>
                    <a:pt x="17059" y="9024"/>
                  </a:cubicBezTo>
                  <a:cubicBezTo>
                    <a:pt x="18941" y="6336"/>
                    <a:pt x="20250" y="3695"/>
                    <a:pt x="20904" y="2139"/>
                  </a:cubicBezTo>
                  <a:cubicBezTo>
                    <a:pt x="21559" y="582"/>
                    <a:pt x="21559" y="111"/>
                    <a:pt x="21150" y="16"/>
                  </a:cubicBezTo>
                  <a:cubicBezTo>
                    <a:pt x="20741" y="-78"/>
                    <a:pt x="19923" y="205"/>
                    <a:pt x="18777" y="1714"/>
                  </a:cubicBezTo>
                  <a:cubicBezTo>
                    <a:pt x="17632" y="3223"/>
                    <a:pt x="16159" y="5959"/>
                    <a:pt x="15423" y="8694"/>
                  </a:cubicBezTo>
                  <a:cubicBezTo>
                    <a:pt x="14686" y="11429"/>
                    <a:pt x="14686" y="14165"/>
                    <a:pt x="14932" y="15721"/>
                  </a:cubicBezTo>
                  <a:cubicBezTo>
                    <a:pt x="15177" y="17277"/>
                    <a:pt x="15668" y="17655"/>
                    <a:pt x="16159" y="18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5" name="Line"/>
            <p:cNvSpPr/>
            <p:nvPr/>
          </p:nvSpPr>
          <p:spPr>
            <a:xfrm>
              <a:off x="5458883" y="7408353"/>
              <a:ext cx="306917" cy="41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extrusionOk="0">
                  <a:moveTo>
                    <a:pt x="21600" y="3461"/>
                  </a:moveTo>
                  <a:cubicBezTo>
                    <a:pt x="20557" y="2255"/>
                    <a:pt x="19514" y="1049"/>
                    <a:pt x="18546" y="446"/>
                  </a:cubicBezTo>
                  <a:cubicBezTo>
                    <a:pt x="17578" y="-157"/>
                    <a:pt x="16684" y="-157"/>
                    <a:pt x="15120" y="501"/>
                  </a:cubicBezTo>
                  <a:cubicBezTo>
                    <a:pt x="13556" y="1159"/>
                    <a:pt x="11321" y="2474"/>
                    <a:pt x="8938" y="4448"/>
                  </a:cubicBezTo>
                  <a:cubicBezTo>
                    <a:pt x="6554" y="6422"/>
                    <a:pt x="4022" y="9053"/>
                    <a:pt x="2383" y="11465"/>
                  </a:cubicBezTo>
                  <a:cubicBezTo>
                    <a:pt x="745" y="13878"/>
                    <a:pt x="0" y="16070"/>
                    <a:pt x="0" y="17660"/>
                  </a:cubicBezTo>
                  <a:cubicBezTo>
                    <a:pt x="0" y="19250"/>
                    <a:pt x="745" y="20237"/>
                    <a:pt x="2607" y="20785"/>
                  </a:cubicBezTo>
                  <a:cubicBezTo>
                    <a:pt x="4469" y="21333"/>
                    <a:pt x="7448" y="21443"/>
                    <a:pt x="9534" y="21333"/>
                  </a:cubicBezTo>
                  <a:cubicBezTo>
                    <a:pt x="11619" y="21224"/>
                    <a:pt x="12811" y="20895"/>
                    <a:pt x="14003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6" name="Line"/>
            <p:cNvSpPr/>
            <p:nvPr/>
          </p:nvSpPr>
          <p:spPr>
            <a:xfrm>
              <a:off x="5448300" y="7646615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7" name="Line"/>
            <p:cNvSpPr/>
            <p:nvPr/>
          </p:nvSpPr>
          <p:spPr>
            <a:xfrm>
              <a:off x="5811198" y="7417376"/>
              <a:ext cx="234003" cy="4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1" extrusionOk="0">
                  <a:moveTo>
                    <a:pt x="21513" y="1370"/>
                  </a:moveTo>
                  <a:cubicBezTo>
                    <a:pt x="20929" y="924"/>
                    <a:pt x="20345" y="479"/>
                    <a:pt x="18983" y="201"/>
                  </a:cubicBezTo>
                  <a:cubicBezTo>
                    <a:pt x="17621" y="-78"/>
                    <a:pt x="15481" y="-189"/>
                    <a:pt x="12464" y="702"/>
                  </a:cubicBezTo>
                  <a:cubicBezTo>
                    <a:pt x="9448" y="1592"/>
                    <a:pt x="5556" y="3485"/>
                    <a:pt x="3221" y="5935"/>
                  </a:cubicBezTo>
                  <a:cubicBezTo>
                    <a:pt x="886" y="8384"/>
                    <a:pt x="108" y="11390"/>
                    <a:pt x="10" y="13784"/>
                  </a:cubicBezTo>
                  <a:cubicBezTo>
                    <a:pt x="-87" y="16178"/>
                    <a:pt x="497" y="17959"/>
                    <a:pt x="2832" y="19129"/>
                  </a:cubicBezTo>
                  <a:cubicBezTo>
                    <a:pt x="5167" y="20298"/>
                    <a:pt x="9254" y="20854"/>
                    <a:pt x="1334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8" name="Line"/>
            <p:cNvSpPr/>
            <p:nvPr/>
          </p:nvSpPr>
          <p:spPr>
            <a:xfrm>
              <a:off x="5943599" y="7595815"/>
              <a:ext cx="241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979" y="3484"/>
                    <a:pt x="7958" y="6968"/>
                    <a:pt x="11558" y="10568"/>
                  </a:cubicBezTo>
                  <a:cubicBezTo>
                    <a:pt x="15158" y="14168"/>
                    <a:pt x="18379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9" name="Line"/>
            <p:cNvSpPr/>
            <p:nvPr/>
          </p:nvSpPr>
          <p:spPr>
            <a:xfrm>
              <a:off x="6016534" y="7608515"/>
              <a:ext cx="16836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21476" y="0"/>
                  </a:moveTo>
                  <a:cubicBezTo>
                    <a:pt x="18506" y="837"/>
                    <a:pt x="15536" y="1674"/>
                    <a:pt x="12431" y="3851"/>
                  </a:cubicBezTo>
                  <a:cubicBezTo>
                    <a:pt x="9326" y="6028"/>
                    <a:pt x="6086" y="9544"/>
                    <a:pt x="3791" y="12391"/>
                  </a:cubicBezTo>
                  <a:cubicBezTo>
                    <a:pt x="1496" y="15237"/>
                    <a:pt x="146" y="17414"/>
                    <a:pt x="11" y="18837"/>
                  </a:cubicBezTo>
                  <a:cubicBezTo>
                    <a:pt x="-124" y="20260"/>
                    <a:pt x="956" y="20930"/>
                    <a:pt x="20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0" name="Line"/>
            <p:cNvSpPr/>
            <p:nvPr/>
          </p:nvSpPr>
          <p:spPr>
            <a:xfrm>
              <a:off x="6169755" y="7514176"/>
              <a:ext cx="217186" cy="39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2" extrusionOk="0">
                  <a:moveTo>
                    <a:pt x="239" y="2722"/>
                  </a:moveTo>
                  <a:cubicBezTo>
                    <a:pt x="32" y="2145"/>
                    <a:pt x="-176" y="1567"/>
                    <a:pt x="239" y="1105"/>
                  </a:cubicBezTo>
                  <a:cubicBezTo>
                    <a:pt x="655" y="643"/>
                    <a:pt x="1693" y="297"/>
                    <a:pt x="4601" y="123"/>
                  </a:cubicBezTo>
                  <a:cubicBezTo>
                    <a:pt x="7509" y="-50"/>
                    <a:pt x="12286" y="-50"/>
                    <a:pt x="15401" y="181"/>
                  </a:cubicBezTo>
                  <a:cubicBezTo>
                    <a:pt x="18516" y="412"/>
                    <a:pt x="19970" y="874"/>
                    <a:pt x="20697" y="1914"/>
                  </a:cubicBezTo>
                  <a:cubicBezTo>
                    <a:pt x="21424" y="2953"/>
                    <a:pt x="21424" y="4570"/>
                    <a:pt x="21112" y="6880"/>
                  </a:cubicBezTo>
                  <a:cubicBezTo>
                    <a:pt x="20801" y="9191"/>
                    <a:pt x="20178" y="12194"/>
                    <a:pt x="19243" y="14677"/>
                  </a:cubicBezTo>
                  <a:cubicBezTo>
                    <a:pt x="18309" y="17161"/>
                    <a:pt x="17062" y="19124"/>
                    <a:pt x="15920" y="20222"/>
                  </a:cubicBezTo>
                  <a:cubicBezTo>
                    <a:pt x="14778" y="21319"/>
                    <a:pt x="13739" y="21550"/>
                    <a:pt x="12909" y="21434"/>
                  </a:cubicBezTo>
                  <a:cubicBezTo>
                    <a:pt x="12078" y="21319"/>
                    <a:pt x="11455" y="20857"/>
                    <a:pt x="10832" y="2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1" name="Line"/>
            <p:cNvSpPr/>
            <p:nvPr/>
          </p:nvSpPr>
          <p:spPr>
            <a:xfrm>
              <a:off x="6438899" y="7696191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3443" y="11040"/>
                    <a:pt x="6887" y="1783"/>
                    <a:pt x="10487" y="240"/>
                  </a:cubicBezTo>
                  <a:cubicBezTo>
                    <a:pt x="14087" y="-1303"/>
                    <a:pt x="1784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2" name="Line"/>
            <p:cNvSpPr/>
            <p:nvPr/>
          </p:nvSpPr>
          <p:spPr>
            <a:xfrm>
              <a:off x="6451599" y="7824415"/>
              <a:ext cx="139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3" name="Line"/>
            <p:cNvSpPr/>
            <p:nvPr/>
          </p:nvSpPr>
          <p:spPr>
            <a:xfrm>
              <a:off x="6565899" y="7567651"/>
              <a:ext cx="383118" cy="33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extrusionOk="0">
                  <a:moveTo>
                    <a:pt x="0" y="21370"/>
                  </a:moveTo>
                  <a:cubicBezTo>
                    <a:pt x="2625" y="18925"/>
                    <a:pt x="5251" y="16479"/>
                    <a:pt x="7399" y="13695"/>
                  </a:cubicBezTo>
                  <a:cubicBezTo>
                    <a:pt x="9547" y="10910"/>
                    <a:pt x="11218" y="7785"/>
                    <a:pt x="12172" y="5883"/>
                  </a:cubicBezTo>
                  <a:cubicBezTo>
                    <a:pt x="13127" y="3981"/>
                    <a:pt x="13366" y="3302"/>
                    <a:pt x="13485" y="2419"/>
                  </a:cubicBezTo>
                  <a:cubicBezTo>
                    <a:pt x="13604" y="1536"/>
                    <a:pt x="13604" y="449"/>
                    <a:pt x="13366" y="110"/>
                  </a:cubicBezTo>
                  <a:cubicBezTo>
                    <a:pt x="13127" y="-230"/>
                    <a:pt x="12650" y="178"/>
                    <a:pt x="12172" y="1944"/>
                  </a:cubicBezTo>
                  <a:cubicBezTo>
                    <a:pt x="11695" y="3710"/>
                    <a:pt x="11218" y="6834"/>
                    <a:pt x="11098" y="9076"/>
                  </a:cubicBezTo>
                  <a:cubicBezTo>
                    <a:pt x="10979" y="11317"/>
                    <a:pt x="11218" y="12676"/>
                    <a:pt x="11576" y="13762"/>
                  </a:cubicBezTo>
                  <a:cubicBezTo>
                    <a:pt x="11934" y="14849"/>
                    <a:pt x="12411" y="15664"/>
                    <a:pt x="13008" y="16140"/>
                  </a:cubicBezTo>
                  <a:cubicBezTo>
                    <a:pt x="13604" y="16615"/>
                    <a:pt x="14320" y="16751"/>
                    <a:pt x="15156" y="16140"/>
                  </a:cubicBezTo>
                  <a:cubicBezTo>
                    <a:pt x="15991" y="15528"/>
                    <a:pt x="16946" y="14170"/>
                    <a:pt x="17960" y="12268"/>
                  </a:cubicBezTo>
                  <a:cubicBezTo>
                    <a:pt x="18975" y="10366"/>
                    <a:pt x="20049" y="7921"/>
                    <a:pt x="20705" y="6359"/>
                  </a:cubicBezTo>
                  <a:cubicBezTo>
                    <a:pt x="21361" y="4796"/>
                    <a:pt x="21600" y="4117"/>
                    <a:pt x="21600" y="4117"/>
                  </a:cubicBezTo>
                  <a:cubicBezTo>
                    <a:pt x="21600" y="4117"/>
                    <a:pt x="21361" y="4796"/>
                    <a:pt x="20944" y="6970"/>
                  </a:cubicBezTo>
                  <a:cubicBezTo>
                    <a:pt x="20526" y="9144"/>
                    <a:pt x="19929" y="12812"/>
                    <a:pt x="19333" y="16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4" name="Line"/>
            <p:cNvSpPr/>
            <p:nvPr/>
          </p:nvSpPr>
          <p:spPr>
            <a:xfrm>
              <a:off x="7010399" y="7913315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5" name="Line"/>
            <p:cNvSpPr/>
            <p:nvPr/>
          </p:nvSpPr>
          <p:spPr>
            <a:xfrm>
              <a:off x="7473949" y="7538665"/>
              <a:ext cx="203201" cy="30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extrusionOk="0">
                  <a:moveTo>
                    <a:pt x="0" y="6797"/>
                  </a:moveTo>
                  <a:cubicBezTo>
                    <a:pt x="1350" y="9214"/>
                    <a:pt x="2700" y="11631"/>
                    <a:pt x="3825" y="13745"/>
                  </a:cubicBezTo>
                  <a:cubicBezTo>
                    <a:pt x="4950" y="15860"/>
                    <a:pt x="5850" y="17673"/>
                    <a:pt x="6750" y="18957"/>
                  </a:cubicBezTo>
                  <a:cubicBezTo>
                    <a:pt x="7650" y="20241"/>
                    <a:pt x="8550" y="20996"/>
                    <a:pt x="9563" y="21298"/>
                  </a:cubicBezTo>
                  <a:cubicBezTo>
                    <a:pt x="10575" y="21600"/>
                    <a:pt x="11700" y="21449"/>
                    <a:pt x="13050" y="19863"/>
                  </a:cubicBezTo>
                  <a:cubicBezTo>
                    <a:pt x="14400" y="18277"/>
                    <a:pt x="15975" y="15256"/>
                    <a:pt x="17438" y="11706"/>
                  </a:cubicBezTo>
                  <a:cubicBezTo>
                    <a:pt x="18900" y="8157"/>
                    <a:pt x="20250" y="40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6" name="Line"/>
            <p:cNvSpPr/>
            <p:nvPr/>
          </p:nvSpPr>
          <p:spPr>
            <a:xfrm>
              <a:off x="7658998" y="7684377"/>
              <a:ext cx="253103" cy="15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26" extrusionOk="0">
                  <a:moveTo>
                    <a:pt x="6404" y="9679"/>
                  </a:moveTo>
                  <a:cubicBezTo>
                    <a:pt x="6404" y="8220"/>
                    <a:pt x="6404" y="6760"/>
                    <a:pt x="6404" y="5155"/>
                  </a:cubicBezTo>
                  <a:cubicBezTo>
                    <a:pt x="6404" y="3549"/>
                    <a:pt x="6404" y="1798"/>
                    <a:pt x="5954" y="777"/>
                  </a:cubicBezTo>
                  <a:cubicBezTo>
                    <a:pt x="5504" y="-245"/>
                    <a:pt x="4604" y="-537"/>
                    <a:pt x="3524" y="1652"/>
                  </a:cubicBezTo>
                  <a:cubicBezTo>
                    <a:pt x="2444" y="3841"/>
                    <a:pt x="1184" y="8512"/>
                    <a:pt x="554" y="11577"/>
                  </a:cubicBezTo>
                  <a:cubicBezTo>
                    <a:pt x="-76" y="14641"/>
                    <a:pt x="-76" y="16101"/>
                    <a:pt x="104" y="17560"/>
                  </a:cubicBezTo>
                  <a:cubicBezTo>
                    <a:pt x="284" y="19020"/>
                    <a:pt x="644" y="20479"/>
                    <a:pt x="1274" y="20771"/>
                  </a:cubicBezTo>
                  <a:cubicBezTo>
                    <a:pt x="1904" y="21063"/>
                    <a:pt x="2804" y="20187"/>
                    <a:pt x="4244" y="18144"/>
                  </a:cubicBezTo>
                  <a:cubicBezTo>
                    <a:pt x="5684" y="16101"/>
                    <a:pt x="7664" y="12890"/>
                    <a:pt x="8924" y="10555"/>
                  </a:cubicBezTo>
                  <a:cubicBezTo>
                    <a:pt x="10184" y="8220"/>
                    <a:pt x="10724" y="6760"/>
                    <a:pt x="11354" y="6614"/>
                  </a:cubicBezTo>
                  <a:cubicBezTo>
                    <a:pt x="11984" y="6468"/>
                    <a:pt x="12704" y="7636"/>
                    <a:pt x="13514" y="9533"/>
                  </a:cubicBezTo>
                  <a:cubicBezTo>
                    <a:pt x="14324" y="11431"/>
                    <a:pt x="15224" y="14058"/>
                    <a:pt x="15584" y="16247"/>
                  </a:cubicBezTo>
                  <a:cubicBezTo>
                    <a:pt x="15944" y="18436"/>
                    <a:pt x="15764" y="20187"/>
                    <a:pt x="15494" y="20187"/>
                  </a:cubicBezTo>
                  <a:cubicBezTo>
                    <a:pt x="15224" y="20187"/>
                    <a:pt x="14864" y="18436"/>
                    <a:pt x="14954" y="15517"/>
                  </a:cubicBezTo>
                  <a:cubicBezTo>
                    <a:pt x="15044" y="12598"/>
                    <a:pt x="15584" y="8512"/>
                    <a:pt x="16754" y="5739"/>
                  </a:cubicBezTo>
                  <a:cubicBezTo>
                    <a:pt x="17924" y="2966"/>
                    <a:pt x="19724" y="1506"/>
                    <a:pt x="21524" y="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7" name="Line"/>
            <p:cNvSpPr/>
            <p:nvPr/>
          </p:nvSpPr>
          <p:spPr>
            <a:xfrm>
              <a:off x="7983275" y="7500565"/>
              <a:ext cx="8122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21253" y="0"/>
                  </a:moveTo>
                  <a:cubicBezTo>
                    <a:pt x="15715" y="2274"/>
                    <a:pt x="10176" y="4547"/>
                    <a:pt x="6576" y="7516"/>
                  </a:cubicBezTo>
                  <a:cubicBezTo>
                    <a:pt x="2976" y="10484"/>
                    <a:pt x="1315" y="14147"/>
                    <a:pt x="484" y="16547"/>
                  </a:cubicBezTo>
                  <a:cubicBezTo>
                    <a:pt x="-347" y="18947"/>
                    <a:pt x="-347" y="20084"/>
                    <a:pt x="2422" y="20716"/>
                  </a:cubicBezTo>
                  <a:cubicBezTo>
                    <a:pt x="5191" y="21347"/>
                    <a:pt x="10730" y="21474"/>
                    <a:pt x="162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8" name="Line"/>
            <p:cNvSpPr/>
            <p:nvPr/>
          </p:nvSpPr>
          <p:spPr>
            <a:xfrm>
              <a:off x="8115299" y="7621215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070" y="4086"/>
                    <a:pt x="8139" y="8173"/>
                    <a:pt x="11739" y="11773"/>
                  </a:cubicBezTo>
                  <a:cubicBezTo>
                    <a:pt x="15339" y="15373"/>
                    <a:pt x="18470" y="18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9" name="Line"/>
            <p:cNvSpPr/>
            <p:nvPr/>
          </p:nvSpPr>
          <p:spPr>
            <a:xfrm>
              <a:off x="8107436" y="7640265"/>
              <a:ext cx="166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extrusionOk="0">
                  <a:moveTo>
                    <a:pt x="21253" y="0"/>
                  </a:moveTo>
                  <a:cubicBezTo>
                    <a:pt x="16393" y="3420"/>
                    <a:pt x="11533" y="6840"/>
                    <a:pt x="8023" y="9720"/>
                  </a:cubicBezTo>
                  <a:cubicBezTo>
                    <a:pt x="4513" y="12600"/>
                    <a:pt x="2353" y="14940"/>
                    <a:pt x="1138" y="16560"/>
                  </a:cubicBezTo>
                  <a:cubicBezTo>
                    <a:pt x="-77" y="18180"/>
                    <a:pt x="-347" y="19080"/>
                    <a:pt x="463" y="19800"/>
                  </a:cubicBezTo>
                  <a:cubicBezTo>
                    <a:pt x="1273" y="20520"/>
                    <a:pt x="3163" y="21060"/>
                    <a:pt x="5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0" name="Line"/>
            <p:cNvSpPr/>
            <p:nvPr/>
          </p:nvSpPr>
          <p:spPr>
            <a:xfrm>
              <a:off x="8286749" y="7564065"/>
              <a:ext cx="8508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extrusionOk="0">
                  <a:moveTo>
                    <a:pt x="3014" y="0"/>
                  </a:moveTo>
                  <a:cubicBezTo>
                    <a:pt x="10047" y="3888"/>
                    <a:pt x="17079" y="7776"/>
                    <a:pt x="19340" y="11016"/>
                  </a:cubicBezTo>
                  <a:cubicBezTo>
                    <a:pt x="21600" y="14256"/>
                    <a:pt x="19088" y="16848"/>
                    <a:pt x="15070" y="18504"/>
                  </a:cubicBezTo>
                  <a:cubicBezTo>
                    <a:pt x="11051" y="20160"/>
                    <a:pt x="5526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1" name="Line"/>
            <p:cNvSpPr/>
            <p:nvPr/>
          </p:nvSpPr>
          <p:spPr>
            <a:xfrm>
              <a:off x="8458199" y="774186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2" name="Line"/>
            <p:cNvSpPr/>
            <p:nvPr/>
          </p:nvSpPr>
          <p:spPr>
            <a:xfrm>
              <a:off x="8426449" y="7849815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3" name="Line"/>
            <p:cNvSpPr/>
            <p:nvPr/>
          </p:nvSpPr>
          <p:spPr>
            <a:xfrm>
              <a:off x="8698323" y="7760915"/>
              <a:ext cx="293277" cy="15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25" extrusionOk="0">
                  <a:moveTo>
                    <a:pt x="6566" y="0"/>
                  </a:moveTo>
                  <a:cubicBezTo>
                    <a:pt x="6874" y="3795"/>
                    <a:pt x="7183" y="7589"/>
                    <a:pt x="6488" y="11238"/>
                  </a:cubicBezTo>
                  <a:cubicBezTo>
                    <a:pt x="5794" y="14886"/>
                    <a:pt x="4097" y="18389"/>
                    <a:pt x="2786" y="19995"/>
                  </a:cubicBezTo>
                  <a:cubicBezTo>
                    <a:pt x="1474" y="21600"/>
                    <a:pt x="548" y="21308"/>
                    <a:pt x="163" y="19265"/>
                  </a:cubicBezTo>
                  <a:cubicBezTo>
                    <a:pt x="-223" y="17222"/>
                    <a:pt x="-69" y="13427"/>
                    <a:pt x="2246" y="10216"/>
                  </a:cubicBezTo>
                  <a:cubicBezTo>
                    <a:pt x="4560" y="7005"/>
                    <a:pt x="9034" y="4378"/>
                    <a:pt x="12583" y="2919"/>
                  </a:cubicBezTo>
                  <a:cubicBezTo>
                    <a:pt x="16131" y="1459"/>
                    <a:pt x="18754" y="1168"/>
                    <a:pt x="21377" y="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4" name="Line"/>
            <p:cNvSpPr/>
            <p:nvPr/>
          </p:nvSpPr>
          <p:spPr>
            <a:xfrm>
              <a:off x="8959849" y="7576756"/>
              <a:ext cx="203201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extrusionOk="0">
                  <a:moveTo>
                    <a:pt x="0" y="6705"/>
                  </a:moveTo>
                  <a:cubicBezTo>
                    <a:pt x="450" y="4843"/>
                    <a:pt x="900" y="2981"/>
                    <a:pt x="2587" y="1677"/>
                  </a:cubicBezTo>
                  <a:cubicBezTo>
                    <a:pt x="4275" y="374"/>
                    <a:pt x="7200" y="-371"/>
                    <a:pt x="8888" y="188"/>
                  </a:cubicBezTo>
                  <a:cubicBezTo>
                    <a:pt x="10575" y="746"/>
                    <a:pt x="11025" y="2608"/>
                    <a:pt x="10800" y="5401"/>
                  </a:cubicBezTo>
                  <a:cubicBezTo>
                    <a:pt x="10575" y="8195"/>
                    <a:pt x="9675" y="11919"/>
                    <a:pt x="8775" y="14712"/>
                  </a:cubicBezTo>
                  <a:cubicBezTo>
                    <a:pt x="7875" y="17505"/>
                    <a:pt x="6975" y="19367"/>
                    <a:pt x="7200" y="20298"/>
                  </a:cubicBezTo>
                  <a:cubicBezTo>
                    <a:pt x="7425" y="21229"/>
                    <a:pt x="8775" y="21229"/>
                    <a:pt x="11363" y="21229"/>
                  </a:cubicBezTo>
                  <a:cubicBezTo>
                    <a:pt x="13950" y="21229"/>
                    <a:pt x="17775" y="21229"/>
                    <a:pt x="21600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285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6118" y="6713165"/>
              <a:ext cx="859990" cy="76735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2" name="Drawing"/>
          <p:cNvGrpSpPr/>
          <p:nvPr/>
        </p:nvGrpSpPr>
        <p:grpSpPr>
          <a:xfrm>
            <a:off x="876825" y="2274026"/>
            <a:ext cx="12102575" cy="6914425"/>
            <a:chOff x="0" y="0"/>
            <a:chExt cx="12102574" cy="6914423"/>
          </a:xfrm>
        </p:grpSpPr>
        <p:sp>
          <p:nvSpPr>
            <p:cNvPr id="3289" name="Line"/>
            <p:cNvSpPr/>
            <p:nvPr/>
          </p:nvSpPr>
          <p:spPr>
            <a:xfrm>
              <a:off x="872324" y="158023"/>
              <a:ext cx="270151" cy="5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2" extrusionOk="0">
                  <a:moveTo>
                    <a:pt x="21538" y="2464"/>
                  </a:moveTo>
                  <a:cubicBezTo>
                    <a:pt x="21538" y="1807"/>
                    <a:pt x="21538" y="1150"/>
                    <a:pt x="20694" y="698"/>
                  </a:cubicBezTo>
                  <a:cubicBezTo>
                    <a:pt x="19851" y="246"/>
                    <a:pt x="18163" y="0"/>
                    <a:pt x="15885" y="0"/>
                  </a:cubicBezTo>
                  <a:cubicBezTo>
                    <a:pt x="13607" y="0"/>
                    <a:pt x="10738" y="246"/>
                    <a:pt x="8207" y="1273"/>
                  </a:cubicBezTo>
                  <a:cubicBezTo>
                    <a:pt x="5676" y="2300"/>
                    <a:pt x="3482" y="4106"/>
                    <a:pt x="2216" y="6283"/>
                  </a:cubicBezTo>
                  <a:cubicBezTo>
                    <a:pt x="950" y="8459"/>
                    <a:pt x="613" y="11005"/>
                    <a:pt x="360" y="13387"/>
                  </a:cubicBezTo>
                  <a:cubicBezTo>
                    <a:pt x="107" y="15769"/>
                    <a:pt x="-62" y="17986"/>
                    <a:pt x="22" y="19300"/>
                  </a:cubicBezTo>
                  <a:cubicBezTo>
                    <a:pt x="107" y="20614"/>
                    <a:pt x="444" y="21025"/>
                    <a:pt x="1119" y="21271"/>
                  </a:cubicBezTo>
                  <a:cubicBezTo>
                    <a:pt x="1794" y="21518"/>
                    <a:pt x="2807" y="21600"/>
                    <a:pt x="5760" y="21230"/>
                  </a:cubicBezTo>
                  <a:cubicBezTo>
                    <a:pt x="8713" y="20861"/>
                    <a:pt x="13607" y="20040"/>
                    <a:pt x="16391" y="19506"/>
                  </a:cubicBezTo>
                  <a:cubicBezTo>
                    <a:pt x="19176" y="18972"/>
                    <a:pt x="19851" y="18725"/>
                    <a:pt x="20526" y="18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0" name="Line"/>
            <p:cNvSpPr/>
            <p:nvPr/>
          </p:nvSpPr>
          <p:spPr>
            <a:xfrm>
              <a:off x="869424" y="513623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39" y="15508"/>
                    <a:pt x="12077" y="9415"/>
                    <a:pt x="15677" y="5815"/>
                  </a:cubicBezTo>
                  <a:cubicBezTo>
                    <a:pt x="19277" y="2215"/>
                    <a:pt x="20439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1" name="Line"/>
            <p:cNvSpPr/>
            <p:nvPr/>
          </p:nvSpPr>
          <p:spPr>
            <a:xfrm>
              <a:off x="1259648" y="174279"/>
              <a:ext cx="289227" cy="62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7" extrusionOk="0">
                  <a:moveTo>
                    <a:pt x="21387" y="1405"/>
                  </a:moveTo>
                  <a:cubicBezTo>
                    <a:pt x="18570" y="823"/>
                    <a:pt x="15752" y="242"/>
                    <a:pt x="13404" y="60"/>
                  </a:cubicBezTo>
                  <a:cubicBezTo>
                    <a:pt x="11057" y="-122"/>
                    <a:pt x="9178" y="96"/>
                    <a:pt x="7457" y="933"/>
                  </a:cubicBezTo>
                  <a:cubicBezTo>
                    <a:pt x="5735" y="1769"/>
                    <a:pt x="4170" y="3223"/>
                    <a:pt x="3074" y="5005"/>
                  </a:cubicBezTo>
                  <a:cubicBezTo>
                    <a:pt x="1978" y="6787"/>
                    <a:pt x="1352" y="8896"/>
                    <a:pt x="804" y="11187"/>
                  </a:cubicBezTo>
                  <a:cubicBezTo>
                    <a:pt x="257" y="13478"/>
                    <a:pt x="-213" y="15951"/>
                    <a:pt x="100" y="17696"/>
                  </a:cubicBezTo>
                  <a:cubicBezTo>
                    <a:pt x="413" y="19442"/>
                    <a:pt x="1509" y="20460"/>
                    <a:pt x="3387" y="20969"/>
                  </a:cubicBezTo>
                  <a:cubicBezTo>
                    <a:pt x="5265" y="21478"/>
                    <a:pt x="7926" y="21478"/>
                    <a:pt x="10665" y="21151"/>
                  </a:cubicBezTo>
                  <a:cubicBezTo>
                    <a:pt x="13404" y="20823"/>
                    <a:pt x="16222" y="20169"/>
                    <a:pt x="19039" y="19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2" name="Line"/>
            <p:cNvSpPr/>
            <p:nvPr/>
          </p:nvSpPr>
          <p:spPr>
            <a:xfrm>
              <a:off x="1631548" y="235925"/>
              <a:ext cx="177677" cy="5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63" extrusionOk="0">
                  <a:moveTo>
                    <a:pt x="20330" y="2264"/>
                  </a:moveTo>
                  <a:cubicBezTo>
                    <a:pt x="20330" y="1832"/>
                    <a:pt x="20330" y="1400"/>
                    <a:pt x="19953" y="1011"/>
                  </a:cubicBezTo>
                  <a:cubicBezTo>
                    <a:pt x="19576" y="622"/>
                    <a:pt x="18823" y="277"/>
                    <a:pt x="17818" y="104"/>
                  </a:cubicBezTo>
                  <a:cubicBezTo>
                    <a:pt x="16813" y="-69"/>
                    <a:pt x="15557" y="-69"/>
                    <a:pt x="13423" y="449"/>
                  </a:cubicBezTo>
                  <a:cubicBezTo>
                    <a:pt x="11288" y="968"/>
                    <a:pt x="8274" y="2005"/>
                    <a:pt x="5888" y="3862"/>
                  </a:cubicBezTo>
                  <a:cubicBezTo>
                    <a:pt x="3502" y="5720"/>
                    <a:pt x="1743" y="8398"/>
                    <a:pt x="739" y="10861"/>
                  </a:cubicBezTo>
                  <a:cubicBezTo>
                    <a:pt x="-266" y="13323"/>
                    <a:pt x="-517" y="15569"/>
                    <a:pt x="1743" y="17384"/>
                  </a:cubicBezTo>
                  <a:cubicBezTo>
                    <a:pt x="4004" y="19198"/>
                    <a:pt x="8776" y="20581"/>
                    <a:pt x="12418" y="21056"/>
                  </a:cubicBezTo>
                  <a:cubicBezTo>
                    <a:pt x="16060" y="21531"/>
                    <a:pt x="18571" y="21099"/>
                    <a:pt x="21083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3" name="Line"/>
            <p:cNvSpPr/>
            <p:nvPr/>
          </p:nvSpPr>
          <p:spPr>
            <a:xfrm>
              <a:off x="1898124" y="297723"/>
              <a:ext cx="2603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634" y="2777"/>
                    <a:pt x="5268" y="5554"/>
                    <a:pt x="8254" y="8589"/>
                  </a:cubicBezTo>
                  <a:cubicBezTo>
                    <a:pt x="11239" y="11623"/>
                    <a:pt x="14576" y="14914"/>
                    <a:pt x="16859" y="17126"/>
                  </a:cubicBezTo>
                  <a:cubicBezTo>
                    <a:pt x="19141" y="19337"/>
                    <a:pt x="20371" y="204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4" name="Line"/>
            <p:cNvSpPr/>
            <p:nvPr/>
          </p:nvSpPr>
          <p:spPr>
            <a:xfrm>
              <a:off x="1959981" y="297723"/>
              <a:ext cx="19849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21322" y="0"/>
                  </a:moveTo>
                  <a:cubicBezTo>
                    <a:pt x="19503" y="0"/>
                    <a:pt x="17684" y="0"/>
                    <a:pt x="16093" y="538"/>
                  </a:cubicBezTo>
                  <a:cubicBezTo>
                    <a:pt x="14501" y="1076"/>
                    <a:pt x="13137" y="2152"/>
                    <a:pt x="11204" y="4097"/>
                  </a:cubicBezTo>
                  <a:cubicBezTo>
                    <a:pt x="9271" y="6041"/>
                    <a:pt x="6770" y="8855"/>
                    <a:pt x="4724" y="11462"/>
                  </a:cubicBezTo>
                  <a:cubicBezTo>
                    <a:pt x="2678" y="14069"/>
                    <a:pt x="1086" y="16469"/>
                    <a:pt x="404" y="18124"/>
                  </a:cubicBezTo>
                  <a:cubicBezTo>
                    <a:pt x="-278" y="19779"/>
                    <a:pt x="-51" y="20690"/>
                    <a:pt x="745" y="21145"/>
                  </a:cubicBezTo>
                  <a:cubicBezTo>
                    <a:pt x="1541" y="21600"/>
                    <a:pt x="2905" y="21600"/>
                    <a:pt x="42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5" name="Line"/>
            <p:cNvSpPr/>
            <p:nvPr/>
          </p:nvSpPr>
          <p:spPr>
            <a:xfrm>
              <a:off x="2183874" y="507273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8327"/>
                    <a:pt x="7200" y="15055"/>
                    <a:pt x="10800" y="11455"/>
                  </a:cubicBezTo>
                  <a:cubicBezTo>
                    <a:pt x="14400" y="7855"/>
                    <a:pt x="18000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6" name="Line"/>
            <p:cNvSpPr/>
            <p:nvPr/>
          </p:nvSpPr>
          <p:spPr>
            <a:xfrm>
              <a:off x="2374374" y="412023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933"/>
                    <a:pt x="0" y="5867"/>
                    <a:pt x="900" y="8667"/>
                  </a:cubicBezTo>
                  <a:cubicBezTo>
                    <a:pt x="1800" y="11467"/>
                    <a:pt x="3600" y="14133"/>
                    <a:pt x="7200" y="16267"/>
                  </a:cubicBezTo>
                  <a:cubicBezTo>
                    <a:pt x="10800" y="18400"/>
                    <a:pt x="162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7" name="Line"/>
            <p:cNvSpPr/>
            <p:nvPr/>
          </p:nvSpPr>
          <p:spPr>
            <a:xfrm>
              <a:off x="2524511" y="276252"/>
              <a:ext cx="224514" cy="31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8" extrusionOk="0">
                  <a:moveTo>
                    <a:pt x="216" y="1867"/>
                  </a:moveTo>
                  <a:cubicBezTo>
                    <a:pt x="14" y="1015"/>
                    <a:pt x="-188" y="162"/>
                    <a:pt x="317" y="20"/>
                  </a:cubicBezTo>
                  <a:cubicBezTo>
                    <a:pt x="821" y="-122"/>
                    <a:pt x="2033" y="446"/>
                    <a:pt x="3748" y="2649"/>
                  </a:cubicBezTo>
                  <a:cubicBezTo>
                    <a:pt x="5464" y="4852"/>
                    <a:pt x="7685" y="8689"/>
                    <a:pt x="9704" y="11815"/>
                  </a:cubicBezTo>
                  <a:cubicBezTo>
                    <a:pt x="11722" y="14941"/>
                    <a:pt x="13539" y="17357"/>
                    <a:pt x="15457" y="18849"/>
                  </a:cubicBezTo>
                  <a:cubicBezTo>
                    <a:pt x="17375" y="20341"/>
                    <a:pt x="19393" y="20910"/>
                    <a:pt x="21412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8" name="Line"/>
            <p:cNvSpPr/>
            <p:nvPr/>
          </p:nvSpPr>
          <p:spPr>
            <a:xfrm>
              <a:off x="2709866" y="348523"/>
              <a:ext cx="159809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80" extrusionOk="0">
                  <a:moveTo>
                    <a:pt x="21179" y="0"/>
                  </a:moveTo>
                  <a:cubicBezTo>
                    <a:pt x="16971" y="3055"/>
                    <a:pt x="12763" y="6109"/>
                    <a:pt x="9117" y="9436"/>
                  </a:cubicBezTo>
                  <a:cubicBezTo>
                    <a:pt x="5470" y="12764"/>
                    <a:pt x="2384" y="16364"/>
                    <a:pt x="982" y="18491"/>
                  </a:cubicBezTo>
                  <a:cubicBezTo>
                    <a:pt x="-421" y="20618"/>
                    <a:pt x="-140" y="21273"/>
                    <a:pt x="701" y="21436"/>
                  </a:cubicBezTo>
                  <a:cubicBezTo>
                    <a:pt x="1543" y="21600"/>
                    <a:pt x="2945" y="21273"/>
                    <a:pt x="4348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9" name="Line"/>
            <p:cNvSpPr/>
            <p:nvPr/>
          </p:nvSpPr>
          <p:spPr>
            <a:xfrm>
              <a:off x="2964924" y="329473"/>
              <a:ext cx="8658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extrusionOk="0">
                  <a:moveTo>
                    <a:pt x="0" y="0"/>
                  </a:moveTo>
                  <a:cubicBezTo>
                    <a:pt x="7200" y="2149"/>
                    <a:pt x="14400" y="4299"/>
                    <a:pt x="18000" y="7093"/>
                  </a:cubicBezTo>
                  <a:cubicBezTo>
                    <a:pt x="21600" y="9887"/>
                    <a:pt x="21600" y="13325"/>
                    <a:pt x="20057" y="15743"/>
                  </a:cubicBezTo>
                  <a:cubicBezTo>
                    <a:pt x="18514" y="18161"/>
                    <a:pt x="15429" y="19558"/>
                    <a:pt x="12600" y="20364"/>
                  </a:cubicBezTo>
                  <a:cubicBezTo>
                    <a:pt x="9771" y="21170"/>
                    <a:pt x="7200" y="21385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0" name="Line"/>
            <p:cNvSpPr/>
            <p:nvPr/>
          </p:nvSpPr>
          <p:spPr>
            <a:xfrm>
              <a:off x="3085574" y="138973"/>
              <a:ext cx="165101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extrusionOk="0">
                  <a:moveTo>
                    <a:pt x="0" y="0"/>
                  </a:moveTo>
                  <a:cubicBezTo>
                    <a:pt x="3877" y="0"/>
                    <a:pt x="7754" y="0"/>
                    <a:pt x="9969" y="1333"/>
                  </a:cubicBezTo>
                  <a:cubicBezTo>
                    <a:pt x="12185" y="2667"/>
                    <a:pt x="12738" y="5333"/>
                    <a:pt x="12046" y="8133"/>
                  </a:cubicBezTo>
                  <a:cubicBezTo>
                    <a:pt x="11354" y="10933"/>
                    <a:pt x="9415" y="13867"/>
                    <a:pt x="8169" y="16133"/>
                  </a:cubicBezTo>
                  <a:cubicBezTo>
                    <a:pt x="6923" y="18400"/>
                    <a:pt x="6369" y="20000"/>
                    <a:pt x="7062" y="20800"/>
                  </a:cubicBezTo>
                  <a:cubicBezTo>
                    <a:pt x="7754" y="21600"/>
                    <a:pt x="9692" y="21600"/>
                    <a:pt x="12323" y="20933"/>
                  </a:cubicBezTo>
                  <a:cubicBezTo>
                    <a:pt x="14954" y="20267"/>
                    <a:pt x="18277" y="18933"/>
                    <a:pt x="21600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1" name="Line"/>
            <p:cNvSpPr/>
            <p:nvPr/>
          </p:nvSpPr>
          <p:spPr>
            <a:xfrm>
              <a:off x="3174474" y="0"/>
              <a:ext cx="249929" cy="79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0" extrusionOk="0">
                  <a:moveTo>
                    <a:pt x="14580" y="1690"/>
                  </a:moveTo>
                  <a:cubicBezTo>
                    <a:pt x="14220" y="1234"/>
                    <a:pt x="13860" y="778"/>
                    <a:pt x="14130" y="493"/>
                  </a:cubicBezTo>
                  <a:cubicBezTo>
                    <a:pt x="14400" y="208"/>
                    <a:pt x="15300" y="94"/>
                    <a:pt x="16200" y="37"/>
                  </a:cubicBezTo>
                  <a:cubicBezTo>
                    <a:pt x="17100" y="-20"/>
                    <a:pt x="18000" y="-20"/>
                    <a:pt x="18720" y="94"/>
                  </a:cubicBezTo>
                  <a:cubicBezTo>
                    <a:pt x="19440" y="208"/>
                    <a:pt x="19980" y="436"/>
                    <a:pt x="20520" y="1405"/>
                  </a:cubicBezTo>
                  <a:cubicBezTo>
                    <a:pt x="21060" y="2374"/>
                    <a:pt x="21600" y="4083"/>
                    <a:pt x="20970" y="5936"/>
                  </a:cubicBezTo>
                  <a:cubicBezTo>
                    <a:pt x="20340" y="7788"/>
                    <a:pt x="18540" y="9783"/>
                    <a:pt x="17370" y="11720"/>
                  </a:cubicBezTo>
                  <a:cubicBezTo>
                    <a:pt x="16200" y="13658"/>
                    <a:pt x="15660" y="15539"/>
                    <a:pt x="15120" y="16935"/>
                  </a:cubicBezTo>
                  <a:cubicBezTo>
                    <a:pt x="14580" y="18331"/>
                    <a:pt x="14040" y="19243"/>
                    <a:pt x="13050" y="19956"/>
                  </a:cubicBezTo>
                  <a:cubicBezTo>
                    <a:pt x="12060" y="20668"/>
                    <a:pt x="10620" y="21181"/>
                    <a:pt x="8370" y="21381"/>
                  </a:cubicBezTo>
                  <a:cubicBezTo>
                    <a:pt x="6120" y="21580"/>
                    <a:pt x="3060" y="21466"/>
                    <a:pt x="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2" name="Line"/>
            <p:cNvSpPr/>
            <p:nvPr/>
          </p:nvSpPr>
          <p:spPr>
            <a:xfrm>
              <a:off x="3841224" y="52632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3" name="Line"/>
            <p:cNvSpPr/>
            <p:nvPr/>
          </p:nvSpPr>
          <p:spPr>
            <a:xfrm>
              <a:off x="3863359" y="634273"/>
              <a:ext cx="130266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709" extrusionOk="0">
                  <a:moveTo>
                    <a:pt x="2628" y="0"/>
                  </a:moveTo>
                  <a:cubicBezTo>
                    <a:pt x="1235" y="6480"/>
                    <a:pt x="-159" y="12960"/>
                    <a:pt x="15" y="16740"/>
                  </a:cubicBezTo>
                  <a:cubicBezTo>
                    <a:pt x="189" y="20520"/>
                    <a:pt x="1931" y="21600"/>
                    <a:pt x="5764" y="19980"/>
                  </a:cubicBezTo>
                  <a:cubicBezTo>
                    <a:pt x="9596" y="18360"/>
                    <a:pt x="15518" y="14040"/>
                    <a:pt x="21441" y="9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4" name="Line"/>
            <p:cNvSpPr/>
            <p:nvPr/>
          </p:nvSpPr>
          <p:spPr>
            <a:xfrm>
              <a:off x="4280225" y="264663"/>
              <a:ext cx="259500" cy="42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60" extrusionOk="0">
                  <a:moveTo>
                    <a:pt x="21529" y="1981"/>
                  </a:moveTo>
                  <a:cubicBezTo>
                    <a:pt x="21178" y="1449"/>
                    <a:pt x="20827" y="917"/>
                    <a:pt x="19422" y="492"/>
                  </a:cubicBezTo>
                  <a:cubicBezTo>
                    <a:pt x="18017" y="66"/>
                    <a:pt x="15558" y="-253"/>
                    <a:pt x="13275" y="279"/>
                  </a:cubicBezTo>
                  <a:cubicBezTo>
                    <a:pt x="10992" y="811"/>
                    <a:pt x="8885" y="2194"/>
                    <a:pt x="6866" y="4748"/>
                  </a:cubicBezTo>
                  <a:cubicBezTo>
                    <a:pt x="4846" y="7302"/>
                    <a:pt x="2914" y="11026"/>
                    <a:pt x="1773" y="13686"/>
                  </a:cubicBezTo>
                  <a:cubicBezTo>
                    <a:pt x="631" y="16346"/>
                    <a:pt x="280" y="17942"/>
                    <a:pt x="105" y="19006"/>
                  </a:cubicBezTo>
                  <a:cubicBezTo>
                    <a:pt x="-71" y="20070"/>
                    <a:pt x="-71" y="20602"/>
                    <a:pt x="456" y="20921"/>
                  </a:cubicBezTo>
                  <a:cubicBezTo>
                    <a:pt x="983" y="21241"/>
                    <a:pt x="2036" y="21347"/>
                    <a:pt x="5022" y="21187"/>
                  </a:cubicBezTo>
                  <a:cubicBezTo>
                    <a:pt x="8007" y="21028"/>
                    <a:pt x="12924" y="20602"/>
                    <a:pt x="17841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5" name="Line"/>
            <p:cNvSpPr/>
            <p:nvPr/>
          </p:nvSpPr>
          <p:spPr>
            <a:xfrm>
              <a:off x="4283607" y="545373"/>
              <a:ext cx="2751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2" y="21600"/>
                  </a:moveTo>
                  <a:cubicBezTo>
                    <a:pt x="831" y="21600"/>
                    <a:pt x="0" y="21600"/>
                    <a:pt x="0" y="20800"/>
                  </a:cubicBezTo>
                  <a:cubicBezTo>
                    <a:pt x="0" y="20000"/>
                    <a:pt x="831" y="18400"/>
                    <a:pt x="3572" y="15600"/>
                  </a:cubicBezTo>
                  <a:cubicBezTo>
                    <a:pt x="6314" y="12800"/>
                    <a:pt x="10966" y="8800"/>
                    <a:pt x="14289" y="6000"/>
                  </a:cubicBezTo>
                  <a:cubicBezTo>
                    <a:pt x="17612" y="3200"/>
                    <a:pt x="1960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6" name="Line"/>
            <p:cNvSpPr/>
            <p:nvPr/>
          </p:nvSpPr>
          <p:spPr>
            <a:xfrm>
              <a:off x="4716995" y="183415"/>
              <a:ext cx="279930" cy="45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1" extrusionOk="0">
                  <a:moveTo>
                    <a:pt x="20504" y="1784"/>
                  </a:moveTo>
                  <a:cubicBezTo>
                    <a:pt x="20504" y="1288"/>
                    <a:pt x="20504" y="793"/>
                    <a:pt x="20098" y="446"/>
                  </a:cubicBezTo>
                  <a:cubicBezTo>
                    <a:pt x="19692" y="99"/>
                    <a:pt x="18880" y="-99"/>
                    <a:pt x="17012" y="50"/>
                  </a:cubicBezTo>
                  <a:cubicBezTo>
                    <a:pt x="15144" y="198"/>
                    <a:pt x="12221" y="694"/>
                    <a:pt x="9947" y="1635"/>
                  </a:cubicBezTo>
                  <a:cubicBezTo>
                    <a:pt x="7673" y="2576"/>
                    <a:pt x="6049" y="3963"/>
                    <a:pt x="4588" y="6391"/>
                  </a:cubicBezTo>
                  <a:cubicBezTo>
                    <a:pt x="3126" y="8818"/>
                    <a:pt x="1827" y="12286"/>
                    <a:pt x="1015" y="14714"/>
                  </a:cubicBezTo>
                  <a:cubicBezTo>
                    <a:pt x="203" y="17141"/>
                    <a:pt x="-122" y="18529"/>
                    <a:pt x="40" y="19420"/>
                  </a:cubicBezTo>
                  <a:cubicBezTo>
                    <a:pt x="203" y="20312"/>
                    <a:pt x="852" y="20708"/>
                    <a:pt x="2476" y="21006"/>
                  </a:cubicBezTo>
                  <a:cubicBezTo>
                    <a:pt x="4101" y="21303"/>
                    <a:pt x="6699" y="21501"/>
                    <a:pt x="10028" y="21501"/>
                  </a:cubicBezTo>
                  <a:cubicBezTo>
                    <a:pt x="13358" y="21501"/>
                    <a:pt x="17418" y="21303"/>
                    <a:pt x="21478" y="21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7" name="Line"/>
            <p:cNvSpPr/>
            <p:nvPr/>
          </p:nvSpPr>
          <p:spPr>
            <a:xfrm>
              <a:off x="5009624" y="348523"/>
              <a:ext cx="285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760" y="2204"/>
                    <a:pt x="3520" y="4408"/>
                    <a:pt x="6320" y="7347"/>
                  </a:cubicBezTo>
                  <a:cubicBezTo>
                    <a:pt x="9120" y="10286"/>
                    <a:pt x="12960" y="13959"/>
                    <a:pt x="15680" y="16457"/>
                  </a:cubicBezTo>
                  <a:cubicBezTo>
                    <a:pt x="18400" y="18955"/>
                    <a:pt x="20000" y="20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8" name="Line"/>
            <p:cNvSpPr/>
            <p:nvPr/>
          </p:nvSpPr>
          <p:spPr>
            <a:xfrm>
              <a:off x="5115203" y="342123"/>
              <a:ext cx="142072" cy="31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09" extrusionOk="0">
                  <a:moveTo>
                    <a:pt x="21320" y="432"/>
                  </a:moveTo>
                  <a:cubicBezTo>
                    <a:pt x="19096" y="146"/>
                    <a:pt x="16873" y="-140"/>
                    <a:pt x="15285" y="75"/>
                  </a:cubicBezTo>
                  <a:cubicBezTo>
                    <a:pt x="13696" y="289"/>
                    <a:pt x="12744" y="1004"/>
                    <a:pt x="10679" y="3722"/>
                  </a:cubicBezTo>
                  <a:cubicBezTo>
                    <a:pt x="8614" y="6440"/>
                    <a:pt x="5438" y="11161"/>
                    <a:pt x="3532" y="13879"/>
                  </a:cubicBezTo>
                  <a:cubicBezTo>
                    <a:pt x="1626" y="16596"/>
                    <a:pt x="991" y="17312"/>
                    <a:pt x="514" y="18313"/>
                  </a:cubicBezTo>
                  <a:cubicBezTo>
                    <a:pt x="38" y="19314"/>
                    <a:pt x="-280" y="20602"/>
                    <a:pt x="355" y="21031"/>
                  </a:cubicBezTo>
                  <a:cubicBezTo>
                    <a:pt x="991" y="21460"/>
                    <a:pt x="2579" y="21031"/>
                    <a:pt x="4167" y="20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9" name="Line"/>
            <p:cNvSpPr/>
            <p:nvPr/>
          </p:nvSpPr>
          <p:spPr>
            <a:xfrm>
              <a:off x="5295374" y="122390"/>
              <a:ext cx="190501" cy="23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0" y="4443"/>
                  </a:moveTo>
                  <a:cubicBezTo>
                    <a:pt x="240" y="2887"/>
                    <a:pt x="480" y="1330"/>
                    <a:pt x="1320" y="551"/>
                  </a:cubicBezTo>
                  <a:cubicBezTo>
                    <a:pt x="2160" y="-227"/>
                    <a:pt x="3600" y="-227"/>
                    <a:pt x="5400" y="843"/>
                  </a:cubicBezTo>
                  <a:cubicBezTo>
                    <a:pt x="7200" y="1914"/>
                    <a:pt x="9360" y="4054"/>
                    <a:pt x="10680" y="6195"/>
                  </a:cubicBezTo>
                  <a:cubicBezTo>
                    <a:pt x="12000" y="8335"/>
                    <a:pt x="12480" y="10476"/>
                    <a:pt x="11880" y="12519"/>
                  </a:cubicBezTo>
                  <a:cubicBezTo>
                    <a:pt x="11280" y="14562"/>
                    <a:pt x="9600" y="16508"/>
                    <a:pt x="8400" y="17968"/>
                  </a:cubicBezTo>
                  <a:cubicBezTo>
                    <a:pt x="7200" y="19427"/>
                    <a:pt x="6480" y="20400"/>
                    <a:pt x="6960" y="20887"/>
                  </a:cubicBezTo>
                  <a:cubicBezTo>
                    <a:pt x="7440" y="21373"/>
                    <a:pt x="9120" y="21373"/>
                    <a:pt x="11760" y="21178"/>
                  </a:cubicBezTo>
                  <a:cubicBezTo>
                    <a:pt x="14400" y="20984"/>
                    <a:pt x="18000" y="20595"/>
                    <a:pt x="21600" y="20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0" name="Line"/>
            <p:cNvSpPr/>
            <p:nvPr/>
          </p:nvSpPr>
          <p:spPr>
            <a:xfrm>
              <a:off x="5485874" y="469173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694" y="17100"/>
                    <a:pt x="3388" y="12600"/>
                    <a:pt x="6988" y="9000"/>
                  </a:cubicBezTo>
                  <a:cubicBezTo>
                    <a:pt x="10588" y="5400"/>
                    <a:pt x="1609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1" name="Line"/>
            <p:cNvSpPr/>
            <p:nvPr/>
          </p:nvSpPr>
          <p:spPr>
            <a:xfrm>
              <a:off x="5623130" y="386623"/>
              <a:ext cx="341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extrusionOk="0">
                  <a:moveTo>
                    <a:pt x="20526" y="0"/>
                  </a:moveTo>
                  <a:cubicBezTo>
                    <a:pt x="15444" y="480"/>
                    <a:pt x="10361" y="960"/>
                    <a:pt x="7185" y="2960"/>
                  </a:cubicBezTo>
                  <a:cubicBezTo>
                    <a:pt x="4008" y="4960"/>
                    <a:pt x="2738" y="8480"/>
                    <a:pt x="1467" y="11120"/>
                  </a:cubicBezTo>
                  <a:cubicBezTo>
                    <a:pt x="197" y="13760"/>
                    <a:pt x="-1074" y="15520"/>
                    <a:pt x="1467" y="17120"/>
                  </a:cubicBezTo>
                  <a:cubicBezTo>
                    <a:pt x="4008" y="18720"/>
                    <a:pt x="10361" y="20160"/>
                    <a:pt x="167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2" name="Line"/>
            <p:cNvSpPr/>
            <p:nvPr/>
          </p:nvSpPr>
          <p:spPr>
            <a:xfrm>
              <a:off x="5805075" y="301219"/>
              <a:ext cx="220550" cy="29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2" extrusionOk="0">
                  <a:moveTo>
                    <a:pt x="1069" y="4282"/>
                  </a:moveTo>
                  <a:cubicBezTo>
                    <a:pt x="452" y="3225"/>
                    <a:pt x="-165" y="2168"/>
                    <a:pt x="41" y="1412"/>
                  </a:cubicBezTo>
                  <a:cubicBezTo>
                    <a:pt x="246" y="657"/>
                    <a:pt x="1275" y="204"/>
                    <a:pt x="3024" y="53"/>
                  </a:cubicBezTo>
                  <a:cubicBezTo>
                    <a:pt x="4772" y="-98"/>
                    <a:pt x="7241" y="53"/>
                    <a:pt x="8886" y="808"/>
                  </a:cubicBezTo>
                  <a:cubicBezTo>
                    <a:pt x="10532" y="1564"/>
                    <a:pt x="11355" y="2923"/>
                    <a:pt x="11458" y="4962"/>
                  </a:cubicBezTo>
                  <a:cubicBezTo>
                    <a:pt x="11561" y="7001"/>
                    <a:pt x="10944" y="9720"/>
                    <a:pt x="9606" y="12212"/>
                  </a:cubicBezTo>
                  <a:cubicBezTo>
                    <a:pt x="8269" y="14705"/>
                    <a:pt x="6212" y="16971"/>
                    <a:pt x="5184" y="18481"/>
                  </a:cubicBezTo>
                  <a:cubicBezTo>
                    <a:pt x="4155" y="19992"/>
                    <a:pt x="4155" y="20747"/>
                    <a:pt x="4772" y="21124"/>
                  </a:cubicBezTo>
                  <a:cubicBezTo>
                    <a:pt x="5389" y="21502"/>
                    <a:pt x="6624" y="21502"/>
                    <a:pt x="9504" y="20747"/>
                  </a:cubicBezTo>
                  <a:cubicBezTo>
                    <a:pt x="12384" y="19992"/>
                    <a:pt x="16909" y="18481"/>
                    <a:pt x="21435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3" name="Line"/>
            <p:cNvSpPr/>
            <p:nvPr/>
          </p:nvSpPr>
          <p:spPr>
            <a:xfrm>
              <a:off x="6068943" y="272323"/>
              <a:ext cx="21068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extrusionOk="0">
                  <a:moveTo>
                    <a:pt x="2059" y="0"/>
                  </a:moveTo>
                  <a:cubicBezTo>
                    <a:pt x="979" y="0"/>
                    <a:pt x="-101" y="0"/>
                    <a:pt x="7" y="525"/>
                  </a:cubicBezTo>
                  <a:cubicBezTo>
                    <a:pt x="115" y="1050"/>
                    <a:pt x="1411" y="2100"/>
                    <a:pt x="4327" y="4725"/>
                  </a:cubicBezTo>
                  <a:cubicBezTo>
                    <a:pt x="7243" y="7350"/>
                    <a:pt x="11779" y="11550"/>
                    <a:pt x="14911" y="14625"/>
                  </a:cubicBezTo>
                  <a:cubicBezTo>
                    <a:pt x="18043" y="17700"/>
                    <a:pt x="19771" y="19650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4" name="Line"/>
            <p:cNvSpPr/>
            <p:nvPr/>
          </p:nvSpPr>
          <p:spPr>
            <a:xfrm>
              <a:off x="6137928" y="282906"/>
              <a:ext cx="17979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extrusionOk="0">
                  <a:moveTo>
                    <a:pt x="21334" y="1403"/>
                  </a:moveTo>
                  <a:cubicBezTo>
                    <a:pt x="20329" y="701"/>
                    <a:pt x="19325" y="0"/>
                    <a:pt x="18571" y="0"/>
                  </a:cubicBezTo>
                  <a:cubicBezTo>
                    <a:pt x="17818" y="0"/>
                    <a:pt x="17315" y="701"/>
                    <a:pt x="15181" y="3086"/>
                  </a:cubicBezTo>
                  <a:cubicBezTo>
                    <a:pt x="13046" y="5470"/>
                    <a:pt x="9278" y="9538"/>
                    <a:pt x="6390" y="12553"/>
                  </a:cubicBezTo>
                  <a:cubicBezTo>
                    <a:pt x="3501" y="15569"/>
                    <a:pt x="1492" y="17532"/>
                    <a:pt x="613" y="18865"/>
                  </a:cubicBezTo>
                  <a:cubicBezTo>
                    <a:pt x="-266" y="20197"/>
                    <a:pt x="-15" y="20899"/>
                    <a:pt x="2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5" name="Line"/>
            <p:cNvSpPr/>
            <p:nvPr/>
          </p:nvSpPr>
          <p:spPr>
            <a:xfrm>
              <a:off x="6444724" y="234223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700" y="2880"/>
                    <a:pt x="5400" y="5760"/>
                    <a:pt x="9000" y="9360"/>
                  </a:cubicBezTo>
                  <a:cubicBezTo>
                    <a:pt x="12600" y="12960"/>
                    <a:pt x="171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6" name="Line"/>
            <p:cNvSpPr/>
            <p:nvPr/>
          </p:nvSpPr>
          <p:spPr>
            <a:xfrm>
              <a:off x="6520924" y="297723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160" y="0"/>
                    <a:pt x="18720" y="0"/>
                    <a:pt x="17424" y="220"/>
                  </a:cubicBezTo>
                  <a:cubicBezTo>
                    <a:pt x="16128" y="441"/>
                    <a:pt x="14976" y="882"/>
                    <a:pt x="12672" y="3233"/>
                  </a:cubicBezTo>
                  <a:cubicBezTo>
                    <a:pt x="10368" y="5584"/>
                    <a:pt x="6912" y="9845"/>
                    <a:pt x="4608" y="13224"/>
                  </a:cubicBezTo>
                  <a:cubicBezTo>
                    <a:pt x="2304" y="16604"/>
                    <a:pt x="1152" y="191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7" name="Line"/>
            <p:cNvSpPr/>
            <p:nvPr/>
          </p:nvSpPr>
          <p:spPr>
            <a:xfrm>
              <a:off x="6774924" y="450123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8" name="Line"/>
            <p:cNvSpPr/>
            <p:nvPr/>
          </p:nvSpPr>
          <p:spPr>
            <a:xfrm>
              <a:off x="6880757" y="405673"/>
              <a:ext cx="529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56" y="0"/>
                  </a:moveTo>
                  <a:cubicBezTo>
                    <a:pt x="1728" y="4221"/>
                    <a:pt x="0" y="8441"/>
                    <a:pt x="0" y="11793"/>
                  </a:cubicBezTo>
                  <a:cubicBezTo>
                    <a:pt x="0" y="15145"/>
                    <a:pt x="1728" y="17628"/>
                    <a:pt x="5616" y="19117"/>
                  </a:cubicBezTo>
                  <a:cubicBezTo>
                    <a:pt x="9504" y="20607"/>
                    <a:pt x="15552" y="211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9" name="Line"/>
            <p:cNvSpPr/>
            <p:nvPr/>
          </p:nvSpPr>
          <p:spPr>
            <a:xfrm>
              <a:off x="7054324" y="259623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11" y="3527"/>
                    <a:pt x="6821" y="7053"/>
                    <a:pt x="10421" y="10653"/>
                  </a:cubicBezTo>
                  <a:cubicBezTo>
                    <a:pt x="14021" y="14253"/>
                    <a:pt x="17811" y="17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0" name="Line"/>
            <p:cNvSpPr/>
            <p:nvPr/>
          </p:nvSpPr>
          <p:spPr>
            <a:xfrm>
              <a:off x="7187674" y="354873"/>
              <a:ext cx="82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062" y="4032"/>
                    <a:pt x="10523" y="8064"/>
                    <a:pt x="6923" y="11664"/>
                  </a:cubicBezTo>
                  <a:cubicBezTo>
                    <a:pt x="3323" y="15264"/>
                    <a:pt x="1662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1" name="Line"/>
            <p:cNvSpPr/>
            <p:nvPr/>
          </p:nvSpPr>
          <p:spPr>
            <a:xfrm>
              <a:off x="7327374" y="98829"/>
              <a:ext cx="171451" cy="17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extrusionOk="0">
                  <a:moveTo>
                    <a:pt x="0" y="3374"/>
                  </a:moveTo>
                  <a:cubicBezTo>
                    <a:pt x="800" y="2073"/>
                    <a:pt x="1600" y="772"/>
                    <a:pt x="3600" y="251"/>
                  </a:cubicBezTo>
                  <a:cubicBezTo>
                    <a:pt x="5600" y="-269"/>
                    <a:pt x="8800" y="-9"/>
                    <a:pt x="10933" y="1292"/>
                  </a:cubicBezTo>
                  <a:cubicBezTo>
                    <a:pt x="13067" y="2594"/>
                    <a:pt x="14133" y="4936"/>
                    <a:pt x="13333" y="7929"/>
                  </a:cubicBezTo>
                  <a:cubicBezTo>
                    <a:pt x="12533" y="10921"/>
                    <a:pt x="9867" y="14565"/>
                    <a:pt x="8133" y="16907"/>
                  </a:cubicBezTo>
                  <a:cubicBezTo>
                    <a:pt x="6400" y="19249"/>
                    <a:pt x="5600" y="20290"/>
                    <a:pt x="5867" y="20811"/>
                  </a:cubicBezTo>
                  <a:cubicBezTo>
                    <a:pt x="6133" y="21331"/>
                    <a:pt x="7467" y="21331"/>
                    <a:pt x="10267" y="20811"/>
                  </a:cubicBezTo>
                  <a:cubicBezTo>
                    <a:pt x="13067" y="20290"/>
                    <a:pt x="17333" y="19249"/>
                    <a:pt x="21600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2" name="Line"/>
            <p:cNvSpPr/>
            <p:nvPr/>
          </p:nvSpPr>
          <p:spPr>
            <a:xfrm>
              <a:off x="7528974" y="109651"/>
              <a:ext cx="178406" cy="53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68" extrusionOk="0">
                  <a:moveTo>
                    <a:pt x="188" y="3447"/>
                  </a:moveTo>
                  <a:cubicBezTo>
                    <a:pt x="-61" y="2687"/>
                    <a:pt x="-309" y="1928"/>
                    <a:pt x="1181" y="1295"/>
                  </a:cubicBezTo>
                  <a:cubicBezTo>
                    <a:pt x="2670" y="662"/>
                    <a:pt x="5898" y="156"/>
                    <a:pt x="8629" y="30"/>
                  </a:cubicBezTo>
                  <a:cubicBezTo>
                    <a:pt x="11360" y="-97"/>
                    <a:pt x="13594" y="156"/>
                    <a:pt x="15705" y="1253"/>
                  </a:cubicBezTo>
                  <a:cubicBezTo>
                    <a:pt x="17815" y="2350"/>
                    <a:pt x="19801" y="4290"/>
                    <a:pt x="20546" y="6526"/>
                  </a:cubicBezTo>
                  <a:cubicBezTo>
                    <a:pt x="21291" y="8762"/>
                    <a:pt x="20794" y="11294"/>
                    <a:pt x="20298" y="13361"/>
                  </a:cubicBezTo>
                  <a:cubicBezTo>
                    <a:pt x="19801" y="15428"/>
                    <a:pt x="19305" y="17031"/>
                    <a:pt x="19305" y="18212"/>
                  </a:cubicBezTo>
                  <a:cubicBezTo>
                    <a:pt x="19305" y="19394"/>
                    <a:pt x="19801" y="20153"/>
                    <a:pt x="18560" y="20659"/>
                  </a:cubicBezTo>
                  <a:cubicBezTo>
                    <a:pt x="17319" y="21165"/>
                    <a:pt x="14339" y="21419"/>
                    <a:pt x="11236" y="21461"/>
                  </a:cubicBezTo>
                  <a:cubicBezTo>
                    <a:pt x="8132" y="21503"/>
                    <a:pt x="4905" y="21334"/>
                    <a:pt x="1677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3" name="Line"/>
            <p:cNvSpPr/>
            <p:nvPr/>
          </p:nvSpPr>
          <p:spPr>
            <a:xfrm>
              <a:off x="8140174" y="437423"/>
              <a:ext cx="393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252" y="18000"/>
                    <a:pt x="6503" y="14400"/>
                    <a:pt x="10103" y="10800"/>
                  </a:cubicBezTo>
                  <a:cubicBezTo>
                    <a:pt x="13703" y="7200"/>
                    <a:pt x="1765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4" name="Line"/>
            <p:cNvSpPr/>
            <p:nvPr/>
          </p:nvSpPr>
          <p:spPr>
            <a:xfrm>
              <a:off x="8254474" y="596173"/>
              <a:ext cx="387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423" y="15600"/>
                    <a:pt x="6846" y="9600"/>
                    <a:pt x="10446" y="6000"/>
                  </a:cubicBezTo>
                  <a:cubicBezTo>
                    <a:pt x="14046" y="2400"/>
                    <a:pt x="1782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5" name="Line"/>
            <p:cNvSpPr/>
            <p:nvPr/>
          </p:nvSpPr>
          <p:spPr>
            <a:xfrm>
              <a:off x="8866292" y="289835"/>
              <a:ext cx="220033" cy="34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81" extrusionOk="0">
                  <a:moveTo>
                    <a:pt x="18126" y="2046"/>
                  </a:moveTo>
                  <a:cubicBezTo>
                    <a:pt x="19349" y="1265"/>
                    <a:pt x="20572" y="485"/>
                    <a:pt x="20674" y="159"/>
                  </a:cubicBezTo>
                  <a:cubicBezTo>
                    <a:pt x="20775" y="-166"/>
                    <a:pt x="19757" y="-36"/>
                    <a:pt x="17108" y="940"/>
                  </a:cubicBezTo>
                  <a:cubicBezTo>
                    <a:pt x="14458" y="1916"/>
                    <a:pt x="10179" y="3738"/>
                    <a:pt x="6919" y="5950"/>
                  </a:cubicBezTo>
                  <a:cubicBezTo>
                    <a:pt x="3658" y="8162"/>
                    <a:pt x="1417" y="10764"/>
                    <a:pt x="500" y="13041"/>
                  </a:cubicBezTo>
                  <a:cubicBezTo>
                    <a:pt x="-417" y="15318"/>
                    <a:pt x="-9" y="17270"/>
                    <a:pt x="1213" y="18701"/>
                  </a:cubicBezTo>
                  <a:cubicBezTo>
                    <a:pt x="2436" y="20133"/>
                    <a:pt x="4474" y="21044"/>
                    <a:pt x="7938" y="21239"/>
                  </a:cubicBezTo>
                  <a:cubicBezTo>
                    <a:pt x="11402" y="21434"/>
                    <a:pt x="16292" y="20914"/>
                    <a:pt x="21183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6" name="Line"/>
            <p:cNvSpPr/>
            <p:nvPr/>
          </p:nvSpPr>
          <p:spPr>
            <a:xfrm>
              <a:off x="8921224" y="50092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059" y="17280"/>
                    <a:pt x="10119" y="12960"/>
                    <a:pt x="13719" y="9360"/>
                  </a:cubicBezTo>
                  <a:cubicBezTo>
                    <a:pt x="17319" y="5760"/>
                    <a:pt x="1945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7" name="Line"/>
            <p:cNvSpPr/>
            <p:nvPr/>
          </p:nvSpPr>
          <p:spPr>
            <a:xfrm>
              <a:off x="9125323" y="274788"/>
              <a:ext cx="253102" cy="41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2" extrusionOk="0">
                  <a:moveTo>
                    <a:pt x="21524" y="2142"/>
                  </a:moveTo>
                  <a:cubicBezTo>
                    <a:pt x="20264" y="1386"/>
                    <a:pt x="19004" y="630"/>
                    <a:pt x="17294" y="252"/>
                  </a:cubicBezTo>
                  <a:cubicBezTo>
                    <a:pt x="15584" y="-126"/>
                    <a:pt x="13424" y="-126"/>
                    <a:pt x="11084" y="576"/>
                  </a:cubicBezTo>
                  <a:cubicBezTo>
                    <a:pt x="8744" y="1278"/>
                    <a:pt x="6224" y="2682"/>
                    <a:pt x="4334" y="4788"/>
                  </a:cubicBezTo>
                  <a:cubicBezTo>
                    <a:pt x="2444" y="6894"/>
                    <a:pt x="1184" y="9702"/>
                    <a:pt x="554" y="12240"/>
                  </a:cubicBezTo>
                  <a:cubicBezTo>
                    <a:pt x="-76" y="14778"/>
                    <a:pt x="-76" y="17046"/>
                    <a:pt x="104" y="18504"/>
                  </a:cubicBezTo>
                  <a:cubicBezTo>
                    <a:pt x="284" y="19962"/>
                    <a:pt x="644" y="20610"/>
                    <a:pt x="1274" y="20988"/>
                  </a:cubicBezTo>
                  <a:cubicBezTo>
                    <a:pt x="1904" y="21366"/>
                    <a:pt x="2804" y="21474"/>
                    <a:pt x="5684" y="21150"/>
                  </a:cubicBezTo>
                  <a:cubicBezTo>
                    <a:pt x="8564" y="20826"/>
                    <a:pt x="13424" y="20070"/>
                    <a:pt x="18284" y="19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8" name="Line"/>
            <p:cNvSpPr/>
            <p:nvPr/>
          </p:nvSpPr>
          <p:spPr>
            <a:xfrm>
              <a:off x="9346674" y="456473"/>
              <a:ext cx="209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4582"/>
                    <a:pt x="9600" y="9164"/>
                    <a:pt x="13200" y="12764"/>
                  </a:cubicBezTo>
                  <a:cubicBezTo>
                    <a:pt x="16800" y="16364"/>
                    <a:pt x="192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9" name="Line"/>
            <p:cNvSpPr/>
            <p:nvPr/>
          </p:nvSpPr>
          <p:spPr>
            <a:xfrm>
              <a:off x="9436520" y="437423"/>
              <a:ext cx="11970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extrusionOk="0">
                  <a:moveTo>
                    <a:pt x="21431" y="0"/>
                  </a:moveTo>
                  <a:cubicBezTo>
                    <a:pt x="19536" y="160"/>
                    <a:pt x="17642" y="320"/>
                    <a:pt x="14420" y="2160"/>
                  </a:cubicBezTo>
                  <a:cubicBezTo>
                    <a:pt x="11199" y="4000"/>
                    <a:pt x="6652" y="7520"/>
                    <a:pt x="3810" y="10160"/>
                  </a:cubicBezTo>
                  <a:cubicBezTo>
                    <a:pt x="968" y="12800"/>
                    <a:pt x="-169" y="14560"/>
                    <a:pt x="20" y="16320"/>
                  </a:cubicBezTo>
                  <a:cubicBezTo>
                    <a:pt x="210" y="18080"/>
                    <a:pt x="1726" y="19840"/>
                    <a:pt x="32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0" name="Line"/>
            <p:cNvSpPr/>
            <p:nvPr/>
          </p:nvSpPr>
          <p:spPr>
            <a:xfrm>
              <a:off x="9543524" y="231736"/>
              <a:ext cx="165101" cy="15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extrusionOk="0">
                  <a:moveTo>
                    <a:pt x="0" y="5450"/>
                  </a:moveTo>
                  <a:cubicBezTo>
                    <a:pt x="277" y="3745"/>
                    <a:pt x="554" y="2040"/>
                    <a:pt x="1385" y="1045"/>
                  </a:cubicBezTo>
                  <a:cubicBezTo>
                    <a:pt x="2215" y="50"/>
                    <a:pt x="3600" y="-234"/>
                    <a:pt x="5815" y="192"/>
                  </a:cubicBezTo>
                  <a:cubicBezTo>
                    <a:pt x="8031" y="619"/>
                    <a:pt x="11077" y="1755"/>
                    <a:pt x="13015" y="3034"/>
                  </a:cubicBezTo>
                  <a:cubicBezTo>
                    <a:pt x="14954" y="4313"/>
                    <a:pt x="15785" y="5734"/>
                    <a:pt x="14954" y="8150"/>
                  </a:cubicBezTo>
                  <a:cubicBezTo>
                    <a:pt x="14123" y="10566"/>
                    <a:pt x="11631" y="13977"/>
                    <a:pt x="9831" y="16250"/>
                  </a:cubicBezTo>
                  <a:cubicBezTo>
                    <a:pt x="8031" y="18524"/>
                    <a:pt x="6923" y="19661"/>
                    <a:pt x="7477" y="20371"/>
                  </a:cubicBezTo>
                  <a:cubicBezTo>
                    <a:pt x="8031" y="21082"/>
                    <a:pt x="10246" y="21366"/>
                    <a:pt x="12877" y="21224"/>
                  </a:cubicBezTo>
                  <a:cubicBezTo>
                    <a:pt x="15508" y="21082"/>
                    <a:pt x="18554" y="20513"/>
                    <a:pt x="21600" y="1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1" name="Line"/>
            <p:cNvSpPr/>
            <p:nvPr/>
          </p:nvSpPr>
          <p:spPr>
            <a:xfrm>
              <a:off x="9753074" y="236606"/>
              <a:ext cx="103012" cy="46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90" extrusionOk="0">
                  <a:moveTo>
                    <a:pt x="0" y="1641"/>
                  </a:moveTo>
                  <a:cubicBezTo>
                    <a:pt x="3024" y="1058"/>
                    <a:pt x="6048" y="474"/>
                    <a:pt x="8640" y="182"/>
                  </a:cubicBezTo>
                  <a:cubicBezTo>
                    <a:pt x="11232" y="-110"/>
                    <a:pt x="13392" y="-110"/>
                    <a:pt x="15120" y="620"/>
                  </a:cubicBezTo>
                  <a:cubicBezTo>
                    <a:pt x="16848" y="1349"/>
                    <a:pt x="18144" y="2809"/>
                    <a:pt x="18792" y="4706"/>
                  </a:cubicBezTo>
                  <a:cubicBezTo>
                    <a:pt x="19440" y="6604"/>
                    <a:pt x="19440" y="8939"/>
                    <a:pt x="19656" y="11176"/>
                  </a:cubicBezTo>
                  <a:cubicBezTo>
                    <a:pt x="19872" y="13414"/>
                    <a:pt x="20304" y="15555"/>
                    <a:pt x="20736" y="17014"/>
                  </a:cubicBezTo>
                  <a:cubicBezTo>
                    <a:pt x="21168" y="18474"/>
                    <a:pt x="21600" y="19252"/>
                    <a:pt x="18144" y="19885"/>
                  </a:cubicBezTo>
                  <a:cubicBezTo>
                    <a:pt x="14688" y="20517"/>
                    <a:pt x="7344" y="21004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2" name="Line"/>
            <p:cNvSpPr/>
            <p:nvPr/>
          </p:nvSpPr>
          <p:spPr>
            <a:xfrm>
              <a:off x="10141585" y="488223"/>
              <a:ext cx="21474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extrusionOk="0">
                  <a:moveTo>
                    <a:pt x="1772" y="21600"/>
                  </a:moveTo>
                  <a:cubicBezTo>
                    <a:pt x="724" y="19200"/>
                    <a:pt x="-325" y="16800"/>
                    <a:pt x="94" y="14800"/>
                  </a:cubicBezTo>
                  <a:cubicBezTo>
                    <a:pt x="514" y="12800"/>
                    <a:pt x="2401" y="11200"/>
                    <a:pt x="6176" y="8800"/>
                  </a:cubicBezTo>
                  <a:cubicBezTo>
                    <a:pt x="9951" y="6400"/>
                    <a:pt x="15613" y="320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3" name="Line"/>
            <p:cNvSpPr/>
            <p:nvPr/>
          </p:nvSpPr>
          <p:spPr>
            <a:xfrm>
              <a:off x="10239030" y="431073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extrusionOk="0">
                  <a:moveTo>
                    <a:pt x="3818" y="0"/>
                  </a:moveTo>
                  <a:cubicBezTo>
                    <a:pt x="1118" y="5220"/>
                    <a:pt x="-1582" y="10440"/>
                    <a:pt x="1118" y="14040"/>
                  </a:cubicBezTo>
                  <a:cubicBezTo>
                    <a:pt x="3818" y="17640"/>
                    <a:pt x="11918" y="1962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4" name="Line"/>
            <p:cNvSpPr/>
            <p:nvPr/>
          </p:nvSpPr>
          <p:spPr>
            <a:xfrm>
              <a:off x="10381724" y="343824"/>
              <a:ext cx="177801" cy="28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0" y="2275"/>
                  </a:moveTo>
                  <a:cubicBezTo>
                    <a:pt x="0" y="1475"/>
                    <a:pt x="0" y="675"/>
                    <a:pt x="900" y="275"/>
                  </a:cubicBezTo>
                  <a:cubicBezTo>
                    <a:pt x="1800" y="-125"/>
                    <a:pt x="3600" y="-125"/>
                    <a:pt x="6043" y="515"/>
                  </a:cubicBezTo>
                  <a:cubicBezTo>
                    <a:pt x="8486" y="1155"/>
                    <a:pt x="11571" y="2435"/>
                    <a:pt x="13114" y="4035"/>
                  </a:cubicBezTo>
                  <a:cubicBezTo>
                    <a:pt x="14657" y="5635"/>
                    <a:pt x="14657" y="7555"/>
                    <a:pt x="12729" y="10035"/>
                  </a:cubicBezTo>
                  <a:cubicBezTo>
                    <a:pt x="10800" y="12515"/>
                    <a:pt x="6943" y="15555"/>
                    <a:pt x="4757" y="17555"/>
                  </a:cubicBezTo>
                  <a:cubicBezTo>
                    <a:pt x="2571" y="19555"/>
                    <a:pt x="2057" y="20515"/>
                    <a:pt x="2443" y="20995"/>
                  </a:cubicBezTo>
                  <a:cubicBezTo>
                    <a:pt x="2829" y="21475"/>
                    <a:pt x="4114" y="21475"/>
                    <a:pt x="7457" y="20915"/>
                  </a:cubicBezTo>
                  <a:cubicBezTo>
                    <a:pt x="10800" y="20355"/>
                    <a:pt x="16200" y="19235"/>
                    <a:pt x="21600" y="18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5" name="Line"/>
            <p:cNvSpPr/>
            <p:nvPr/>
          </p:nvSpPr>
          <p:spPr>
            <a:xfrm>
              <a:off x="10670164" y="318693"/>
              <a:ext cx="187811" cy="29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58" extrusionOk="0">
                  <a:moveTo>
                    <a:pt x="21295" y="1736"/>
                  </a:moveTo>
                  <a:cubicBezTo>
                    <a:pt x="20335" y="1110"/>
                    <a:pt x="19375" y="484"/>
                    <a:pt x="17815" y="171"/>
                  </a:cubicBezTo>
                  <a:cubicBezTo>
                    <a:pt x="16255" y="-142"/>
                    <a:pt x="14095" y="-142"/>
                    <a:pt x="11455" y="1188"/>
                  </a:cubicBezTo>
                  <a:cubicBezTo>
                    <a:pt x="8815" y="2519"/>
                    <a:pt x="5695" y="5180"/>
                    <a:pt x="3415" y="7997"/>
                  </a:cubicBezTo>
                  <a:cubicBezTo>
                    <a:pt x="1135" y="10815"/>
                    <a:pt x="-305" y="13788"/>
                    <a:pt x="55" y="15980"/>
                  </a:cubicBezTo>
                  <a:cubicBezTo>
                    <a:pt x="415" y="18171"/>
                    <a:pt x="2575" y="19580"/>
                    <a:pt x="5095" y="20362"/>
                  </a:cubicBezTo>
                  <a:cubicBezTo>
                    <a:pt x="7615" y="21145"/>
                    <a:pt x="10495" y="21301"/>
                    <a:pt x="13375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6" name="Line"/>
            <p:cNvSpPr/>
            <p:nvPr/>
          </p:nvSpPr>
          <p:spPr>
            <a:xfrm>
              <a:off x="10661124" y="49457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7" name="Line"/>
            <p:cNvSpPr/>
            <p:nvPr/>
          </p:nvSpPr>
          <p:spPr>
            <a:xfrm>
              <a:off x="10890814" y="307556"/>
              <a:ext cx="233861" cy="36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2" extrusionOk="0">
                  <a:moveTo>
                    <a:pt x="20332" y="3184"/>
                  </a:moveTo>
                  <a:cubicBezTo>
                    <a:pt x="20332" y="2179"/>
                    <a:pt x="20332" y="1175"/>
                    <a:pt x="19749" y="610"/>
                  </a:cubicBezTo>
                  <a:cubicBezTo>
                    <a:pt x="19165" y="45"/>
                    <a:pt x="17997" y="-81"/>
                    <a:pt x="17024" y="45"/>
                  </a:cubicBezTo>
                  <a:cubicBezTo>
                    <a:pt x="16051" y="170"/>
                    <a:pt x="15273" y="547"/>
                    <a:pt x="13619" y="2242"/>
                  </a:cubicBezTo>
                  <a:cubicBezTo>
                    <a:pt x="11965" y="3938"/>
                    <a:pt x="9435" y="6952"/>
                    <a:pt x="7295" y="9714"/>
                  </a:cubicBezTo>
                  <a:cubicBezTo>
                    <a:pt x="5154" y="12477"/>
                    <a:pt x="3403" y="14989"/>
                    <a:pt x="2235" y="16559"/>
                  </a:cubicBezTo>
                  <a:cubicBezTo>
                    <a:pt x="1068" y="18128"/>
                    <a:pt x="484" y="18756"/>
                    <a:pt x="192" y="19384"/>
                  </a:cubicBezTo>
                  <a:cubicBezTo>
                    <a:pt x="-100" y="20012"/>
                    <a:pt x="-100" y="20640"/>
                    <a:pt x="484" y="21017"/>
                  </a:cubicBezTo>
                  <a:cubicBezTo>
                    <a:pt x="1068" y="21393"/>
                    <a:pt x="2235" y="21519"/>
                    <a:pt x="5835" y="21456"/>
                  </a:cubicBezTo>
                  <a:cubicBezTo>
                    <a:pt x="9435" y="21393"/>
                    <a:pt x="15468" y="21142"/>
                    <a:pt x="21500" y="2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8" name="Line"/>
            <p:cNvSpPr/>
            <p:nvPr/>
          </p:nvSpPr>
          <p:spPr>
            <a:xfrm>
              <a:off x="8183400" y="23462"/>
              <a:ext cx="102910" cy="31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73" extrusionOk="0">
                  <a:moveTo>
                    <a:pt x="1515" y="11165"/>
                  </a:moveTo>
                  <a:cubicBezTo>
                    <a:pt x="1939" y="14150"/>
                    <a:pt x="2362" y="17134"/>
                    <a:pt x="2362" y="18981"/>
                  </a:cubicBezTo>
                  <a:cubicBezTo>
                    <a:pt x="2362" y="20828"/>
                    <a:pt x="1939" y="21539"/>
                    <a:pt x="1303" y="21468"/>
                  </a:cubicBezTo>
                  <a:cubicBezTo>
                    <a:pt x="668" y="21397"/>
                    <a:pt x="-179" y="20544"/>
                    <a:pt x="33" y="17844"/>
                  </a:cubicBezTo>
                  <a:cubicBezTo>
                    <a:pt x="245" y="15144"/>
                    <a:pt x="1515" y="10597"/>
                    <a:pt x="3633" y="7400"/>
                  </a:cubicBezTo>
                  <a:cubicBezTo>
                    <a:pt x="5750" y="4202"/>
                    <a:pt x="8715" y="2355"/>
                    <a:pt x="11256" y="1289"/>
                  </a:cubicBezTo>
                  <a:cubicBezTo>
                    <a:pt x="13797" y="223"/>
                    <a:pt x="15915" y="-61"/>
                    <a:pt x="17821" y="10"/>
                  </a:cubicBezTo>
                  <a:cubicBezTo>
                    <a:pt x="19727" y="81"/>
                    <a:pt x="21421" y="507"/>
                    <a:pt x="20150" y="2284"/>
                  </a:cubicBezTo>
                  <a:cubicBezTo>
                    <a:pt x="18880" y="4060"/>
                    <a:pt x="14645" y="7186"/>
                    <a:pt x="11256" y="8750"/>
                  </a:cubicBezTo>
                  <a:cubicBezTo>
                    <a:pt x="7868" y="10313"/>
                    <a:pt x="5327" y="10313"/>
                    <a:pt x="2786" y="10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9" name="Line"/>
            <p:cNvSpPr/>
            <p:nvPr/>
          </p:nvSpPr>
          <p:spPr>
            <a:xfrm>
              <a:off x="8249856" y="94523"/>
              <a:ext cx="124216" cy="18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096" extrusionOk="0">
                  <a:moveTo>
                    <a:pt x="19894" y="0"/>
                  </a:moveTo>
                  <a:cubicBezTo>
                    <a:pt x="13874" y="3560"/>
                    <a:pt x="7854" y="7121"/>
                    <a:pt x="4313" y="10325"/>
                  </a:cubicBezTo>
                  <a:cubicBezTo>
                    <a:pt x="772" y="13530"/>
                    <a:pt x="-290" y="16378"/>
                    <a:pt x="64" y="18396"/>
                  </a:cubicBezTo>
                  <a:cubicBezTo>
                    <a:pt x="418" y="20413"/>
                    <a:pt x="2189" y="21600"/>
                    <a:pt x="5730" y="20888"/>
                  </a:cubicBezTo>
                  <a:cubicBezTo>
                    <a:pt x="9271" y="20176"/>
                    <a:pt x="14582" y="17565"/>
                    <a:pt x="17592" y="15073"/>
                  </a:cubicBezTo>
                  <a:cubicBezTo>
                    <a:pt x="20602" y="12580"/>
                    <a:pt x="21310" y="10207"/>
                    <a:pt x="20425" y="8189"/>
                  </a:cubicBezTo>
                  <a:cubicBezTo>
                    <a:pt x="19540" y="6171"/>
                    <a:pt x="17061" y="4510"/>
                    <a:pt x="14936" y="3679"/>
                  </a:cubicBezTo>
                  <a:cubicBezTo>
                    <a:pt x="12812" y="2848"/>
                    <a:pt x="11041" y="2848"/>
                    <a:pt x="10687" y="3323"/>
                  </a:cubicBezTo>
                  <a:cubicBezTo>
                    <a:pt x="10333" y="3798"/>
                    <a:pt x="11395" y="4747"/>
                    <a:pt x="12458" y="5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0" name="Line"/>
            <p:cNvSpPr/>
            <p:nvPr/>
          </p:nvSpPr>
          <p:spPr>
            <a:xfrm>
              <a:off x="8448012" y="91494"/>
              <a:ext cx="123963" cy="21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277" extrusionOk="0">
                  <a:moveTo>
                    <a:pt x="20403" y="911"/>
                  </a:moveTo>
                  <a:cubicBezTo>
                    <a:pt x="19009" y="294"/>
                    <a:pt x="17616" y="-323"/>
                    <a:pt x="14480" y="191"/>
                  </a:cubicBezTo>
                  <a:cubicBezTo>
                    <a:pt x="11345" y="706"/>
                    <a:pt x="6468" y="2351"/>
                    <a:pt x="3332" y="5128"/>
                  </a:cubicBezTo>
                  <a:cubicBezTo>
                    <a:pt x="197" y="7906"/>
                    <a:pt x="-1197" y="11814"/>
                    <a:pt x="1242" y="14694"/>
                  </a:cubicBezTo>
                  <a:cubicBezTo>
                    <a:pt x="3680" y="17574"/>
                    <a:pt x="9951" y="19426"/>
                    <a:pt x="16222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1" name="Line"/>
            <p:cNvSpPr/>
            <p:nvPr/>
          </p:nvSpPr>
          <p:spPr>
            <a:xfrm>
              <a:off x="8425924" y="221523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2" name="Line"/>
            <p:cNvSpPr/>
            <p:nvPr/>
          </p:nvSpPr>
          <p:spPr>
            <a:xfrm>
              <a:off x="11143724" y="453211"/>
              <a:ext cx="133351" cy="16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extrusionOk="0">
                  <a:moveTo>
                    <a:pt x="0" y="2919"/>
                  </a:moveTo>
                  <a:cubicBezTo>
                    <a:pt x="686" y="1535"/>
                    <a:pt x="1371" y="150"/>
                    <a:pt x="2400" y="11"/>
                  </a:cubicBezTo>
                  <a:cubicBezTo>
                    <a:pt x="3429" y="-127"/>
                    <a:pt x="4800" y="981"/>
                    <a:pt x="7371" y="4304"/>
                  </a:cubicBezTo>
                  <a:cubicBezTo>
                    <a:pt x="9943" y="7627"/>
                    <a:pt x="13714" y="13165"/>
                    <a:pt x="15943" y="16627"/>
                  </a:cubicBezTo>
                  <a:cubicBezTo>
                    <a:pt x="18171" y="20088"/>
                    <a:pt x="18857" y="21473"/>
                    <a:pt x="19543" y="21473"/>
                  </a:cubicBezTo>
                  <a:cubicBezTo>
                    <a:pt x="20229" y="21473"/>
                    <a:pt x="20914" y="20088"/>
                    <a:pt x="21600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3" name="Line"/>
            <p:cNvSpPr/>
            <p:nvPr/>
          </p:nvSpPr>
          <p:spPr>
            <a:xfrm>
              <a:off x="11175474" y="507273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059" y="0"/>
                    <a:pt x="16518" y="0"/>
                    <a:pt x="12918" y="2908"/>
                  </a:cubicBezTo>
                  <a:cubicBezTo>
                    <a:pt x="9318" y="5815"/>
                    <a:pt x="4659" y="11631"/>
                    <a:pt x="2329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4" name="Line"/>
            <p:cNvSpPr/>
            <p:nvPr/>
          </p:nvSpPr>
          <p:spPr>
            <a:xfrm>
              <a:off x="11327874" y="412023"/>
              <a:ext cx="11624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extrusionOk="0">
                  <a:moveTo>
                    <a:pt x="0" y="0"/>
                  </a:moveTo>
                  <a:cubicBezTo>
                    <a:pt x="5014" y="282"/>
                    <a:pt x="10029" y="565"/>
                    <a:pt x="13500" y="847"/>
                  </a:cubicBezTo>
                  <a:cubicBezTo>
                    <a:pt x="16971" y="1129"/>
                    <a:pt x="18900" y="1412"/>
                    <a:pt x="20057" y="1906"/>
                  </a:cubicBezTo>
                  <a:cubicBezTo>
                    <a:pt x="21214" y="2400"/>
                    <a:pt x="21600" y="3106"/>
                    <a:pt x="20636" y="5012"/>
                  </a:cubicBezTo>
                  <a:cubicBezTo>
                    <a:pt x="19671" y="6918"/>
                    <a:pt x="17357" y="10024"/>
                    <a:pt x="13693" y="12988"/>
                  </a:cubicBezTo>
                  <a:cubicBezTo>
                    <a:pt x="10029" y="15953"/>
                    <a:pt x="5014" y="187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5" name="Line"/>
            <p:cNvSpPr/>
            <p:nvPr/>
          </p:nvSpPr>
          <p:spPr>
            <a:xfrm>
              <a:off x="11499324" y="64062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6" name="Line"/>
            <p:cNvSpPr/>
            <p:nvPr/>
          </p:nvSpPr>
          <p:spPr>
            <a:xfrm>
              <a:off x="11617609" y="490775"/>
              <a:ext cx="161116" cy="27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96" extrusionOk="0">
                  <a:moveTo>
                    <a:pt x="21079" y="2769"/>
                  </a:moveTo>
                  <a:cubicBezTo>
                    <a:pt x="21079" y="1780"/>
                    <a:pt x="21079" y="790"/>
                    <a:pt x="19971" y="296"/>
                  </a:cubicBezTo>
                  <a:cubicBezTo>
                    <a:pt x="18864" y="-199"/>
                    <a:pt x="16648" y="-199"/>
                    <a:pt x="13325" y="1285"/>
                  </a:cubicBezTo>
                  <a:cubicBezTo>
                    <a:pt x="10002" y="2769"/>
                    <a:pt x="5571" y="5737"/>
                    <a:pt x="2941" y="8705"/>
                  </a:cubicBezTo>
                  <a:cubicBezTo>
                    <a:pt x="310" y="11673"/>
                    <a:pt x="-521" y="14641"/>
                    <a:pt x="310" y="16702"/>
                  </a:cubicBezTo>
                  <a:cubicBezTo>
                    <a:pt x="1141" y="18763"/>
                    <a:pt x="3633" y="19917"/>
                    <a:pt x="5710" y="20577"/>
                  </a:cubicBezTo>
                  <a:cubicBezTo>
                    <a:pt x="7787" y="21236"/>
                    <a:pt x="9448" y="21401"/>
                    <a:pt x="10833" y="21236"/>
                  </a:cubicBezTo>
                  <a:cubicBezTo>
                    <a:pt x="12217" y="21071"/>
                    <a:pt x="13325" y="20577"/>
                    <a:pt x="13879" y="20247"/>
                  </a:cubicBezTo>
                  <a:cubicBezTo>
                    <a:pt x="14433" y="19917"/>
                    <a:pt x="14433" y="19752"/>
                    <a:pt x="14433" y="19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7" name="Line"/>
            <p:cNvSpPr/>
            <p:nvPr/>
          </p:nvSpPr>
          <p:spPr>
            <a:xfrm>
              <a:off x="11646371" y="672373"/>
              <a:ext cx="18315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extrusionOk="0">
                  <a:moveTo>
                    <a:pt x="6586" y="21600"/>
                  </a:moveTo>
                  <a:cubicBezTo>
                    <a:pt x="5593" y="18000"/>
                    <a:pt x="4600" y="14400"/>
                    <a:pt x="3235" y="11400"/>
                  </a:cubicBezTo>
                  <a:cubicBezTo>
                    <a:pt x="1869" y="8400"/>
                    <a:pt x="131" y="6000"/>
                    <a:pt x="7" y="4200"/>
                  </a:cubicBezTo>
                  <a:cubicBezTo>
                    <a:pt x="-117" y="2400"/>
                    <a:pt x="1373" y="1200"/>
                    <a:pt x="5221" y="600"/>
                  </a:cubicBezTo>
                  <a:cubicBezTo>
                    <a:pt x="9069" y="0"/>
                    <a:pt x="15276" y="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8" name="Line"/>
            <p:cNvSpPr/>
            <p:nvPr/>
          </p:nvSpPr>
          <p:spPr>
            <a:xfrm>
              <a:off x="11792987" y="553521"/>
              <a:ext cx="144488" cy="25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02" extrusionOk="0">
                  <a:moveTo>
                    <a:pt x="21063" y="2007"/>
                  </a:moveTo>
                  <a:cubicBezTo>
                    <a:pt x="18594" y="1287"/>
                    <a:pt x="16126" y="567"/>
                    <a:pt x="13966" y="207"/>
                  </a:cubicBezTo>
                  <a:cubicBezTo>
                    <a:pt x="11806" y="-153"/>
                    <a:pt x="9954" y="-153"/>
                    <a:pt x="7794" y="1107"/>
                  </a:cubicBezTo>
                  <a:cubicBezTo>
                    <a:pt x="5634" y="2367"/>
                    <a:pt x="3166" y="4887"/>
                    <a:pt x="1623" y="7947"/>
                  </a:cubicBezTo>
                  <a:cubicBezTo>
                    <a:pt x="80" y="11007"/>
                    <a:pt x="-537" y="14607"/>
                    <a:pt x="543" y="16947"/>
                  </a:cubicBezTo>
                  <a:cubicBezTo>
                    <a:pt x="1623" y="19287"/>
                    <a:pt x="4400" y="20367"/>
                    <a:pt x="6560" y="20907"/>
                  </a:cubicBezTo>
                  <a:cubicBezTo>
                    <a:pt x="8720" y="21447"/>
                    <a:pt x="10263" y="21447"/>
                    <a:pt x="11806" y="20817"/>
                  </a:cubicBezTo>
                  <a:cubicBezTo>
                    <a:pt x="13349" y="20187"/>
                    <a:pt x="14892" y="18927"/>
                    <a:pt x="16434" y="17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9" name="Line"/>
            <p:cNvSpPr/>
            <p:nvPr/>
          </p:nvSpPr>
          <p:spPr>
            <a:xfrm>
              <a:off x="11873974" y="627923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985" y="6171"/>
                    <a:pt x="9969" y="12343"/>
                    <a:pt x="13569" y="15943"/>
                  </a:cubicBezTo>
                  <a:cubicBezTo>
                    <a:pt x="17169" y="19543"/>
                    <a:pt x="19385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0" name="Line"/>
            <p:cNvSpPr/>
            <p:nvPr/>
          </p:nvSpPr>
          <p:spPr>
            <a:xfrm>
              <a:off x="11962874" y="684801"/>
              <a:ext cx="30957" cy="12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76" extrusionOk="0">
                  <a:moveTo>
                    <a:pt x="12960" y="3400"/>
                  </a:moveTo>
                  <a:cubicBezTo>
                    <a:pt x="15840" y="1538"/>
                    <a:pt x="18720" y="-324"/>
                    <a:pt x="20160" y="48"/>
                  </a:cubicBezTo>
                  <a:cubicBezTo>
                    <a:pt x="21600" y="421"/>
                    <a:pt x="21600" y="3028"/>
                    <a:pt x="18000" y="6938"/>
                  </a:cubicBezTo>
                  <a:cubicBezTo>
                    <a:pt x="14400" y="10848"/>
                    <a:pt x="7200" y="16062"/>
                    <a:pt x="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1" name="Line"/>
            <p:cNvSpPr/>
            <p:nvPr/>
          </p:nvSpPr>
          <p:spPr>
            <a:xfrm>
              <a:off x="12026374" y="65967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2" name="Line"/>
            <p:cNvSpPr/>
            <p:nvPr/>
          </p:nvSpPr>
          <p:spPr>
            <a:xfrm>
              <a:off x="11969224" y="767623"/>
              <a:ext cx="133351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extrusionOk="0">
                  <a:moveTo>
                    <a:pt x="21600" y="0"/>
                  </a:moveTo>
                  <a:cubicBezTo>
                    <a:pt x="19200" y="5586"/>
                    <a:pt x="16800" y="11172"/>
                    <a:pt x="13886" y="15083"/>
                  </a:cubicBezTo>
                  <a:cubicBezTo>
                    <a:pt x="10971" y="18993"/>
                    <a:pt x="7543" y="21228"/>
                    <a:pt x="5143" y="21414"/>
                  </a:cubicBezTo>
                  <a:cubicBezTo>
                    <a:pt x="2743" y="21600"/>
                    <a:pt x="1371" y="19738"/>
                    <a:pt x="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3" name="Line"/>
            <p:cNvSpPr/>
            <p:nvPr/>
          </p:nvSpPr>
          <p:spPr>
            <a:xfrm>
              <a:off x="9283174" y="1245990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4" name="Line"/>
            <p:cNvSpPr/>
            <p:nvPr/>
          </p:nvSpPr>
          <p:spPr>
            <a:xfrm>
              <a:off x="9410679" y="1078773"/>
              <a:ext cx="3124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3976" y="0"/>
                  </a:moveTo>
                  <a:cubicBezTo>
                    <a:pt x="2536" y="4443"/>
                    <a:pt x="1096" y="8885"/>
                    <a:pt x="376" y="12179"/>
                  </a:cubicBezTo>
                  <a:cubicBezTo>
                    <a:pt x="-344" y="15472"/>
                    <a:pt x="-344" y="17617"/>
                    <a:pt x="3256" y="18996"/>
                  </a:cubicBezTo>
                  <a:cubicBezTo>
                    <a:pt x="6856" y="20374"/>
                    <a:pt x="14056" y="20987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5" name="Line"/>
            <p:cNvSpPr/>
            <p:nvPr/>
          </p:nvSpPr>
          <p:spPr>
            <a:xfrm>
              <a:off x="9692670" y="1016980"/>
              <a:ext cx="219155" cy="33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90" extrusionOk="0">
                  <a:moveTo>
                    <a:pt x="21098" y="2743"/>
                  </a:moveTo>
                  <a:cubicBezTo>
                    <a:pt x="20894" y="2064"/>
                    <a:pt x="20690" y="1384"/>
                    <a:pt x="19875" y="841"/>
                  </a:cubicBezTo>
                  <a:cubicBezTo>
                    <a:pt x="19060" y="298"/>
                    <a:pt x="17634" y="-110"/>
                    <a:pt x="15290" y="26"/>
                  </a:cubicBezTo>
                  <a:cubicBezTo>
                    <a:pt x="12947" y="162"/>
                    <a:pt x="9687" y="841"/>
                    <a:pt x="6834" y="2675"/>
                  </a:cubicBezTo>
                  <a:cubicBezTo>
                    <a:pt x="3981" y="4509"/>
                    <a:pt x="1536" y="7498"/>
                    <a:pt x="517" y="10282"/>
                  </a:cubicBezTo>
                  <a:cubicBezTo>
                    <a:pt x="-502" y="13067"/>
                    <a:pt x="-94" y="15648"/>
                    <a:pt x="2453" y="17482"/>
                  </a:cubicBezTo>
                  <a:cubicBezTo>
                    <a:pt x="5000" y="19316"/>
                    <a:pt x="9687" y="20403"/>
                    <a:pt x="14373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6" name="Line"/>
            <p:cNvSpPr/>
            <p:nvPr/>
          </p:nvSpPr>
          <p:spPr>
            <a:xfrm>
              <a:off x="9714974" y="1205773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0" y="18000"/>
                    <a:pt x="480" y="14400"/>
                    <a:pt x="4080" y="10800"/>
                  </a:cubicBezTo>
                  <a:cubicBezTo>
                    <a:pt x="7680" y="7200"/>
                    <a:pt x="146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7" name="Line"/>
            <p:cNvSpPr/>
            <p:nvPr/>
          </p:nvSpPr>
          <p:spPr>
            <a:xfrm>
              <a:off x="9914752" y="1051946"/>
              <a:ext cx="251073" cy="3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95" extrusionOk="0">
                  <a:moveTo>
                    <a:pt x="21530" y="472"/>
                  </a:moveTo>
                  <a:cubicBezTo>
                    <a:pt x="18807" y="87"/>
                    <a:pt x="16085" y="-299"/>
                    <a:pt x="13271" y="344"/>
                  </a:cubicBezTo>
                  <a:cubicBezTo>
                    <a:pt x="10458" y="987"/>
                    <a:pt x="7554" y="2658"/>
                    <a:pt x="5375" y="5037"/>
                  </a:cubicBezTo>
                  <a:cubicBezTo>
                    <a:pt x="3197" y="7415"/>
                    <a:pt x="1745" y="10501"/>
                    <a:pt x="928" y="13008"/>
                  </a:cubicBezTo>
                  <a:cubicBezTo>
                    <a:pt x="112" y="15515"/>
                    <a:pt x="-70" y="17444"/>
                    <a:pt x="21" y="18730"/>
                  </a:cubicBezTo>
                  <a:cubicBezTo>
                    <a:pt x="112" y="20015"/>
                    <a:pt x="475" y="20658"/>
                    <a:pt x="2108" y="20980"/>
                  </a:cubicBezTo>
                  <a:cubicBezTo>
                    <a:pt x="3742" y="21301"/>
                    <a:pt x="6646" y="21301"/>
                    <a:pt x="9369" y="20722"/>
                  </a:cubicBezTo>
                  <a:cubicBezTo>
                    <a:pt x="12091" y="20144"/>
                    <a:pt x="14633" y="18987"/>
                    <a:pt x="17174" y="17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8" name="Line"/>
            <p:cNvSpPr/>
            <p:nvPr/>
          </p:nvSpPr>
          <p:spPr>
            <a:xfrm>
              <a:off x="10159474" y="1072423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08" y="2475"/>
                    <a:pt x="2215" y="4950"/>
                    <a:pt x="5123" y="8325"/>
                  </a:cubicBezTo>
                  <a:cubicBezTo>
                    <a:pt x="8031" y="11700"/>
                    <a:pt x="12738" y="15975"/>
                    <a:pt x="15785" y="18337"/>
                  </a:cubicBezTo>
                  <a:cubicBezTo>
                    <a:pt x="18831" y="20700"/>
                    <a:pt x="20215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9" name="Line"/>
            <p:cNvSpPr/>
            <p:nvPr/>
          </p:nvSpPr>
          <p:spPr>
            <a:xfrm>
              <a:off x="10274137" y="1161323"/>
              <a:ext cx="885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extrusionOk="0">
                  <a:moveTo>
                    <a:pt x="21011" y="0"/>
                  </a:moveTo>
                  <a:cubicBezTo>
                    <a:pt x="16490" y="2298"/>
                    <a:pt x="11969" y="4596"/>
                    <a:pt x="8202" y="7736"/>
                  </a:cubicBezTo>
                  <a:cubicBezTo>
                    <a:pt x="4434" y="10877"/>
                    <a:pt x="1420" y="14860"/>
                    <a:pt x="416" y="17311"/>
                  </a:cubicBezTo>
                  <a:cubicBezTo>
                    <a:pt x="-589" y="19762"/>
                    <a:pt x="416" y="20681"/>
                    <a:pt x="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0" name="Line"/>
            <p:cNvSpPr/>
            <p:nvPr/>
          </p:nvSpPr>
          <p:spPr>
            <a:xfrm>
              <a:off x="10388074" y="1008313"/>
              <a:ext cx="177801" cy="15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extrusionOk="0">
                  <a:moveTo>
                    <a:pt x="0" y="4289"/>
                  </a:moveTo>
                  <a:cubicBezTo>
                    <a:pt x="771" y="2886"/>
                    <a:pt x="1543" y="1484"/>
                    <a:pt x="2571" y="642"/>
                  </a:cubicBezTo>
                  <a:cubicBezTo>
                    <a:pt x="3600" y="-199"/>
                    <a:pt x="4886" y="-480"/>
                    <a:pt x="6557" y="1484"/>
                  </a:cubicBezTo>
                  <a:cubicBezTo>
                    <a:pt x="8229" y="3447"/>
                    <a:pt x="10286" y="7655"/>
                    <a:pt x="11314" y="11021"/>
                  </a:cubicBezTo>
                  <a:cubicBezTo>
                    <a:pt x="12343" y="14388"/>
                    <a:pt x="12343" y="16912"/>
                    <a:pt x="13886" y="18455"/>
                  </a:cubicBezTo>
                  <a:cubicBezTo>
                    <a:pt x="15429" y="19998"/>
                    <a:pt x="18514" y="20559"/>
                    <a:pt x="2160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1" name="Line"/>
            <p:cNvSpPr/>
            <p:nvPr/>
          </p:nvSpPr>
          <p:spPr>
            <a:xfrm>
              <a:off x="10496024" y="1041668"/>
              <a:ext cx="201980" cy="47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9" extrusionOk="0">
                  <a:moveTo>
                    <a:pt x="10125" y="241"/>
                  </a:moveTo>
                  <a:cubicBezTo>
                    <a:pt x="11250" y="50"/>
                    <a:pt x="12375" y="-141"/>
                    <a:pt x="13950" y="146"/>
                  </a:cubicBezTo>
                  <a:cubicBezTo>
                    <a:pt x="15525" y="432"/>
                    <a:pt x="17550" y="1197"/>
                    <a:pt x="18900" y="2774"/>
                  </a:cubicBezTo>
                  <a:cubicBezTo>
                    <a:pt x="20250" y="4351"/>
                    <a:pt x="20925" y="6740"/>
                    <a:pt x="21262" y="9321"/>
                  </a:cubicBezTo>
                  <a:cubicBezTo>
                    <a:pt x="21600" y="11901"/>
                    <a:pt x="21600" y="14673"/>
                    <a:pt x="20700" y="16537"/>
                  </a:cubicBezTo>
                  <a:cubicBezTo>
                    <a:pt x="19800" y="18401"/>
                    <a:pt x="18000" y="19356"/>
                    <a:pt x="14400" y="20025"/>
                  </a:cubicBezTo>
                  <a:cubicBezTo>
                    <a:pt x="10800" y="20694"/>
                    <a:pt x="5400" y="21077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2" name="Line"/>
            <p:cNvSpPr/>
            <p:nvPr/>
          </p:nvSpPr>
          <p:spPr>
            <a:xfrm>
              <a:off x="3942824" y="1830190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20" y="10800"/>
                    <a:pt x="11239" y="0"/>
                    <a:pt x="14839" y="0"/>
                  </a:cubicBezTo>
                  <a:cubicBezTo>
                    <a:pt x="18439" y="0"/>
                    <a:pt x="200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3" name="Line"/>
            <p:cNvSpPr/>
            <p:nvPr/>
          </p:nvSpPr>
          <p:spPr>
            <a:xfrm>
              <a:off x="3930124" y="1993173"/>
              <a:ext cx="292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57" y="16615"/>
                    <a:pt x="7513" y="11631"/>
                    <a:pt x="11113" y="8031"/>
                  </a:cubicBezTo>
                  <a:cubicBezTo>
                    <a:pt x="14713" y="4431"/>
                    <a:pt x="1815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4" name="Line"/>
            <p:cNvSpPr/>
            <p:nvPr/>
          </p:nvSpPr>
          <p:spPr>
            <a:xfrm>
              <a:off x="3860274" y="1675673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5" name="Line"/>
            <p:cNvSpPr/>
            <p:nvPr/>
          </p:nvSpPr>
          <p:spPr>
            <a:xfrm>
              <a:off x="3870711" y="1530620"/>
              <a:ext cx="34014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922" extrusionOk="0">
                  <a:moveTo>
                    <a:pt x="1358" y="16602"/>
                  </a:moveTo>
                  <a:cubicBezTo>
                    <a:pt x="88" y="7962"/>
                    <a:pt x="-1183" y="-678"/>
                    <a:pt x="1993" y="42"/>
                  </a:cubicBezTo>
                  <a:cubicBezTo>
                    <a:pt x="5170" y="762"/>
                    <a:pt x="12793" y="10842"/>
                    <a:pt x="20417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6" name="Line"/>
            <p:cNvSpPr/>
            <p:nvPr/>
          </p:nvSpPr>
          <p:spPr>
            <a:xfrm>
              <a:off x="3872267" y="1365530"/>
              <a:ext cx="419274" cy="38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39" extrusionOk="0">
                  <a:moveTo>
                    <a:pt x="6840" y="15456"/>
                  </a:moveTo>
                  <a:cubicBezTo>
                    <a:pt x="5544" y="15112"/>
                    <a:pt x="4248" y="14767"/>
                    <a:pt x="3060" y="15284"/>
                  </a:cubicBezTo>
                  <a:cubicBezTo>
                    <a:pt x="1872" y="15801"/>
                    <a:pt x="792" y="17180"/>
                    <a:pt x="306" y="18214"/>
                  </a:cubicBezTo>
                  <a:cubicBezTo>
                    <a:pt x="-180" y="19248"/>
                    <a:pt x="-72" y="19937"/>
                    <a:pt x="522" y="20454"/>
                  </a:cubicBezTo>
                  <a:cubicBezTo>
                    <a:pt x="1116" y="20971"/>
                    <a:pt x="2196" y="21316"/>
                    <a:pt x="3276" y="20742"/>
                  </a:cubicBezTo>
                  <a:cubicBezTo>
                    <a:pt x="4356" y="20167"/>
                    <a:pt x="5436" y="18673"/>
                    <a:pt x="6138" y="16146"/>
                  </a:cubicBezTo>
                  <a:cubicBezTo>
                    <a:pt x="6840" y="13618"/>
                    <a:pt x="7164" y="10056"/>
                    <a:pt x="7326" y="7299"/>
                  </a:cubicBezTo>
                  <a:cubicBezTo>
                    <a:pt x="7488" y="4542"/>
                    <a:pt x="7488" y="2588"/>
                    <a:pt x="7326" y="1382"/>
                  </a:cubicBezTo>
                  <a:cubicBezTo>
                    <a:pt x="7164" y="176"/>
                    <a:pt x="6840" y="-284"/>
                    <a:pt x="6570" y="176"/>
                  </a:cubicBezTo>
                  <a:cubicBezTo>
                    <a:pt x="6300" y="635"/>
                    <a:pt x="6084" y="2014"/>
                    <a:pt x="6138" y="4139"/>
                  </a:cubicBezTo>
                  <a:cubicBezTo>
                    <a:pt x="6192" y="6265"/>
                    <a:pt x="6516" y="9137"/>
                    <a:pt x="7056" y="11205"/>
                  </a:cubicBezTo>
                  <a:cubicBezTo>
                    <a:pt x="7596" y="13273"/>
                    <a:pt x="8352" y="14537"/>
                    <a:pt x="9000" y="15227"/>
                  </a:cubicBezTo>
                  <a:cubicBezTo>
                    <a:pt x="9648" y="15916"/>
                    <a:pt x="10188" y="16031"/>
                    <a:pt x="10566" y="15744"/>
                  </a:cubicBezTo>
                  <a:cubicBezTo>
                    <a:pt x="10944" y="15456"/>
                    <a:pt x="11160" y="14767"/>
                    <a:pt x="11322" y="14078"/>
                  </a:cubicBezTo>
                  <a:cubicBezTo>
                    <a:pt x="11484" y="13388"/>
                    <a:pt x="11592" y="12699"/>
                    <a:pt x="11646" y="12067"/>
                  </a:cubicBezTo>
                  <a:cubicBezTo>
                    <a:pt x="11700" y="11435"/>
                    <a:pt x="11700" y="10861"/>
                    <a:pt x="11430" y="10631"/>
                  </a:cubicBezTo>
                  <a:cubicBezTo>
                    <a:pt x="11160" y="10401"/>
                    <a:pt x="10620" y="10516"/>
                    <a:pt x="10188" y="10976"/>
                  </a:cubicBezTo>
                  <a:cubicBezTo>
                    <a:pt x="9756" y="11435"/>
                    <a:pt x="9432" y="12239"/>
                    <a:pt x="9432" y="13388"/>
                  </a:cubicBezTo>
                  <a:cubicBezTo>
                    <a:pt x="9432" y="14537"/>
                    <a:pt x="9756" y="16031"/>
                    <a:pt x="10134" y="16950"/>
                  </a:cubicBezTo>
                  <a:cubicBezTo>
                    <a:pt x="10512" y="17869"/>
                    <a:pt x="10944" y="18214"/>
                    <a:pt x="11430" y="18386"/>
                  </a:cubicBezTo>
                  <a:cubicBezTo>
                    <a:pt x="11916" y="18559"/>
                    <a:pt x="12456" y="18559"/>
                    <a:pt x="12942" y="18386"/>
                  </a:cubicBezTo>
                  <a:cubicBezTo>
                    <a:pt x="13428" y="18214"/>
                    <a:pt x="13860" y="17869"/>
                    <a:pt x="14184" y="17410"/>
                  </a:cubicBezTo>
                  <a:cubicBezTo>
                    <a:pt x="14508" y="16950"/>
                    <a:pt x="14724" y="16376"/>
                    <a:pt x="14994" y="16376"/>
                  </a:cubicBezTo>
                  <a:cubicBezTo>
                    <a:pt x="15264" y="16376"/>
                    <a:pt x="15588" y="16950"/>
                    <a:pt x="15804" y="16950"/>
                  </a:cubicBezTo>
                  <a:cubicBezTo>
                    <a:pt x="16020" y="16950"/>
                    <a:pt x="16128" y="16376"/>
                    <a:pt x="16722" y="15227"/>
                  </a:cubicBezTo>
                  <a:cubicBezTo>
                    <a:pt x="17316" y="14078"/>
                    <a:pt x="18396" y="12354"/>
                    <a:pt x="19260" y="11205"/>
                  </a:cubicBezTo>
                  <a:cubicBezTo>
                    <a:pt x="20124" y="10056"/>
                    <a:pt x="20772" y="9482"/>
                    <a:pt x="21096" y="9712"/>
                  </a:cubicBezTo>
                  <a:cubicBezTo>
                    <a:pt x="21420" y="9942"/>
                    <a:pt x="21420" y="10976"/>
                    <a:pt x="21366" y="12297"/>
                  </a:cubicBezTo>
                  <a:cubicBezTo>
                    <a:pt x="21312" y="13618"/>
                    <a:pt x="21204" y="15227"/>
                    <a:pt x="21096" y="16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7" name="Line"/>
            <p:cNvSpPr/>
            <p:nvPr/>
          </p:nvSpPr>
          <p:spPr>
            <a:xfrm>
              <a:off x="4370391" y="1262923"/>
              <a:ext cx="994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34" y="0"/>
                  </a:moveTo>
                  <a:cubicBezTo>
                    <a:pt x="3217" y="3600"/>
                    <a:pt x="0" y="7200"/>
                    <a:pt x="0" y="10631"/>
                  </a:cubicBezTo>
                  <a:cubicBezTo>
                    <a:pt x="0" y="14063"/>
                    <a:pt x="3217" y="17325"/>
                    <a:pt x="7353" y="19125"/>
                  </a:cubicBezTo>
                  <a:cubicBezTo>
                    <a:pt x="11489" y="20925"/>
                    <a:pt x="16545" y="212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8" name="Line"/>
            <p:cNvSpPr/>
            <p:nvPr/>
          </p:nvSpPr>
          <p:spPr>
            <a:xfrm>
              <a:off x="4380974" y="1434373"/>
              <a:ext cx="177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057" y="17760"/>
                    <a:pt x="4114" y="13920"/>
                    <a:pt x="7714" y="10320"/>
                  </a:cubicBezTo>
                  <a:cubicBezTo>
                    <a:pt x="11314" y="6720"/>
                    <a:pt x="16457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9" name="Line"/>
            <p:cNvSpPr/>
            <p:nvPr/>
          </p:nvSpPr>
          <p:spPr>
            <a:xfrm>
              <a:off x="4766207" y="1814290"/>
              <a:ext cx="249768" cy="35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extrusionOk="0">
                  <a:moveTo>
                    <a:pt x="21600" y="2311"/>
                  </a:moveTo>
                  <a:cubicBezTo>
                    <a:pt x="20868" y="1562"/>
                    <a:pt x="20136" y="813"/>
                    <a:pt x="19220" y="376"/>
                  </a:cubicBezTo>
                  <a:cubicBezTo>
                    <a:pt x="18305" y="-61"/>
                    <a:pt x="17207" y="-186"/>
                    <a:pt x="15285" y="376"/>
                  </a:cubicBezTo>
                  <a:cubicBezTo>
                    <a:pt x="13363" y="938"/>
                    <a:pt x="10617" y="2186"/>
                    <a:pt x="8054" y="4434"/>
                  </a:cubicBezTo>
                  <a:cubicBezTo>
                    <a:pt x="5492" y="6681"/>
                    <a:pt x="3112" y="9927"/>
                    <a:pt x="1739" y="12424"/>
                  </a:cubicBezTo>
                  <a:cubicBezTo>
                    <a:pt x="366" y="14922"/>
                    <a:pt x="0" y="16669"/>
                    <a:pt x="0" y="17918"/>
                  </a:cubicBezTo>
                  <a:cubicBezTo>
                    <a:pt x="0" y="19167"/>
                    <a:pt x="366" y="19916"/>
                    <a:pt x="1922" y="20478"/>
                  </a:cubicBezTo>
                  <a:cubicBezTo>
                    <a:pt x="3478" y="21039"/>
                    <a:pt x="6224" y="21414"/>
                    <a:pt x="9061" y="21039"/>
                  </a:cubicBezTo>
                  <a:cubicBezTo>
                    <a:pt x="11898" y="20665"/>
                    <a:pt x="14827" y="19541"/>
                    <a:pt x="17756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0" name="Line"/>
            <p:cNvSpPr/>
            <p:nvPr/>
          </p:nvSpPr>
          <p:spPr>
            <a:xfrm>
              <a:off x="4704824" y="2043973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57" y="17673"/>
                    <a:pt x="5515" y="13745"/>
                    <a:pt x="9115" y="10145"/>
                  </a:cubicBezTo>
                  <a:cubicBezTo>
                    <a:pt x="12715" y="6545"/>
                    <a:pt x="17157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1" name="Line"/>
            <p:cNvSpPr/>
            <p:nvPr/>
          </p:nvSpPr>
          <p:spPr>
            <a:xfrm>
              <a:off x="5149902" y="1814153"/>
              <a:ext cx="177223" cy="3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76" extrusionOk="0">
                  <a:moveTo>
                    <a:pt x="21530" y="2199"/>
                  </a:moveTo>
                  <a:cubicBezTo>
                    <a:pt x="20759" y="1634"/>
                    <a:pt x="19987" y="1069"/>
                    <a:pt x="17930" y="646"/>
                  </a:cubicBezTo>
                  <a:cubicBezTo>
                    <a:pt x="15873" y="222"/>
                    <a:pt x="12530" y="-60"/>
                    <a:pt x="10344" y="11"/>
                  </a:cubicBezTo>
                  <a:cubicBezTo>
                    <a:pt x="8159" y="81"/>
                    <a:pt x="7130" y="505"/>
                    <a:pt x="5587" y="1916"/>
                  </a:cubicBezTo>
                  <a:cubicBezTo>
                    <a:pt x="4044" y="3328"/>
                    <a:pt x="1987" y="5728"/>
                    <a:pt x="959" y="8552"/>
                  </a:cubicBezTo>
                  <a:cubicBezTo>
                    <a:pt x="-70" y="11375"/>
                    <a:pt x="-70" y="14622"/>
                    <a:pt x="59" y="16669"/>
                  </a:cubicBezTo>
                  <a:cubicBezTo>
                    <a:pt x="187" y="18716"/>
                    <a:pt x="444" y="19564"/>
                    <a:pt x="959" y="20269"/>
                  </a:cubicBezTo>
                  <a:cubicBezTo>
                    <a:pt x="1473" y="20975"/>
                    <a:pt x="2244" y="21540"/>
                    <a:pt x="5330" y="21469"/>
                  </a:cubicBezTo>
                  <a:cubicBezTo>
                    <a:pt x="8416" y="21399"/>
                    <a:pt x="13816" y="20693"/>
                    <a:pt x="19216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2" name="Line"/>
            <p:cNvSpPr/>
            <p:nvPr/>
          </p:nvSpPr>
          <p:spPr>
            <a:xfrm>
              <a:off x="5384274" y="1929673"/>
              <a:ext cx="247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246" y="3825"/>
                    <a:pt x="8492" y="7650"/>
                    <a:pt x="12092" y="11250"/>
                  </a:cubicBezTo>
                  <a:cubicBezTo>
                    <a:pt x="15692" y="14850"/>
                    <a:pt x="18646" y="182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3" name="Line"/>
            <p:cNvSpPr/>
            <p:nvPr/>
          </p:nvSpPr>
          <p:spPr>
            <a:xfrm>
              <a:off x="5448480" y="1923323"/>
              <a:ext cx="1262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extrusionOk="0">
                  <a:moveTo>
                    <a:pt x="21128" y="0"/>
                  </a:moveTo>
                  <a:cubicBezTo>
                    <a:pt x="16171" y="2810"/>
                    <a:pt x="11213" y="5620"/>
                    <a:pt x="7495" y="8341"/>
                  </a:cubicBezTo>
                  <a:cubicBezTo>
                    <a:pt x="3777" y="11063"/>
                    <a:pt x="1298" y="13698"/>
                    <a:pt x="413" y="15893"/>
                  </a:cubicBezTo>
                  <a:cubicBezTo>
                    <a:pt x="-472" y="18088"/>
                    <a:pt x="236" y="19844"/>
                    <a:pt x="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4" name="Line"/>
            <p:cNvSpPr/>
            <p:nvPr/>
          </p:nvSpPr>
          <p:spPr>
            <a:xfrm>
              <a:off x="5568424" y="1797117"/>
              <a:ext cx="114301" cy="10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extrusionOk="0">
                  <a:moveTo>
                    <a:pt x="0" y="2430"/>
                  </a:moveTo>
                  <a:cubicBezTo>
                    <a:pt x="2000" y="1566"/>
                    <a:pt x="4000" y="702"/>
                    <a:pt x="6000" y="270"/>
                  </a:cubicBezTo>
                  <a:cubicBezTo>
                    <a:pt x="8000" y="-162"/>
                    <a:pt x="10000" y="-162"/>
                    <a:pt x="11400" y="918"/>
                  </a:cubicBezTo>
                  <a:cubicBezTo>
                    <a:pt x="12800" y="1998"/>
                    <a:pt x="13600" y="4158"/>
                    <a:pt x="14000" y="6318"/>
                  </a:cubicBezTo>
                  <a:cubicBezTo>
                    <a:pt x="14400" y="8478"/>
                    <a:pt x="14400" y="10638"/>
                    <a:pt x="13000" y="13230"/>
                  </a:cubicBezTo>
                  <a:cubicBezTo>
                    <a:pt x="11600" y="15822"/>
                    <a:pt x="8800" y="18846"/>
                    <a:pt x="8400" y="20142"/>
                  </a:cubicBezTo>
                  <a:cubicBezTo>
                    <a:pt x="8000" y="21438"/>
                    <a:pt x="10000" y="21006"/>
                    <a:pt x="12600" y="20142"/>
                  </a:cubicBezTo>
                  <a:cubicBezTo>
                    <a:pt x="15200" y="19278"/>
                    <a:pt x="18400" y="17982"/>
                    <a:pt x="21600" y="16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5" name="Line"/>
            <p:cNvSpPr/>
            <p:nvPr/>
          </p:nvSpPr>
          <p:spPr>
            <a:xfrm>
              <a:off x="5733524" y="1765316"/>
              <a:ext cx="301716" cy="52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3" extrusionOk="0">
                  <a:moveTo>
                    <a:pt x="0" y="1525"/>
                  </a:moveTo>
                  <a:cubicBezTo>
                    <a:pt x="2719" y="920"/>
                    <a:pt x="5438" y="315"/>
                    <a:pt x="8081" y="99"/>
                  </a:cubicBezTo>
                  <a:cubicBezTo>
                    <a:pt x="10724" y="-117"/>
                    <a:pt x="13292" y="56"/>
                    <a:pt x="14878" y="272"/>
                  </a:cubicBezTo>
                  <a:cubicBezTo>
                    <a:pt x="16464" y="488"/>
                    <a:pt x="17069" y="747"/>
                    <a:pt x="17295" y="1697"/>
                  </a:cubicBezTo>
                  <a:cubicBezTo>
                    <a:pt x="17522" y="2648"/>
                    <a:pt x="17371" y="4289"/>
                    <a:pt x="16842" y="6233"/>
                  </a:cubicBezTo>
                  <a:cubicBezTo>
                    <a:pt x="16313" y="8177"/>
                    <a:pt x="15407" y="10424"/>
                    <a:pt x="15634" y="12497"/>
                  </a:cubicBezTo>
                  <a:cubicBezTo>
                    <a:pt x="15860" y="14571"/>
                    <a:pt x="17220" y="16472"/>
                    <a:pt x="18201" y="17552"/>
                  </a:cubicBezTo>
                  <a:cubicBezTo>
                    <a:pt x="19183" y="18632"/>
                    <a:pt x="19787" y="18891"/>
                    <a:pt x="20392" y="19237"/>
                  </a:cubicBezTo>
                  <a:cubicBezTo>
                    <a:pt x="20996" y="19582"/>
                    <a:pt x="21600" y="20014"/>
                    <a:pt x="21524" y="20317"/>
                  </a:cubicBezTo>
                  <a:cubicBezTo>
                    <a:pt x="21449" y="20619"/>
                    <a:pt x="20694" y="20792"/>
                    <a:pt x="17975" y="20965"/>
                  </a:cubicBezTo>
                  <a:cubicBezTo>
                    <a:pt x="15256" y="21137"/>
                    <a:pt x="10573" y="21310"/>
                    <a:pt x="5891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6" name="Line"/>
            <p:cNvSpPr/>
            <p:nvPr/>
          </p:nvSpPr>
          <p:spPr>
            <a:xfrm>
              <a:off x="6203424" y="2069373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7" name="Line"/>
            <p:cNvSpPr/>
            <p:nvPr/>
          </p:nvSpPr>
          <p:spPr>
            <a:xfrm>
              <a:off x="6317724" y="1948723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57" y="5693"/>
                    <a:pt x="4114" y="11386"/>
                    <a:pt x="7714" y="14986"/>
                  </a:cubicBezTo>
                  <a:cubicBezTo>
                    <a:pt x="11314" y="18586"/>
                    <a:pt x="16457" y="20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8" name="Line"/>
            <p:cNvSpPr/>
            <p:nvPr/>
          </p:nvSpPr>
          <p:spPr>
            <a:xfrm>
              <a:off x="6520924" y="1937020"/>
              <a:ext cx="222251" cy="27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extrusionOk="0">
                  <a:moveTo>
                    <a:pt x="0" y="2378"/>
                  </a:moveTo>
                  <a:cubicBezTo>
                    <a:pt x="1646" y="1232"/>
                    <a:pt x="3291" y="87"/>
                    <a:pt x="5349" y="5"/>
                  </a:cubicBezTo>
                  <a:cubicBezTo>
                    <a:pt x="7406" y="-77"/>
                    <a:pt x="9874" y="905"/>
                    <a:pt x="11109" y="2950"/>
                  </a:cubicBezTo>
                  <a:cubicBezTo>
                    <a:pt x="12343" y="4996"/>
                    <a:pt x="12343" y="8105"/>
                    <a:pt x="11109" y="10887"/>
                  </a:cubicBezTo>
                  <a:cubicBezTo>
                    <a:pt x="9874" y="13668"/>
                    <a:pt x="7406" y="16123"/>
                    <a:pt x="5966" y="17841"/>
                  </a:cubicBezTo>
                  <a:cubicBezTo>
                    <a:pt x="4526" y="19559"/>
                    <a:pt x="4114" y="20541"/>
                    <a:pt x="4731" y="21032"/>
                  </a:cubicBezTo>
                  <a:cubicBezTo>
                    <a:pt x="5349" y="21523"/>
                    <a:pt x="6994" y="21523"/>
                    <a:pt x="9977" y="21196"/>
                  </a:cubicBezTo>
                  <a:cubicBezTo>
                    <a:pt x="12960" y="20868"/>
                    <a:pt x="17280" y="20214"/>
                    <a:pt x="21600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9" name="Line"/>
            <p:cNvSpPr/>
            <p:nvPr/>
          </p:nvSpPr>
          <p:spPr>
            <a:xfrm>
              <a:off x="6902434" y="1960441"/>
              <a:ext cx="215391" cy="2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12" extrusionOk="0">
                  <a:moveTo>
                    <a:pt x="21340" y="531"/>
                  </a:moveTo>
                  <a:cubicBezTo>
                    <a:pt x="18823" y="72"/>
                    <a:pt x="16307" y="-388"/>
                    <a:pt x="13057" y="531"/>
                  </a:cubicBezTo>
                  <a:cubicBezTo>
                    <a:pt x="9806" y="1450"/>
                    <a:pt x="5822" y="3748"/>
                    <a:pt x="3305" y="6659"/>
                  </a:cubicBezTo>
                  <a:cubicBezTo>
                    <a:pt x="789" y="9569"/>
                    <a:pt x="-260" y="13093"/>
                    <a:pt x="55" y="15621"/>
                  </a:cubicBezTo>
                  <a:cubicBezTo>
                    <a:pt x="369" y="18148"/>
                    <a:pt x="2047" y="19680"/>
                    <a:pt x="5088" y="20446"/>
                  </a:cubicBezTo>
                  <a:cubicBezTo>
                    <a:pt x="8128" y="21212"/>
                    <a:pt x="12532" y="21212"/>
                    <a:pt x="16936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0" name="Line"/>
            <p:cNvSpPr/>
            <p:nvPr/>
          </p:nvSpPr>
          <p:spPr>
            <a:xfrm>
              <a:off x="6908274" y="212017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1" name="Line"/>
            <p:cNvSpPr/>
            <p:nvPr/>
          </p:nvSpPr>
          <p:spPr>
            <a:xfrm>
              <a:off x="7163925" y="1950840"/>
              <a:ext cx="246000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75" extrusionOk="0">
                  <a:moveTo>
                    <a:pt x="21456" y="325"/>
                  </a:moveTo>
                  <a:cubicBezTo>
                    <a:pt x="18687" y="0"/>
                    <a:pt x="15918" y="-325"/>
                    <a:pt x="13056" y="649"/>
                  </a:cubicBezTo>
                  <a:cubicBezTo>
                    <a:pt x="10194" y="1624"/>
                    <a:pt x="7241" y="3898"/>
                    <a:pt x="5025" y="6658"/>
                  </a:cubicBezTo>
                  <a:cubicBezTo>
                    <a:pt x="2810" y="9419"/>
                    <a:pt x="1333" y="12667"/>
                    <a:pt x="594" y="14779"/>
                  </a:cubicBezTo>
                  <a:cubicBezTo>
                    <a:pt x="-144" y="16890"/>
                    <a:pt x="-144" y="17864"/>
                    <a:pt x="318" y="18677"/>
                  </a:cubicBezTo>
                  <a:cubicBezTo>
                    <a:pt x="779" y="19489"/>
                    <a:pt x="1702" y="20138"/>
                    <a:pt x="4471" y="20544"/>
                  </a:cubicBezTo>
                  <a:cubicBezTo>
                    <a:pt x="7241" y="20950"/>
                    <a:pt x="11856" y="21113"/>
                    <a:pt x="16471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2" name="Line"/>
            <p:cNvSpPr/>
            <p:nvPr/>
          </p:nvSpPr>
          <p:spPr>
            <a:xfrm>
              <a:off x="7359124" y="2005873"/>
              <a:ext cx="228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000" y="4886"/>
                    <a:pt x="10000" y="9771"/>
                    <a:pt x="13600" y="13371"/>
                  </a:cubicBezTo>
                  <a:cubicBezTo>
                    <a:pt x="17200" y="16971"/>
                    <a:pt x="19400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3" name="Line"/>
            <p:cNvSpPr/>
            <p:nvPr/>
          </p:nvSpPr>
          <p:spPr>
            <a:xfrm>
              <a:off x="7490028" y="2024923"/>
              <a:ext cx="8499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extrusionOk="0">
                  <a:moveTo>
                    <a:pt x="21155" y="0"/>
                  </a:moveTo>
                  <a:cubicBezTo>
                    <a:pt x="16414" y="0"/>
                    <a:pt x="11672" y="0"/>
                    <a:pt x="7721" y="2674"/>
                  </a:cubicBezTo>
                  <a:cubicBezTo>
                    <a:pt x="3770" y="5349"/>
                    <a:pt x="609" y="10697"/>
                    <a:pt x="82" y="14297"/>
                  </a:cubicBezTo>
                  <a:cubicBezTo>
                    <a:pt x="-445" y="17897"/>
                    <a:pt x="1662" y="19749"/>
                    <a:pt x="37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4" name="Line"/>
            <p:cNvSpPr/>
            <p:nvPr/>
          </p:nvSpPr>
          <p:spPr>
            <a:xfrm>
              <a:off x="7594074" y="1920060"/>
              <a:ext cx="189504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1" extrusionOk="0">
                  <a:moveTo>
                    <a:pt x="0" y="3304"/>
                  </a:moveTo>
                  <a:cubicBezTo>
                    <a:pt x="0" y="2657"/>
                    <a:pt x="0" y="2010"/>
                    <a:pt x="1200" y="1364"/>
                  </a:cubicBezTo>
                  <a:cubicBezTo>
                    <a:pt x="2400" y="717"/>
                    <a:pt x="4800" y="70"/>
                    <a:pt x="7800" y="6"/>
                  </a:cubicBezTo>
                  <a:cubicBezTo>
                    <a:pt x="10800" y="-59"/>
                    <a:pt x="14400" y="458"/>
                    <a:pt x="17040" y="1493"/>
                  </a:cubicBezTo>
                  <a:cubicBezTo>
                    <a:pt x="19680" y="2528"/>
                    <a:pt x="21360" y="4080"/>
                    <a:pt x="21480" y="5891"/>
                  </a:cubicBezTo>
                  <a:cubicBezTo>
                    <a:pt x="21600" y="7701"/>
                    <a:pt x="20160" y="9771"/>
                    <a:pt x="18000" y="12422"/>
                  </a:cubicBezTo>
                  <a:cubicBezTo>
                    <a:pt x="15840" y="15074"/>
                    <a:pt x="12960" y="18307"/>
                    <a:pt x="1008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5" name="Line"/>
            <p:cNvSpPr/>
            <p:nvPr/>
          </p:nvSpPr>
          <p:spPr>
            <a:xfrm>
              <a:off x="7809974" y="222812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6" name="Line"/>
            <p:cNvSpPr/>
            <p:nvPr/>
          </p:nvSpPr>
          <p:spPr>
            <a:xfrm>
              <a:off x="8026933" y="1995350"/>
              <a:ext cx="183092" cy="32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58" extrusionOk="0">
                  <a:moveTo>
                    <a:pt x="20993" y="1935"/>
                  </a:moveTo>
                  <a:cubicBezTo>
                    <a:pt x="20993" y="1243"/>
                    <a:pt x="20993" y="550"/>
                    <a:pt x="20386" y="204"/>
                  </a:cubicBezTo>
                  <a:cubicBezTo>
                    <a:pt x="19780" y="-142"/>
                    <a:pt x="18566" y="-142"/>
                    <a:pt x="16260" y="966"/>
                  </a:cubicBezTo>
                  <a:cubicBezTo>
                    <a:pt x="13955" y="2073"/>
                    <a:pt x="10557" y="4289"/>
                    <a:pt x="7402" y="6781"/>
                  </a:cubicBezTo>
                  <a:cubicBezTo>
                    <a:pt x="4247" y="9273"/>
                    <a:pt x="1335" y="12043"/>
                    <a:pt x="364" y="14258"/>
                  </a:cubicBezTo>
                  <a:cubicBezTo>
                    <a:pt x="-607" y="16473"/>
                    <a:pt x="364" y="18135"/>
                    <a:pt x="3276" y="19243"/>
                  </a:cubicBezTo>
                  <a:cubicBezTo>
                    <a:pt x="6189" y="20350"/>
                    <a:pt x="11042" y="20904"/>
                    <a:pt x="15896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7" name="Line"/>
            <p:cNvSpPr/>
            <p:nvPr/>
          </p:nvSpPr>
          <p:spPr>
            <a:xfrm>
              <a:off x="8060709" y="2190023"/>
              <a:ext cx="1556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extrusionOk="0">
                  <a:moveTo>
                    <a:pt x="2201" y="21600"/>
                  </a:moveTo>
                  <a:cubicBezTo>
                    <a:pt x="1034" y="16200"/>
                    <a:pt x="-134" y="10800"/>
                    <a:pt x="12" y="8100"/>
                  </a:cubicBezTo>
                  <a:cubicBezTo>
                    <a:pt x="158" y="5400"/>
                    <a:pt x="1617" y="5400"/>
                    <a:pt x="5412" y="4500"/>
                  </a:cubicBezTo>
                  <a:cubicBezTo>
                    <a:pt x="9207" y="3600"/>
                    <a:pt x="15336" y="180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8" name="Line"/>
            <p:cNvSpPr/>
            <p:nvPr/>
          </p:nvSpPr>
          <p:spPr>
            <a:xfrm>
              <a:off x="8299429" y="1975771"/>
              <a:ext cx="228096" cy="31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46" extrusionOk="0">
                  <a:moveTo>
                    <a:pt x="21552" y="1606"/>
                  </a:moveTo>
                  <a:cubicBezTo>
                    <a:pt x="19152" y="1033"/>
                    <a:pt x="16752" y="461"/>
                    <a:pt x="15052" y="175"/>
                  </a:cubicBezTo>
                  <a:cubicBezTo>
                    <a:pt x="13352" y="-111"/>
                    <a:pt x="12352" y="-111"/>
                    <a:pt x="10952" y="676"/>
                  </a:cubicBezTo>
                  <a:cubicBezTo>
                    <a:pt x="9552" y="1463"/>
                    <a:pt x="7752" y="3036"/>
                    <a:pt x="5952" y="5825"/>
                  </a:cubicBezTo>
                  <a:cubicBezTo>
                    <a:pt x="4152" y="8615"/>
                    <a:pt x="2352" y="12620"/>
                    <a:pt x="1352" y="14980"/>
                  </a:cubicBezTo>
                  <a:cubicBezTo>
                    <a:pt x="352" y="17341"/>
                    <a:pt x="152" y="18056"/>
                    <a:pt x="52" y="18771"/>
                  </a:cubicBezTo>
                  <a:cubicBezTo>
                    <a:pt x="-48" y="19486"/>
                    <a:pt x="-48" y="20202"/>
                    <a:pt x="452" y="20702"/>
                  </a:cubicBezTo>
                  <a:cubicBezTo>
                    <a:pt x="952" y="21203"/>
                    <a:pt x="1952" y="21489"/>
                    <a:pt x="5052" y="21274"/>
                  </a:cubicBezTo>
                  <a:cubicBezTo>
                    <a:pt x="8152" y="21060"/>
                    <a:pt x="13352" y="20345"/>
                    <a:pt x="18552" y="1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9" name="Line"/>
            <p:cNvSpPr/>
            <p:nvPr/>
          </p:nvSpPr>
          <p:spPr>
            <a:xfrm>
              <a:off x="8533874" y="2050323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60" y="1400"/>
                    <a:pt x="4320" y="2800"/>
                    <a:pt x="7440" y="6000"/>
                  </a:cubicBezTo>
                  <a:cubicBezTo>
                    <a:pt x="10560" y="9200"/>
                    <a:pt x="14640" y="14200"/>
                    <a:pt x="17160" y="17100"/>
                  </a:cubicBezTo>
                  <a:cubicBezTo>
                    <a:pt x="19680" y="20000"/>
                    <a:pt x="2064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0" name="Line"/>
            <p:cNvSpPr/>
            <p:nvPr/>
          </p:nvSpPr>
          <p:spPr>
            <a:xfrm>
              <a:off x="8622774" y="2056673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811" y="923"/>
                    <a:pt x="14021" y="1846"/>
                    <a:pt x="10421" y="4615"/>
                  </a:cubicBezTo>
                  <a:cubicBezTo>
                    <a:pt x="6821" y="7385"/>
                    <a:pt x="3411" y="12000"/>
                    <a:pt x="1705" y="15138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1" name="Line"/>
            <p:cNvSpPr/>
            <p:nvPr/>
          </p:nvSpPr>
          <p:spPr>
            <a:xfrm>
              <a:off x="8737074" y="1981481"/>
              <a:ext cx="164011" cy="38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9" extrusionOk="0">
                  <a:moveTo>
                    <a:pt x="2492" y="1714"/>
                  </a:moveTo>
                  <a:cubicBezTo>
                    <a:pt x="2769" y="1124"/>
                    <a:pt x="3046" y="534"/>
                    <a:pt x="4015" y="239"/>
                  </a:cubicBezTo>
                  <a:cubicBezTo>
                    <a:pt x="4985" y="-56"/>
                    <a:pt x="6646" y="-56"/>
                    <a:pt x="8862" y="121"/>
                  </a:cubicBezTo>
                  <a:cubicBezTo>
                    <a:pt x="11077" y="298"/>
                    <a:pt x="13846" y="652"/>
                    <a:pt x="16062" y="1714"/>
                  </a:cubicBezTo>
                  <a:cubicBezTo>
                    <a:pt x="18277" y="2777"/>
                    <a:pt x="19938" y="4547"/>
                    <a:pt x="20769" y="7144"/>
                  </a:cubicBezTo>
                  <a:cubicBezTo>
                    <a:pt x="21600" y="9741"/>
                    <a:pt x="21600" y="13164"/>
                    <a:pt x="21185" y="15465"/>
                  </a:cubicBezTo>
                  <a:cubicBezTo>
                    <a:pt x="20769" y="17767"/>
                    <a:pt x="19938" y="18947"/>
                    <a:pt x="16892" y="19833"/>
                  </a:cubicBezTo>
                  <a:cubicBezTo>
                    <a:pt x="13846" y="20718"/>
                    <a:pt x="8585" y="21308"/>
                    <a:pt x="5400" y="21426"/>
                  </a:cubicBezTo>
                  <a:cubicBezTo>
                    <a:pt x="2215" y="21544"/>
                    <a:pt x="1108" y="21190"/>
                    <a:pt x="0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2" name="Line"/>
            <p:cNvSpPr/>
            <p:nvPr/>
          </p:nvSpPr>
          <p:spPr>
            <a:xfrm>
              <a:off x="9187924" y="2193380"/>
              <a:ext cx="317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1584" y="11918"/>
                    <a:pt x="3168" y="3818"/>
                    <a:pt x="6768" y="1118"/>
                  </a:cubicBezTo>
                  <a:cubicBezTo>
                    <a:pt x="10368" y="-1582"/>
                    <a:pt x="1598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3" name="Line"/>
            <p:cNvSpPr/>
            <p:nvPr/>
          </p:nvSpPr>
          <p:spPr>
            <a:xfrm>
              <a:off x="9378424" y="2082073"/>
              <a:ext cx="57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600" y="4582"/>
                    <a:pt x="3200" y="9164"/>
                    <a:pt x="6800" y="12764"/>
                  </a:cubicBezTo>
                  <a:cubicBezTo>
                    <a:pt x="10400" y="16364"/>
                    <a:pt x="160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4" name="Line"/>
            <p:cNvSpPr/>
            <p:nvPr/>
          </p:nvSpPr>
          <p:spPr>
            <a:xfrm>
              <a:off x="9685997" y="1970883"/>
              <a:ext cx="263928" cy="32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3" extrusionOk="0">
                  <a:moveTo>
                    <a:pt x="21375" y="3605"/>
                  </a:moveTo>
                  <a:cubicBezTo>
                    <a:pt x="20861" y="2334"/>
                    <a:pt x="20346" y="1064"/>
                    <a:pt x="19575" y="428"/>
                  </a:cubicBezTo>
                  <a:cubicBezTo>
                    <a:pt x="18804" y="-207"/>
                    <a:pt x="17775" y="-207"/>
                    <a:pt x="15375" y="922"/>
                  </a:cubicBezTo>
                  <a:cubicBezTo>
                    <a:pt x="12975" y="2052"/>
                    <a:pt x="9204" y="4311"/>
                    <a:pt x="6375" y="6922"/>
                  </a:cubicBezTo>
                  <a:cubicBezTo>
                    <a:pt x="3546" y="9534"/>
                    <a:pt x="1661" y="12499"/>
                    <a:pt x="718" y="14546"/>
                  </a:cubicBezTo>
                  <a:cubicBezTo>
                    <a:pt x="-225" y="16593"/>
                    <a:pt x="-225" y="17722"/>
                    <a:pt x="632" y="18711"/>
                  </a:cubicBezTo>
                  <a:cubicBezTo>
                    <a:pt x="1489" y="19699"/>
                    <a:pt x="3204" y="20546"/>
                    <a:pt x="5689" y="20969"/>
                  </a:cubicBezTo>
                  <a:cubicBezTo>
                    <a:pt x="8175" y="21393"/>
                    <a:pt x="11432" y="21393"/>
                    <a:pt x="14689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5" name="Line"/>
            <p:cNvSpPr/>
            <p:nvPr/>
          </p:nvSpPr>
          <p:spPr>
            <a:xfrm>
              <a:off x="9708624" y="215192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80" y="21600"/>
                  </a:moveTo>
                  <a:cubicBezTo>
                    <a:pt x="1440" y="16800"/>
                    <a:pt x="0" y="12000"/>
                    <a:pt x="0" y="9000"/>
                  </a:cubicBezTo>
                  <a:cubicBezTo>
                    <a:pt x="0" y="6000"/>
                    <a:pt x="1440" y="4800"/>
                    <a:pt x="5280" y="3600"/>
                  </a:cubicBezTo>
                  <a:cubicBezTo>
                    <a:pt x="9120" y="2400"/>
                    <a:pt x="1536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6" name="Line"/>
            <p:cNvSpPr/>
            <p:nvPr/>
          </p:nvSpPr>
          <p:spPr>
            <a:xfrm>
              <a:off x="9970707" y="1970186"/>
              <a:ext cx="233218" cy="31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6" extrusionOk="0">
                  <a:moveTo>
                    <a:pt x="21441" y="4156"/>
                  </a:moveTo>
                  <a:cubicBezTo>
                    <a:pt x="21246" y="3436"/>
                    <a:pt x="21052" y="2716"/>
                    <a:pt x="20176" y="1924"/>
                  </a:cubicBezTo>
                  <a:cubicBezTo>
                    <a:pt x="19300" y="1132"/>
                    <a:pt x="17744" y="268"/>
                    <a:pt x="15895" y="52"/>
                  </a:cubicBezTo>
                  <a:cubicBezTo>
                    <a:pt x="14046" y="-164"/>
                    <a:pt x="11906" y="268"/>
                    <a:pt x="9571" y="1852"/>
                  </a:cubicBezTo>
                  <a:cubicBezTo>
                    <a:pt x="7236" y="3436"/>
                    <a:pt x="4706" y="6172"/>
                    <a:pt x="2955" y="8908"/>
                  </a:cubicBezTo>
                  <a:cubicBezTo>
                    <a:pt x="1203" y="11644"/>
                    <a:pt x="230" y="14380"/>
                    <a:pt x="36" y="16036"/>
                  </a:cubicBezTo>
                  <a:cubicBezTo>
                    <a:pt x="-159" y="17692"/>
                    <a:pt x="425" y="18268"/>
                    <a:pt x="2468" y="18916"/>
                  </a:cubicBezTo>
                  <a:cubicBezTo>
                    <a:pt x="4511" y="19564"/>
                    <a:pt x="8014" y="20284"/>
                    <a:pt x="11127" y="20716"/>
                  </a:cubicBezTo>
                  <a:cubicBezTo>
                    <a:pt x="14241" y="21148"/>
                    <a:pt x="16965" y="21292"/>
                    <a:pt x="1969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7" name="Line"/>
            <p:cNvSpPr/>
            <p:nvPr/>
          </p:nvSpPr>
          <p:spPr>
            <a:xfrm>
              <a:off x="10222974" y="2056673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64" y="4039"/>
                    <a:pt x="8727" y="8078"/>
                    <a:pt x="12327" y="11678"/>
                  </a:cubicBezTo>
                  <a:cubicBezTo>
                    <a:pt x="15927" y="15278"/>
                    <a:pt x="18764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8" name="Line"/>
            <p:cNvSpPr/>
            <p:nvPr/>
          </p:nvSpPr>
          <p:spPr>
            <a:xfrm>
              <a:off x="10324574" y="2069373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350" y="185"/>
                    <a:pt x="17100" y="369"/>
                    <a:pt x="14625" y="1938"/>
                  </a:cubicBezTo>
                  <a:cubicBezTo>
                    <a:pt x="12150" y="3508"/>
                    <a:pt x="9450" y="6462"/>
                    <a:pt x="6975" y="9969"/>
                  </a:cubicBezTo>
                  <a:cubicBezTo>
                    <a:pt x="4500" y="13477"/>
                    <a:pt x="2250" y="17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9" name="Line"/>
            <p:cNvSpPr/>
            <p:nvPr/>
          </p:nvSpPr>
          <p:spPr>
            <a:xfrm>
              <a:off x="10394424" y="1880575"/>
              <a:ext cx="177801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extrusionOk="0">
                  <a:moveTo>
                    <a:pt x="0" y="1386"/>
                  </a:moveTo>
                  <a:cubicBezTo>
                    <a:pt x="1286" y="586"/>
                    <a:pt x="2571" y="-214"/>
                    <a:pt x="4500" y="53"/>
                  </a:cubicBezTo>
                  <a:cubicBezTo>
                    <a:pt x="6429" y="319"/>
                    <a:pt x="9000" y="1653"/>
                    <a:pt x="10671" y="3919"/>
                  </a:cubicBezTo>
                  <a:cubicBezTo>
                    <a:pt x="12343" y="6186"/>
                    <a:pt x="13114" y="9386"/>
                    <a:pt x="12986" y="11519"/>
                  </a:cubicBezTo>
                  <a:cubicBezTo>
                    <a:pt x="12857" y="13653"/>
                    <a:pt x="11829" y="14719"/>
                    <a:pt x="10671" y="16053"/>
                  </a:cubicBezTo>
                  <a:cubicBezTo>
                    <a:pt x="9514" y="17386"/>
                    <a:pt x="8229" y="18986"/>
                    <a:pt x="8229" y="19919"/>
                  </a:cubicBezTo>
                  <a:cubicBezTo>
                    <a:pt x="8229" y="20853"/>
                    <a:pt x="9514" y="21119"/>
                    <a:pt x="11957" y="21253"/>
                  </a:cubicBezTo>
                  <a:cubicBezTo>
                    <a:pt x="14400" y="21386"/>
                    <a:pt x="18000" y="21386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0" name="Line"/>
            <p:cNvSpPr/>
            <p:nvPr/>
          </p:nvSpPr>
          <p:spPr>
            <a:xfrm>
              <a:off x="10432524" y="1935484"/>
              <a:ext cx="301863" cy="5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4" extrusionOk="0">
                  <a:moveTo>
                    <a:pt x="11329" y="2192"/>
                  </a:moveTo>
                  <a:cubicBezTo>
                    <a:pt x="11480" y="1741"/>
                    <a:pt x="11631" y="1289"/>
                    <a:pt x="12462" y="882"/>
                  </a:cubicBezTo>
                  <a:cubicBezTo>
                    <a:pt x="13292" y="475"/>
                    <a:pt x="14803" y="114"/>
                    <a:pt x="16389" y="23"/>
                  </a:cubicBezTo>
                  <a:cubicBezTo>
                    <a:pt x="17975" y="-67"/>
                    <a:pt x="19636" y="114"/>
                    <a:pt x="20543" y="475"/>
                  </a:cubicBezTo>
                  <a:cubicBezTo>
                    <a:pt x="21449" y="837"/>
                    <a:pt x="21600" y="1379"/>
                    <a:pt x="21524" y="2870"/>
                  </a:cubicBezTo>
                  <a:cubicBezTo>
                    <a:pt x="21449" y="4361"/>
                    <a:pt x="21147" y="6802"/>
                    <a:pt x="20845" y="9423"/>
                  </a:cubicBezTo>
                  <a:cubicBezTo>
                    <a:pt x="20543" y="12043"/>
                    <a:pt x="20241" y="14845"/>
                    <a:pt x="20090" y="16562"/>
                  </a:cubicBezTo>
                  <a:cubicBezTo>
                    <a:pt x="19938" y="18279"/>
                    <a:pt x="19938" y="18912"/>
                    <a:pt x="19938" y="19454"/>
                  </a:cubicBezTo>
                  <a:cubicBezTo>
                    <a:pt x="19938" y="19997"/>
                    <a:pt x="19938" y="20448"/>
                    <a:pt x="19410" y="20810"/>
                  </a:cubicBezTo>
                  <a:cubicBezTo>
                    <a:pt x="18881" y="21171"/>
                    <a:pt x="17824" y="21443"/>
                    <a:pt x="15709" y="21488"/>
                  </a:cubicBezTo>
                  <a:cubicBezTo>
                    <a:pt x="13594" y="21533"/>
                    <a:pt x="10422" y="21352"/>
                    <a:pt x="7628" y="20946"/>
                  </a:cubicBezTo>
                  <a:cubicBezTo>
                    <a:pt x="4834" y="20539"/>
                    <a:pt x="2417" y="19906"/>
                    <a:pt x="0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1" name="Line"/>
            <p:cNvSpPr/>
            <p:nvPr/>
          </p:nvSpPr>
          <p:spPr>
            <a:xfrm>
              <a:off x="3974574" y="2983773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86" y="16200"/>
                    <a:pt x="8571" y="10800"/>
                    <a:pt x="12171" y="7200"/>
                  </a:cubicBezTo>
                  <a:cubicBezTo>
                    <a:pt x="15771" y="3600"/>
                    <a:pt x="1868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2" name="Line"/>
            <p:cNvSpPr/>
            <p:nvPr/>
          </p:nvSpPr>
          <p:spPr>
            <a:xfrm>
              <a:off x="4107924" y="313617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17" y="16800"/>
                    <a:pt x="1234" y="12000"/>
                    <a:pt x="4834" y="8400"/>
                  </a:cubicBezTo>
                  <a:cubicBezTo>
                    <a:pt x="8434" y="4800"/>
                    <a:pt x="1501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3" name="Line"/>
            <p:cNvSpPr/>
            <p:nvPr/>
          </p:nvSpPr>
          <p:spPr>
            <a:xfrm>
              <a:off x="5028674" y="2940514"/>
              <a:ext cx="368301" cy="30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extrusionOk="0">
                  <a:moveTo>
                    <a:pt x="0" y="3832"/>
                  </a:moveTo>
                  <a:cubicBezTo>
                    <a:pt x="124" y="3107"/>
                    <a:pt x="248" y="2382"/>
                    <a:pt x="1614" y="1513"/>
                  </a:cubicBezTo>
                  <a:cubicBezTo>
                    <a:pt x="2979" y="643"/>
                    <a:pt x="5586" y="-372"/>
                    <a:pt x="7572" y="135"/>
                  </a:cubicBezTo>
                  <a:cubicBezTo>
                    <a:pt x="9559" y="643"/>
                    <a:pt x="10924" y="2672"/>
                    <a:pt x="10862" y="4919"/>
                  </a:cubicBezTo>
                  <a:cubicBezTo>
                    <a:pt x="10800" y="7166"/>
                    <a:pt x="9310" y="9631"/>
                    <a:pt x="7448" y="12023"/>
                  </a:cubicBezTo>
                  <a:cubicBezTo>
                    <a:pt x="5586" y="14415"/>
                    <a:pt x="3352" y="16734"/>
                    <a:pt x="2048" y="18256"/>
                  </a:cubicBezTo>
                  <a:cubicBezTo>
                    <a:pt x="745" y="19778"/>
                    <a:pt x="372" y="20503"/>
                    <a:pt x="807" y="20866"/>
                  </a:cubicBezTo>
                  <a:cubicBezTo>
                    <a:pt x="1241" y="21228"/>
                    <a:pt x="2483" y="21228"/>
                    <a:pt x="5090" y="20648"/>
                  </a:cubicBezTo>
                  <a:cubicBezTo>
                    <a:pt x="7697" y="20068"/>
                    <a:pt x="11669" y="18909"/>
                    <a:pt x="14648" y="18039"/>
                  </a:cubicBezTo>
                  <a:cubicBezTo>
                    <a:pt x="17628" y="17169"/>
                    <a:pt x="19614" y="16589"/>
                    <a:pt x="21600" y="1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4" name="Line"/>
            <p:cNvSpPr/>
            <p:nvPr/>
          </p:nvSpPr>
          <p:spPr>
            <a:xfrm>
              <a:off x="5532212" y="2844073"/>
              <a:ext cx="21401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extrusionOk="0">
                  <a:moveTo>
                    <a:pt x="21411" y="0"/>
                  </a:moveTo>
                  <a:cubicBezTo>
                    <a:pt x="18235" y="318"/>
                    <a:pt x="15058" y="635"/>
                    <a:pt x="11882" y="1959"/>
                  </a:cubicBezTo>
                  <a:cubicBezTo>
                    <a:pt x="8705" y="3282"/>
                    <a:pt x="5529" y="5612"/>
                    <a:pt x="3305" y="8100"/>
                  </a:cubicBezTo>
                  <a:cubicBezTo>
                    <a:pt x="1082" y="10588"/>
                    <a:pt x="-189" y="13235"/>
                    <a:pt x="23" y="15459"/>
                  </a:cubicBezTo>
                  <a:cubicBezTo>
                    <a:pt x="235" y="17682"/>
                    <a:pt x="1929" y="19482"/>
                    <a:pt x="4576" y="20435"/>
                  </a:cubicBezTo>
                  <a:cubicBezTo>
                    <a:pt x="7223" y="21388"/>
                    <a:pt x="10823" y="21494"/>
                    <a:pt x="144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5" name="Line"/>
            <p:cNvSpPr/>
            <p:nvPr/>
          </p:nvSpPr>
          <p:spPr>
            <a:xfrm>
              <a:off x="5813155" y="2947790"/>
              <a:ext cx="269620" cy="25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63" extrusionOk="0">
                  <a:moveTo>
                    <a:pt x="21329" y="351"/>
                  </a:moveTo>
                  <a:cubicBezTo>
                    <a:pt x="17813" y="0"/>
                    <a:pt x="14296" y="-351"/>
                    <a:pt x="11031" y="703"/>
                  </a:cubicBezTo>
                  <a:cubicBezTo>
                    <a:pt x="7766" y="1756"/>
                    <a:pt x="4752" y="4215"/>
                    <a:pt x="2743" y="7200"/>
                  </a:cubicBezTo>
                  <a:cubicBezTo>
                    <a:pt x="734" y="10186"/>
                    <a:pt x="-271" y="13698"/>
                    <a:pt x="64" y="16156"/>
                  </a:cubicBezTo>
                  <a:cubicBezTo>
                    <a:pt x="399" y="18615"/>
                    <a:pt x="2073" y="20020"/>
                    <a:pt x="4669" y="20634"/>
                  </a:cubicBezTo>
                  <a:cubicBezTo>
                    <a:pt x="7264" y="21249"/>
                    <a:pt x="10780" y="21073"/>
                    <a:pt x="14296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6" name="Line"/>
            <p:cNvSpPr/>
            <p:nvPr/>
          </p:nvSpPr>
          <p:spPr>
            <a:xfrm>
              <a:off x="5828774" y="309807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235" y="19800"/>
                    <a:pt x="8471" y="18000"/>
                    <a:pt x="12071" y="14400"/>
                  </a:cubicBezTo>
                  <a:cubicBezTo>
                    <a:pt x="15671" y="10800"/>
                    <a:pt x="1863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7" name="Line"/>
            <p:cNvSpPr/>
            <p:nvPr/>
          </p:nvSpPr>
          <p:spPr>
            <a:xfrm>
              <a:off x="6128909" y="2881115"/>
              <a:ext cx="214216" cy="2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96" extrusionOk="0">
                  <a:moveTo>
                    <a:pt x="18706" y="4740"/>
                  </a:moveTo>
                  <a:cubicBezTo>
                    <a:pt x="18916" y="3963"/>
                    <a:pt x="19126" y="3186"/>
                    <a:pt x="19336" y="2409"/>
                  </a:cubicBezTo>
                  <a:cubicBezTo>
                    <a:pt x="19545" y="1632"/>
                    <a:pt x="19755" y="855"/>
                    <a:pt x="19336" y="389"/>
                  </a:cubicBezTo>
                  <a:cubicBezTo>
                    <a:pt x="18916" y="-78"/>
                    <a:pt x="17868" y="-233"/>
                    <a:pt x="15351" y="544"/>
                  </a:cubicBezTo>
                  <a:cubicBezTo>
                    <a:pt x="12835" y="1321"/>
                    <a:pt x="8850" y="3030"/>
                    <a:pt x="5914" y="5594"/>
                  </a:cubicBezTo>
                  <a:cubicBezTo>
                    <a:pt x="2978" y="8158"/>
                    <a:pt x="1091" y="11577"/>
                    <a:pt x="357" y="14063"/>
                  </a:cubicBezTo>
                  <a:cubicBezTo>
                    <a:pt x="-377" y="16550"/>
                    <a:pt x="42" y="18104"/>
                    <a:pt x="1406" y="19269"/>
                  </a:cubicBezTo>
                  <a:cubicBezTo>
                    <a:pt x="2769" y="20435"/>
                    <a:pt x="5075" y="21212"/>
                    <a:pt x="8536" y="21289"/>
                  </a:cubicBezTo>
                  <a:cubicBezTo>
                    <a:pt x="11996" y="21367"/>
                    <a:pt x="16609" y="20745"/>
                    <a:pt x="21223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8" name="Line"/>
            <p:cNvSpPr/>
            <p:nvPr/>
          </p:nvSpPr>
          <p:spPr>
            <a:xfrm>
              <a:off x="6324559" y="2990123"/>
              <a:ext cx="22811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extrusionOk="0">
                  <a:moveTo>
                    <a:pt x="1738" y="0"/>
                  </a:moveTo>
                  <a:cubicBezTo>
                    <a:pt x="747" y="0"/>
                    <a:pt x="-244" y="0"/>
                    <a:pt x="53" y="545"/>
                  </a:cubicBezTo>
                  <a:cubicBezTo>
                    <a:pt x="350" y="1091"/>
                    <a:pt x="1936" y="2182"/>
                    <a:pt x="4908" y="4909"/>
                  </a:cubicBezTo>
                  <a:cubicBezTo>
                    <a:pt x="7881" y="7636"/>
                    <a:pt x="12240" y="12000"/>
                    <a:pt x="15213" y="15055"/>
                  </a:cubicBezTo>
                  <a:cubicBezTo>
                    <a:pt x="18185" y="18109"/>
                    <a:pt x="19771" y="19855"/>
                    <a:pt x="21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9" name="Line"/>
            <p:cNvSpPr/>
            <p:nvPr/>
          </p:nvSpPr>
          <p:spPr>
            <a:xfrm>
              <a:off x="6404137" y="2995250"/>
              <a:ext cx="110438" cy="2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9" extrusionOk="0">
                  <a:moveTo>
                    <a:pt x="21264" y="690"/>
                  </a:moveTo>
                  <a:cubicBezTo>
                    <a:pt x="18411" y="305"/>
                    <a:pt x="15558" y="-81"/>
                    <a:pt x="13317" y="15"/>
                  </a:cubicBezTo>
                  <a:cubicBezTo>
                    <a:pt x="11075" y="112"/>
                    <a:pt x="9445" y="690"/>
                    <a:pt x="7407" y="2812"/>
                  </a:cubicBezTo>
                  <a:cubicBezTo>
                    <a:pt x="5370" y="4933"/>
                    <a:pt x="2924" y="8598"/>
                    <a:pt x="1498" y="11683"/>
                  </a:cubicBezTo>
                  <a:cubicBezTo>
                    <a:pt x="72" y="14769"/>
                    <a:pt x="-336" y="17276"/>
                    <a:pt x="275" y="18819"/>
                  </a:cubicBezTo>
                  <a:cubicBezTo>
                    <a:pt x="887" y="20362"/>
                    <a:pt x="2517" y="20940"/>
                    <a:pt x="414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0" name="Line"/>
            <p:cNvSpPr/>
            <p:nvPr/>
          </p:nvSpPr>
          <p:spPr>
            <a:xfrm>
              <a:off x="6501874" y="2845724"/>
              <a:ext cx="165101" cy="15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extrusionOk="0">
                  <a:moveTo>
                    <a:pt x="0" y="4150"/>
                  </a:moveTo>
                  <a:cubicBezTo>
                    <a:pt x="277" y="2691"/>
                    <a:pt x="554" y="1231"/>
                    <a:pt x="1662" y="502"/>
                  </a:cubicBezTo>
                  <a:cubicBezTo>
                    <a:pt x="2769" y="-228"/>
                    <a:pt x="4708" y="-228"/>
                    <a:pt x="6785" y="940"/>
                  </a:cubicBezTo>
                  <a:cubicBezTo>
                    <a:pt x="8862" y="2107"/>
                    <a:pt x="11077" y="4442"/>
                    <a:pt x="11769" y="6923"/>
                  </a:cubicBezTo>
                  <a:cubicBezTo>
                    <a:pt x="12462" y="9404"/>
                    <a:pt x="11631" y="12031"/>
                    <a:pt x="10662" y="14367"/>
                  </a:cubicBezTo>
                  <a:cubicBezTo>
                    <a:pt x="9692" y="16702"/>
                    <a:pt x="8585" y="18745"/>
                    <a:pt x="8723" y="19913"/>
                  </a:cubicBezTo>
                  <a:cubicBezTo>
                    <a:pt x="8862" y="21080"/>
                    <a:pt x="10246" y="21372"/>
                    <a:pt x="12600" y="21080"/>
                  </a:cubicBezTo>
                  <a:cubicBezTo>
                    <a:pt x="14954" y="20788"/>
                    <a:pt x="18277" y="19913"/>
                    <a:pt x="21600" y="19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1" name="Line"/>
            <p:cNvSpPr/>
            <p:nvPr/>
          </p:nvSpPr>
          <p:spPr>
            <a:xfrm>
              <a:off x="6698724" y="2850471"/>
              <a:ext cx="148680" cy="40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4" extrusionOk="0">
                  <a:moveTo>
                    <a:pt x="0" y="1362"/>
                  </a:moveTo>
                  <a:cubicBezTo>
                    <a:pt x="913" y="793"/>
                    <a:pt x="1825" y="225"/>
                    <a:pt x="4563" y="55"/>
                  </a:cubicBezTo>
                  <a:cubicBezTo>
                    <a:pt x="7301" y="-116"/>
                    <a:pt x="11865" y="111"/>
                    <a:pt x="15059" y="793"/>
                  </a:cubicBezTo>
                  <a:cubicBezTo>
                    <a:pt x="18254" y="1476"/>
                    <a:pt x="20079" y="2612"/>
                    <a:pt x="20839" y="4318"/>
                  </a:cubicBezTo>
                  <a:cubicBezTo>
                    <a:pt x="21600" y="6023"/>
                    <a:pt x="21296" y="8297"/>
                    <a:pt x="20839" y="10286"/>
                  </a:cubicBezTo>
                  <a:cubicBezTo>
                    <a:pt x="20383" y="12276"/>
                    <a:pt x="19775" y="13981"/>
                    <a:pt x="19775" y="15118"/>
                  </a:cubicBezTo>
                  <a:cubicBezTo>
                    <a:pt x="19775" y="16255"/>
                    <a:pt x="20383" y="16823"/>
                    <a:pt x="20839" y="17391"/>
                  </a:cubicBezTo>
                  <a:cubicBezTo>
                    <a:pt x="21296" y="17960"/>
                    <a:pt x="21600" y="18528"/>
                    <a:pt x="21144" y="18983"/>
                  </a:cubicBezTo>
                  <a:cubicBezTo>
                    <a:pt x="20687" y="19438"/>
                    <a:pt x="19470" y="19779"/>
                    <a:pt x="17341" y="20177"/>
                  </a:cubicBezTo>
                  <a:cubicBezTo>
                    <a:pt x="15211" y="20575"/>
                    <a:pt x="12169" y="21029"/>
                    <a:pt x="9127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2" name="Line"/>
            <p:cNvSpPr/>
            <p:nvPr/>
          </p:nvSpPr>
          <p:spPr>
            <a:xfrm>
              <a:off x="7187674" y="3096850"/>
              <a:ext cx="266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11040"/>
                  </a:moveTo>
                  <a:cubicBezTo>
                    <a:pt x="2914" y="4868"/>
                    <a:pt x="5829" y="-1303"/>
                    <a:pt x="9429" y="240"/>
                  </a:cubicBezTo>
                  <a:cubicBezTo>
                    <a:pt x="13029" y="1783"/>
                    <a:pt x="1731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3" name="Line"/>
            <p:cNvSpPr/>
            <p:nvPr/>
          </p:nvSpPr>
          <p:spPr>
            <a:xfrm>
              <a:off x="7302479" y="2990123"/>
              <a:ext cx="312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12616" y="0"/>
                  </a:moveTo>
                  <a:cubicBezTo>
                    <a:pt x="9736" y="5236"/>
                    <a:pt x="6856" y="10473"/>
                    <a:pt x="4696" y="13582"/>
                  </a:cubicBezTo>
                  <a:cubicBezTo>
                    <a:pt x="2536" y="16691"/>
                    <a:pt x="1096" y="17673"/>
                    <a:pt x="376" y="18573"/>
                  </a:cubicBezTo>
                  <a:cubicBezTo>
                    <a:pt x="-344" y="19473"/>
                    <a:pt x="-344" y="20291"/>
                    <a:pt x="3256" y="20782"/>
                  </a:cubicBezTo>
                  <a:cubicBezTo>
                    <a:pt x="6856" y="21273"/>
                    <a:pt x="14056" y="21436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4" name="Line"/>
            <p:cNvSpPr/>
            <p:nvPr/>
          </p:nvSpPr>
          <p:spPr>
            <a:xfrm>
              <a:off x="7546168" y="2919078"/>
              <a:ext cx="200307" cy="3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81" extrusionOk="0">
                  <a:moveTo>
                    <a:pt x="21073" y="466"/>
                  </a:moveTo>
                  <a:cubicBezTo>
                    <a:pt x="18624" y="74"/>
                    <a:pt x="16174" y="-319"/>
                    <a:pt x="13168" y="401"/>
                  </a:cubicBezTo>
                  <a:cubicBezTo>
                    <a:pt x="10162" y="1121"/>
                    <a:pt x="6599" y="2954"/>
                    <a:pt x="3927" y="5376"/>
                  </a:cubicBezTo>
                  <a:cubicBezTo>
                    <a:pt x="1254" y="7797"/>
                    <a:pt x="-527" y="10808"/>
                    <a:pt x="141" y="13492"/>
                  </a:cubicBezTo>
                  <a:cubicBezTo>
                    <a:pt x="809" y="16176"/>
                    <a:pt x="3927" y="18532"/>
                    <a:pt x="6042" y="19776"/>
                  </a:cubicBezTo>
                  <a:cubicBezTo>
                    <a:pt x="8158" y="21019"/>
                    <a:pt x="9271" y="21150"/>
                    <a:pt x="10384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5" name="Line"/>
            <p:cNvSpPr/>
            <p:nvPr/>
          </p:nvSpPr>
          <p:spPr>
            <a:xfrm>
              <a:off x="7793167" y="2935292"/>
              <a:ext cx="200958" cy="29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31" extrusionOk="0">
                  <a:moveTo>
                    <a:pt x="19337" y="2571"/>
                  </a:moveTo>
                  <a:cubicBezTo>
                    <a:pt x="19112" y="1658"/>
                    <a:pt x="18887" y="746"/>
                    <a:pt x="18099" y="289"/>
                  </a:cubicBezTo>
                  <a:cubicBezTo>
                    <a:pt x="17312" y="-167"/>
                    <a:pt x="15962" y="-167"/>
                    <a:pt x="13712" y="898"/>
                  </a:cubicBezTo>
                  <a:cubicBezTo>
                    <a:pt x="11462" y="1963"/>
                    <a:pt x="8312" y="4092"/>
                    <a:pt x="5837" y="6830"/>
                  </a:cubicBezTo>
                  <a:cubicBezTo>
                    <a:pt x="3362" y="9568"/>
                    <a:pt x="1562" y="12915"/>
                    <a:pt x="662" y="14968"/>
                  </a:cubicBezTo>
                  <a:cubicBezTo>
                    <a:pt x="-238" y="17022"/>
                    <a:pt x="-238" y="17782"/>
                    <a:pt x="774" y="18695"/>
                  </a:cubicBezTo>
                  <a:cubicBezTo>
                    <a:pt x="1787" y="19608"/>
                    <a:pt x="3812" y="20672"/>
                    <a:pt x="7412" y="21053"/>
                  </a:cubicBezTo>
                  <a:cubicBezTo>
                    <a:pt x="11012" y="21433"/>
                    <a:pt x="16187" y="21129"/>
                    <a:pt x="21362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6" name="Line"/>
            <p:cNvSpPr/>
            <p:nvPr/>
          </p:nvSpPr>
          <p:spPr>
            <a:xfrm>
              <a:off x="7822674" y="311712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7" name="Line"/>
            <p:cNvSpPr/>
            <p:nvPr/>
          </p:nvSpPr>
          <p:spPr>
            <a:xfrm>
              <a:off x="8033670" y="2933104"/>
              <a:ext cx="239855" cy="32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1" extrusionOk="0">
                  <a:moveTo>
                    <a:pt x="21471" y="1674"/>
                  </a:moveTo>
                  <a:cubicBezTo>
                    <a:pt x="20903" y="973"/>
                    <a:pt x="20334" y="272"/>
                    <a:pt x="18250" y="61"/>
                  </a:cubicBezTo>
                  <a:cubicBezTo>
                    <a:pt x="16166" y="-149"/>
                    <a:pt x="12566" y="132"/>
                    <a:pt x="9818" y="1674"/>
                  </a:cubicBezTo>
                  <a:cubicBezTo>
                    <a:pt x="7071" y="3217"/>
                    <a:pt x="5176" y="6022"/>
                    <a:pt x="3660" y="8898"/>
                  </a:cubicBezTo>
                  <a:cubicBezTo>
                    <a:pt x="2145" y="11773"/>
                    <a:pt x="1008" y="14719"/>
                    <a:pt x="439" y="16542"/>
                  </a:cubicBezTo>
                  <a:cubicBezTo>
                    <a:pt x="-129" y="18365"/>
                    <a:pt x="-129" y="19067"/>
                    <a:pt x="345" y="19487"/>
                  </a:cubicBezTo>
                  <a:cubicBezTo>
                    <a:pt x="818" y="19908"/>
                    <a:pt x="1766" y="20048"/>
                    <a:pt x="4608" y="20329"/>
                  </a:cubicBezTo>
                  <a:cubicBezTo>
                    <a:pt x="7450" y="20609"/>
                    <a:pt x="12187" y="21030"/>
                    <a:pt x="16924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8" name="Line"/>
            <p:cNvSpPr/>
            <p:nvPr/>
          </p:nvSpPr>
          <p:spPr>
            <a:xfrm>
              <a:off x="8260824" y="3021873"/>
              <a:ext cx="203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25" y="0"/>
                    <a:pt x="2250" y="0"/>
                    <a:pt x="4162" y="1800"/>
                  </a:cubicBezTo>
                  <a:cubicBezTo>
                    <a:pt x="6075" y="3600"/>
                    <a:pt x="8775" y="7200"/>
                    <a:pt x="11812" y="10800"/>
                  </a:cubicBezTo>
                  <a:cubicBezTo>
                    <a:pt x="14850" y="14400"/>
                    <a:pt x="1822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9" name="Line"/>
            <p:cNvSpPr/>
            <p:nvPr/>
          </p:nvSpPr>
          <p:spPr>
            <a:xfrm>
              <a:off x="8374608" y="3047273"/>
              <a:ext cx="11481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extrusionOk="0">
                  <a:moveTo>
                    <a:pt x="21303" y="0"/>
                  </a:moveTo>
                  <a:cubicBezTo>
                    <a:pt x="18947" y="0"/>
                    <a:pt x="16590" y="0"/>
                    <a:pt x="13252" y="2012"/>
                  </a:cubicBezTo>
                  <a:cubicBezTo>
                    <a:pt x="9914" y="4024"/>
                    <a:pt x="5594" y="8047"/>
                    <a:pt x="3041" y="11224"/>
                  </a:cubicBezTo>
                  <a:cubicBezTo>
                    <a:pt x="488" y="14400"/>
                    <a:pt x="-297" y="16729"/>
                    <a:pt x="96" y="18318"/>
                  </a:cubicBezTo>
                  <a:cubicBezTo>
                    <a:pt x="488" y="19906"/>
                    <a:pt x="2059" y="20753"/>
                    <a:pt x="36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0" name="Line"/>
            <p:cNvSpPr/>
            <p:nvPr/>
          </p:nvSpPr>
          <p:spPr>
            <a:xfrm>
              <a:off x="8527524" y="3050178"/>
              <a:ext cx="213784" cy="22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extrusionOk="0">
                  <a:moveTo>
                    <a:pt x="0" y="934"/>
                  </a:moveTo>
                  <a:cubicBezTo>
                    <a:pt x="4491" y="531"/>
                    <a:pt x="8982" y="127"/>
                    <a:pt x="12297" y="26"/>
                  </a:cubicBezTo>
                  <a:cubicBezTo>
                    <a:pt x="15612" y="-75"/>
                    <a:pt x="17750" y="127"/>
                    <a:pt x="19248" y="531"/>
                  </a:cubicBezTo>
                  <a:cubicBezTo>
                    <a:pt x="20745" y="934"/>
                    <a:pt x="21600" y="1540"/>
                    <a:pt x="21600" y="2146"/>
                  </a:cubicBezTo>
                  <a:cubicBezTo>
                    <a:pt x="21600" y="2751"/>
                    <a:pt x="20745" y="3357"/>
                    <a:pt x="19782" y="4871"/>
                  </a:cubicBezTo>
                  <a:cubicBezTo>
                    <a:pt x="18820" y="6385"/>
                    <a:pt x="17750" y="8807"/>
                    <a:pt x="17216" y="11028"/>
                  </a:cubicBezTo>
                  <a:cubicBezTo>
                    <a:pt x="16681" y="13248"/>
                    <a:pt x="16681" y="15267"/>
                    <a:pt x="17002" y="16680"/>
                  </a:cubicBezTo>
                  <a:cubicBezTo>
                    <a:pt x="17323" y="18093"/>
                    <a:pt x="17964" y="18901"/>
                    <a:pt x="17750" y="19607"/>
                  </a:cubicBezTo>
                  <a:cubicBezTo>
                    <a:pt x="17537" y="20314"/>
                    <a:pt x="16467" y="20919"/>
                    <a:pt x="14756" y="21222"/>
                  </a:cubicBezTo>
                  <a:cubicBezTo>
                    <a:pt x="13046" y="21525"/>
                    <a:pt x="10693" y="21525"/>
                    <a:pt x="8341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1" name="Line"/>
            <p:cNvSpPr/>
            <p:nvPr/>
          </p:nvSpPr>
          <p:spPr>
            <a:xfrm>
              <a:off x="8825974" y="2962742"/>
              <a:ext cx="70990" cy="39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78" extrusionOk="0">
                  <a:moveTo>
                    <a:pt x="1851" y="1487"/>
                  </a:moveTo>
                  <a:cubicBezTo>
                    <a:pt x="2469" y="912"/>
                    <a:pt x="3086" y="338"/>
                    <a:pt x="4937" y="108"/>
                  </a:cubicBezTo>
                  <a:cubicBezTo>
                    <a:pt x="6789" y="-122"/>
                    <a:pt x="9874" y="-7"/>
                    <a:pt x="12034" y="682"/>
                  </a:cubicBezTo>
                  <a:cubicBezTo>
                    <a:pt x="14194" y="1372"/>
                    <a:pt x="15429" y="2635"/>
                    <a:pt x="17280" y="4991"/>
                  </a:cubicBezTo>
                  <a:cubicBezTo>
                    <a:pt x="19131" y="7346"/>
                    <a:pt x="21600" y="10793"/>
                    <a:pt x="20366" y="13665"/>
                  </a:cubicBezTo>
                  <a:cubicBezTo>
                    <a:pt x="19131" y="16538"/>
                    <a:pt x="14194" y="18835"/>
                    <a:pt x="10183" y="20042"/>
                  </a:cubicBezTo>
                  <a:cubicBezTo>
                    <a:pt x="6171" y="21248"/>
                    <a:pt x="3086" y="21363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2" name="Line"/>
            <p:cNvSpPr/>
            <p:nvPr/>
          </p:nvSpPr>
          <p:spPr>
            <a:xfrm>
              <a:off x="8984724" y="2927565"/>
              <a:ext cx="133351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extrusionOk="0">
                  <a:moveTo>
                    <a:pt x="0" y="1600"/>
                  </a:moveTo>
                  <a:cubicBezTo>
                    <a:pt x="2743" y="736"/>
                    <a:pt x="5486" y="-128"/>
                    <a:pt x="7371" y="16"/>
                  </a:cubicBezTo>
                  <a:cubicBezTo>
                    <a:pt x="9257" y="160"/>
                    <a:pt x="10286" y="1312"/>
                    <a:pt x="10457" y="3472"/>
                  </a:cubicBezTo>
                  <a:cubicBezTo>
                    <a:pt x="10629" y="5632"/>
                    <a:pt x="9943" y="8800"/>
                    <a:pt x="9257" y="11104"/>
                  </a:cubicBezTo>
                  <a:cubicBezTo>
                    <a:pt x="8571" y="13408"/>
                    <a:pt x="7886" y="14848"/>
                    <a:pt x="7371" y="16288"/>
                  </a:cubicBezTo>
                  <a:cubicBezTo>
                    <a:pt x="6857" y="17728"/>
                    <a:pt x="6514" y="19168"/>
                    <a:pt x="7200" y="20032"/>
                  </a:cubicBezTo>
                  <a:cubicBezTo>
                    <a:pt x="7886" y="20896"/>
                    <a:pt x="9600" y="21184"/>
                    <a:pt x="12171" y="21328"/>
                  </a:cubicBezTo>
                  <a:cubicBezTo>
                    <a:pt x="14743" y="21472"/>
                    <a:pt x="18171" y="21472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3" name="Line"/>
            <p:cNvSpPr/>
            <p:nvPr/>
          </p:nvSpPr>
          <p:spPr>
            <a:xfrm>
              <a:off x="9124424" y="2924360"/>
              <a:ext cx="164967" cy="4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14" extrusionOk="0">
                  <a:moveTo>
                    <a:pt x="7290" y="99"/>
                  </a:moveTo>
                  <a:cubicBezTo>
                    <a:pt x="8640" y="7"/>
                    <a:pt x="9990" y="-86"/>
                    <a:pt x="11205" y="146"/>
                  </a:cubicBezTo>
                  <a:cubicBezTo>
                    <a:pt x="12420" y="378"/>
                    <a:pt x="13500" y="934"/>
                    <a:pt x="15390" y="2695"/>
                  </a:cubicBezTo>
                  <a:cubicBezTo>
                    <a:pt x="17280" y="4456"/>
                    <a:pt x="19980" y="7423"/>
                    <a:pt x="20790" y="10158"/>
                  </a:cubicBezTo>
                  <a:cubicBezTo>
                    <a:pt x="21600" y="12893"/>
                    <a:pt x="20520" y="15396"/>
                    <a:pt x="16740" y="17250"/>
                  </a:cubicBezTo>
                  <a:cubicBezTo>
                    <a:pt x="12960" y="19104"/>
                    <a:pt x="6480" y="20309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4" name="Line"/>
            <p:cNvSpPr/>
            <p:nvPr/>
          </p:nvSpPr>
          <p:spPr>
            <a:xfrm>
              <a:off x="3974574" y="392357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5" name="Line"/>
            <p:cNvSpPr/>
            <p:nvPr/>
          </p:nvSpPr>
          <p:spPr>
            <a:xfrm>
              <a:off x="4044424" y="4075973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236" y="16000"/>
                    <a:pt x="10473" y="10400"/>
                    <a:pt x="14073" y="6800"/>
                  </a:cubicBezTo>
                  <a:cubicBezTo>
                    <a:pt x="17673" y="3200"/>
                    <a:pt x="1963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6" name="Line"/>
            <p:cNvSpPr/>
            <p:nvPr/>
          </p:nvSpPr>
          <p:spPr>
            <a:xfrm>
              <a:off x="4920724" y="3907075"/>
              <a:ext cx="292101" cy="27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extrusionOk="0">
                  <a:moveTo>
                    <a:pt x="0" y="4157"/>
                  </a:moveTo>
                  <a:cubicBezTo>
                    <a:pt x="1096" y="2868"/>
                    <a:pt x="2191" y="1578"/>
                    <a:pt x="4070" y="772"/>
                  </a:cubicBezTo>
                  <a:cubicBezTo>
                    <a:pt x="5948" y="-34"/>
                    <a:pt x="8609" y="-356"/>
                    <a:pt x="10643" y="531"/>
                  </a:cubicBezTo>
                  <a:cubicBezTo>
                    <a:pt x="12678" y="1417"/>
                    <a:pt x="14087" y="3513"/>
                    <a:pt x="12991" y="6737"/>
                  </a:cubicBezTo>
                  <a:cubicBezTo>
                    <a:pt x="11896" y="9960"/>
                    <a:pt x="8296" y="14313"/>
                    <a:pt x="6183" y="16811"/>
                  </a:cubicBezTo>
                  <a:cubicBezTo>
                    <a:pt x="4070" y="19310"/>
                    <a:pt x="3443" y="19954"/>
                    <a:pt x="3522" y="20438"/>
                  </a:cubicBezTo>
                  <a:cubicBezTo>
                    <a:pt x="3600" y="20922"/>
                    <a:pt x="4383" y="21244"/>
                    <a:pt x="7513" y="21083"/>
                  </a:cubicBezTo>
                  <a:cubicBezTo>
                    <a:pt x="10643" y="20922"/>
                    <a:pt x="16122" y="20277"/>
                    <a:pt x="21600" y="1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7" name="Line"/>
            <p:cNvSpPr/>
            <p:nvPr/>
          </p:nvSpPr>
          <p:spPr>
            <a:xfrm>
              <a:off x="5352589" y="3802923"/>
              <a:ext cx="25393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extrusionOk="0">
                  <a:moveTo>
                    <a:pt x="21068" y="0"/>
                  </a:moveTo>
                  <a:cubicBezTo>
                    <a:pt x="17205" y="586"/>
                    <a:pt x="13341" y="1172"/>
                    <a:pt x="9741" y="2721"/>
                  </a:cubicBezTo>
                  <a:cubicBezTo>
                    <a:pt x="6141" y="4270"/>
                    <a:pt x="2805" y="6781"/>
                    <a:pt x="1136" y="9167"/>
                  </a:cubicBezTo>
                  <a:cubicBezTo>
                    <a:pt x="-532" y="11553"/>
                    <a:pt x="-532" y="13814"/>
                    <a:pt x="2278" y="15865"/>
                  </a:cubicBezTo>
                  <a:cubicBezTo>
                    <a:pt x="5088" y="17916"/>
                    <a:pt x="10707" y="19758"/>
                    <a:pt x="163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8" name="Line"/>
            <p:cNvSpPr/>
            <p:nvPr/>
          </p:nvSpPr>
          <p:spPr>
            <a:xfrm>
              <a:off x="5640160" y="4037873"/>
              <a:ext cx="385465" cy="17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15" extrusionOk="0">
                  <a:moveTo>
                    <a:pt x="4498" y="6861"/>
                  </a:moveTo>
                  <a:cubicBezTo>
                    <a:pt x="4970" y="7624"/>
                    <a:pt x="5443" y="8386"/>
                    <a:pt x="5679" y="10165"/>
                  </a:cubicBezTo>
                  <a:cubicBezTo>
                    <a:pt x="5915" y="11944"/>
                    <a:pt x="5915" y="14739"/>
                    <a:pt x="5738" y="16645"/>
                  </a:cubicBezTo>
                  <a:cubicBezTo>
                    <a:pt x="5561" y="18551"/>
                    <a:pt x="5206" y="19567"/>
                    <a:pt x="4439" y="20329"/>
                  </a:cubicBezTo>
                  <a:cubicBezTo>
                    <a:pt x="3672" y="21092"/>
                    <a:pt x="2492" y="21600"/>
                    <a:pt x="1547" y="20838"/>
                  </a:cubicBezTo>
                  <a:cubicBezTo>
                    <a:pt x="603" y="20075"/>
                    <a:pt x="-105" y="18042"/>
                    <a:pt x="13" y="15374"/>
                  </a:cubicBezTo>
                  <a:cubicBezTo>
                    <a:pt x="131" y="12706"/>
                    <a:pt x="1075" y="9402"/>
                    <a:pt x="3023" y="6734"/>
                  </a:cubicBezTo>
                  <a:cubicBezTo>
                    <a:pt x="4970" y="4066"/>
                    <a:pt x="7921" y="2033"/>
                    <a:pt x="11167" y="1016"/>
                  </a:cubicBezTo>
                  <a:cubicBezTo>
                    <a:pt x="14413" y="0"/>
                    <a:pt x="17954" y="0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9" name="Line"/>
            <p:cNvSpPr/>
            <p:nvPr/>
          </p:nvSpPr>
          <p:spPr>
            <a:xfrm>
              <a:off x="5955774" y="3823426"/>
              <a:ext cx="234951" cy="11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4525"/>
                  </a:moveTo>
                  <a:cubicBezTo>
                    <a:pt x="584" y="2925"/>
                    <a:pt x="1168" y="1325"/>
                    <a:pt x="1946" y="525"/>
                  </a:cubicBezTo>
                  <a:cubicBezTo>
                    <a:pt x="2724" y="-275"/>
                    <a:pt x="3697" y="-275"/>
                    <a:pt x="5157" y="1325"/>
                  </a:cubicBezTo>
                  <a:cubicBezTo>
                    <a:pt x="6616" y="2925"/>
                    <a:pt x="8562" y="6125"/>
                    <a:pt x="9535" y="8925"/>
                  </a:cubicBezTo>
                  <a:cubicBezTo>
                    <a:pt x="10508" y="11725"/>
                    <a:pt x="10508" y="14125"/>
                    <a:pt x="10022" y="15925"/>
                  </a:cubicBezTo>
                  <a:cubicBezTo>
                    <a:pt x="9535" y="17725"/>
                    <a:pt x="8562" y="18925"/>
                    <a:pt x="8562" y="19525"/>
                  </a:cubicBezTo>
                  <a:cubicBezTo>
                    <a:pt x="8562" y="20125"/>
                    <a:pt x="9535" y="20125"/>
                    <a:pt x="11870" y="20325"/>
                  </a:cubicBezTo>
                  <a:cubicBezTo>
                    <a:pt x="14205" y="20525"/>
                    <a:pt x="17903" y="20925"/>
                    <a:pt x="2160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0" name="Line"/>
            <p:cNvSpPr/>
            <p:nvPr/>
          </p:nvSpPr>
          <p:spPr>
            <a:xfrm>
              <a:off x="6190724" y="4126773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80" y="17600"/>
                    <a:pt x="7560" y="13600"/>
                    <a:pt x="11160" y="10000"/>
                  </a:cubicBezTo>
                  <a:cubicBezTo>
                    <a:pt x="14760" y="6400"/>
                    <a:pt x="1818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1" name="Line"/>
            <p:cNvSpPr/>
            <p:nvPr/>
          </p:nvSpPr>
          <p:spPr>
            <a:xfrm>
              <a:off x="6317724" y="4025173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000" y="2700"/>
                    <a:pt x="14400" y="5400"/>
                    <a:pt x="10800" y="9000"/>
                  </a:cubicBezTo>
                  <a:cubicBezTo>
                    <a:pt x="7200" y="12600"/>
                    <a:pt x="360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2" name="Line"/>
            <p:cNvSpPr/>
            <p:nvPr/>
          </p:nvSpPr>
          <p:spPr>
            <a:xfrm>
              <a:off x="6457424" y="4052329"/>
              <a:ext cx="393701" cy="22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extrusionOk="0">
                  <a:moveTo>
                    <a:pt x="0" y="18688"/>
                  </a:moveTo>
                  <a:cubicBezTo>
                    <a:pt x="232" y="19670"/>
                    <a:pt x="465" y="20652"/>
                    <a:pt x="871" y="20946"/>
                  </a:cubicBezTo>
                  <a:cubicBezTo>
                    <a:pt x="1277" y="21241"/>
                    <a:pt x="1858" y="20848"/>
                    <a:pt x="3077" y="18492"/>
                  </a:cubicBezTo>
                  <a:cubicBezTo>
                    <a:pt x="4297" y="16136"/>
                    <a:pt x="6155" y="11816"/>
                    <a:pt x="7200" y="9165"/>
                  </a:cubicBezTo>
                  <a:cubicBezTo>
                    <a:pt x="8245" y="6514"/>
                    <a:pt x="8477" y="5532"/>
                    <a:pt x="8652" y="4157"/>
                  </a:cubicBezTo>
                  <a:cubicBezTo>
                    <a:pt x="8826" y="2783"/>
                    <a:pt x="8942" y="1016"/>
                    <a:pt x="8710" y="328"/>
                  </a:cubicBezTo>
                  <a:cubicBezTo>
                    <a:pt x="8477" y="-359"/>
                    <a:pt x="7897" y="34"/>
                    <a:pt x="7374" y="1506"/>
                  </a:cubicBezTo>
                  <a:cubicBezTo>
                    <a:pt x="6852" y="2979"/>
                    <a:pt x="6387" y="5532"/>
                    <a:pt x="6271" y="7986"/>
                  </a:cubicBezTo>
                  <a:cubicBezTo>
                    <a:pt x="6155" y="10441"/>
                    <a:pt x="6387" y="12797"/>
                    <a:pt x="6794" y="14565"/>
                  </a:cubicBezTo>
                  <a:cubicBezTo>
                    <a:pt x="7200" y="16332"/>
                    <a:pt x="7781" y="17510"/>
                    <a:pt x="8361" y="18099"/>
                  </a:cubicBezTo>
                  <a:cubicBezTo>
                    <a:pt x="8942" y="18688"/>
                    <a:pt x="9523" y="18688"/>
                    <a:pt x="10568" y="17117"/>
                  </a:cubicBezTo>
                  <a:cubicBezTo>
                    <a:pt x="11613" y="15546"/>
                    <a:pt x="13123" y="12405"/>
                    <a:pt x="14052" y="10343"/>
                  </a:cubicBezTo>
                  <a:cubicBezTo>
                    <a:pt x="14981" y="8281"/>
                    <a:pt x="15329" y="7299"/>
                    <a:pt x="15677" y="6416"/>
                  </a:cubicBezTo>
                  <a:cubicBezTo>
                    <a:pt x="16026" y="5532"/>
                    <a:pt x="16374" y="4746"/>
                    <a:pt x="16665" y="4845"/>
                  </a:cubicBezTo>
                  <a:cubicBezTo>
                    <a:pt x="16955" y="4943"/>
                    <a:pt x="17187" y="5925"/>
                    <a:pt x="17594" y="7692"/>
                  </a:cubicBezTo>
                  <a:cubicBezTo>
                    <a:pt x="18000" y="9459"/>
                    <a:pt x="18581" y="12012"/>
                    <a:pt x="19277" y="13583"/>
                  </a:cubicBezTo>
                  <a:cubicBezTo>
                    <a:pt x="19974" y="15154"/>
                    <a:pt x="20787" y="15743"/>
                    <a:pt x="21600" y="16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3" name="Line"/>
            <p:cNvSpPr/>
            <p:nvPr/>
          </p:nvSpPr>
          <p:spPr>
            <a:xfrm>
              <a:off x="6800324" y="3861068"/>
              <a:ext cx="273051" cy="19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extrusionOk="0">
                  <a:moveTo>
                    <a:pt x="0" y="581"/>
                  </a:moveTo>
                  <a:cubicBezTo>
                    <a:pt x="1842" y="122"/>
                    <a:pt x="3684" y="-338"/>
                    <a:pt x="5358" y="351"/>
                  </a:cubicBezTo>
                  <a:cubicBezTo>
                    <a:pt x="7033" y="1041"/>
                    <a:pt x="8540" y="2879"/>
                    <a:pt x="9377" y="4373"/>
                  </a:cubicBezTo>
                  <a:cubicBezTo>
                    <a:pt x="10214" y="5866"/>
                    <a:pt x="10381" y="7015"/>
                    <a:pt x="9795" y="8509"/>
                  </a:cubicBezTo>
                  <a:cubicBezTo>
                    <a:pt x="9209" y="10002"/>
                    <a:pt x="7870" y="11841"/>
                    <a:pt x="6698" y="13219"/>
                  </a:cubicBezTo>
                  <a:cubicBezTo>
                    <a:pt x="5526" y="14598"/>
                    <a:pt x="4521" y="15517"/>
                    <a:pt x="3684" y="16436"/>
                  </a:cubicBezTo>
                  <a:cubicBezTo>
                    <a:pt x="2847" y="17356"/>
                    <a:pt x="2177" y="18275"/>
                    <a:pt x="2260" y="18734"/>
                  </a:cubicBezTo>
                  <a:cubicBezTo>
                    <a:pt x="2344" y="19194"/>
                    <a:pt x="3181" y="19194"/>
                    <a:pt x="6530" y="19539"/>
                  </a:cubicBezTo>
                  <a:cubicBezTo>
                    <a:pt x="9879" y="19883"/>
                    <a:pt x="15740" y="20573"/>
                    <a:pt x="21600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4" name="Line"/>
            <p:cNvSpPr/>
            <p:nvPr/>
          </p:nvSpPr>
          <p:spPr>
            <a:xfrm>
              <a:off x="7238474" y="4263480"/>
              <a:ext cx="330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1523" y="11918"/>
                    <a:pt x="3046" y="3818"/>
                    <a:pt x="6646" y="1118"/>
                  </a:cubicBezTo>
                  <a:cubicBezTo>
                    <a:pt x="10246" y="-1582"/>
                    <a:pt x="1592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5" name="Line"/>
            <p:cNvSpPr/>
            <p:nvPr/>
          </p:nvSpPr>
          <p:spPr>
            <a:xfrm>
              <a:off x="7393555" y="4177573"/>
              <a:ext cx="4177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20297" y="0"/>
                  </a:moveTo>
                  <a:cubicBezTo>
                    <a:pt x="11040" y="3240"/>
                    <a:pt x="1783" y="6480"/>
                    <a:pt x="240" y="10080"/>
                  </a:cubicBezTo>
                  <a:cubicBezTo>
                    <a:pt x="-1303" y="13680"/>
                    <a:pt x="4868" y="1764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6" name="Line"/>
            <p:cNvSpPr/>
            <p:nvPr/>
          </p:nvSpPr>
          <p:spPr>
            <a:xfrm>
              <a:off x="7729755" y="4122239"/>
              <a:ext cx="467570" cy="34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8" extrusionOk="0">
                  <a:moveTo>
                    <a:pt x="477" y="21488"/>
                  </a:moveTo>
                  <a:cubicBezTo>
                    <a:pt x="185" y="20964"/>
                    <a:pt x="-107" y="20441"/>
                    <a:pt x="39" y="19786"/>
                  </a:cubicBezTo>
                  <a:cubicBezTo>
                    <a:pt x="185" y="19132"/>
                    <a:pt x="769" y="18346"/>
                    <a:pt x="1936" y="16906"/>
                  </a:cubicBezTo>
                  <a:cubicBezTo>
                    <a:pt x="3104" y="15466"/>
                    <a:pt x="4855" y="13372"/>
                    <a:pt x="6266" y="10753"/>
                  </a:cubicBezTo>
                  <a:cubicBezTo>
                    <a:pt x="7677" y="8135"/>
                    <a:pt x="8747" y="4993"/>
                    <a:pt x="9234" y="3095"/>
                  </a:cubicBezTo>
                  <a:cubicBezTo>
                    <a:pt x="9720" y="1197"/>
                    <a:pt x="9623" y="543"/>
                    <a:pt x="9331" y="215"/>
                  </a:cubicBezTo>
                  <a:cubicBezTo>
                    <a:pt x="9039" y="-112"/>
                    <a:pt x="8552" y="-112"/>
                    <a:pt x="8017" y="543"/>
                  </a:cubicBezTo>
                  <a:cubicBezTo>
                    <a:pt x="7482" y="1197"/>
                    <a:pt x="6898" y="2506"/>
                    <a:pt x="6509" y="4601"/>
                  </a:cubicBezTo>
                  <a:cubicBezTo>
                    <a:pt x="6120" y="6695"/>
                    <a:pt x="5925" y="9575"/>
                    <a:pt x="6266" y="11604"/>
                  </a:cubicBezTo>
                  <a:cubicBezTo>
                    <a:pt x="6607" y="13633"/>
                    <a:pt x="7482" y="14812"/>
                    <a:pt x="8747" y="15073"/>
                  </a:cubicBezTo>
                  <a:cubicBezTo>
                    <a:pt x="10012" y="15335"/>
                    <a:pt x="11666" y="14681"/>
                    <a:pt x="12979" y="13503"/>
                  </a:cubicBezTo>
                  <a:cubicBezTo>
                    <a:pt x="14293" y="12324"/>
                    <a:pt x="15266" y="10623"/>
                    <a:pt x="15947" y="9313"/>
                  </a:cubicBezTo>
                  <a:cubicBezTo>
                    <a:pt x="16628" y="8004"/>
                    <a:pt x="17017" y="7088"/>
                    <a:pt x="17358" y="7023"/>
                  </a:cubicBezTo>
                  <a:cubicBezTo>
                    <a:pt x="17698" y="6957"/>
                    <a:pt x="17990" y="7743"/>
                    <a:pt x="18671" y="9183"/>
                  </a:cubicBezTo>
                  <a:cubicBezTo>
                    <a:pt x="19352" y="10623"/>
                    <a:pt x="20423" y="12717"/>
                    <a:pt x="21493" y="14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7" name="Line"/>
            <p:cNvSpPr/>
            <p:nvPr/>
          </p:nvSpPr>
          <p:spPr>
            <a:xfrm>
              <a:off x="8133824" y="4006829"/>
              <a:ext cx="292101" cy="16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extrusionOk="0">
                  <a:moveTo>
                    <a:pt x="0" y="739"/>
                  </a:moveTo>
                  <a:cubicBezTo>
                    <a:pt x="1565" y="185"/>
                    <a:pt x="3130" y="-369"/>
                    <a:pt x="5009" y="323"/>
                  </a:cubicBezTo>
                  <a:cubicBezTo>
                    <a:pt x="6887" y="1016"/>
                    <a:pt x="9078" y="2954"/>
                    <a:pt x="10174" y="5585"/>
                  </a:cubicBezTo>
                  <a:cubicBezTo>
                    <a:pt x="11270" y="8216"/>
                    <a:pt x="11270" y="11539"/>
                    <a:pt x="10957" y="13616"/>
                  </a:cubicBezTo>
                  <a:cubicBezTo>
                    <a:pt x="10643" y="15693"/>
                    <a:pt x="10017" y="16523"/>
                    <a:pt x="9313" y="17493"/>
                  </a:cubicBezTo>
                  <a:cubicBezTo>
                    <a:pt x="8609" y="18462"/>
                    <a:pt x="7826" y="19569"/>
                    <a:pt x="7904" y="20262"/>
                  </a:cubicBezTo>
                  <a:cubicBezTo>
                    <a:pt x="7983" y="20954"/>
                    <a:pt x="8922" y="21231"/>
                    <a:pt x="11348" y="21231"/>
                  </a:cubicBezTo>
                  <a:cubicBezTo>
                    <a:pt x="13774" y="21231"/>
                    <a:pt x="17687" y="20954"/>
                    <a:pt x="21600" y="2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8" name="Line"/>
            <p:cNvSpPr/>
            <p:nvPr/>
          </p:nvSpPr>
          <p:spPr>
            <a:xfrm>
              <a:off x="7562324" y="3445071"/>
              <a:ext cx="863601" cy="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extrusionOk="0">
                  <a:moveTo>
                    <a:pt x="0" y="7426"/>
                  </a:moveTo>
                  <a:cubicBezTo>
                    <a:pt x="1535" y="5152"/>
                    <a:pt x="3071" y="2879"/>
                    <a:pt x="4897" y="1457"/>
                  </a:cubicBezTo>
                  <a:cubicBezTo>
                    <a:pt x="6724" y="36"/>
                    <a:pt x="8841" y="-532"/>
                    <a:pt x="10985" y="605"/>
                  </a:cubicBezTo>
                  <a:cubicBezTo>
                    <a:pt x="13129" y="1742"/>
                    <a:pt x="15300" y="4584"/>
                    <a:pt x="17074" y="8279"/>
                  </a:cubicBezTo>
                  <a:cubicBezTo>
                    <a:pt x="18847" y="11973"/>
                    <a:pt x="20224" y="16521"/>
                    <a:pt x="21600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9" name="Line"/>
            <p:cNvSpPr/>
            <p:nvPr/>
          </p:nvSpPr>
          <p:spPr>
            <a:xfrm>
              <a:off x="7892524" y="3479073"/>
              <a:ext cx="1392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extrusionOk="0">
                  <a:moveTo>
                    <a:pt x="0" y="0"/>
                  </a:moveTo>
                  <a:cubicBezTo>
                    <a:pt x="3086" y="2700"/>
                    <a:pt x="6171" y="5400"/>
                    <a:pt x="10800" y="8182"/>
                  </a:cubicBezTo>
                  <a:cubicBezTo>
                    <a:pt x="15429" y="10964"/>
                    <a:pt x="21600" y="13827"/>
                    <a:pt x="20057" y="16077"/>
                  </a:cubicBezTo>
                  <a:cubicBezTo>
                    <a:pt x="18514" y="18327"/>
                    <a:pt x="9257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0" name="Line"/>
            <p:cNvSpPr/>
            <p:nvPr/>
          </p:nvSpPr>
          <p:spPr>
            <a:xfrm>
              <a:off x="7784574" y="3948973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1" name="Line"/>
            <p:cNvSpPr/>
            <p:nvPr/>
          </p:nvSpPr>
          <p:spPr>
            <a:xfrm>
              <a:off x="7841724" y="3968023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80" y="3086"/>
                    <a:pt x="12960" y="6171"/>
                    <a:pt x="9360" y="9771"/>
                  </a:cubicBezTo>
                  <a:cubicBezTo>
                    <a:pt x="5760" y="13371"/>
                    <a:pt x="288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2" name="Line"/>
            <p:cNvSpPr/>
            <p:nvPr/>
          </p:nvSpPr>
          <p:spPr>
            <a:xfrm>
              <a:off x="8495774" y="4050573"/>
              <a:ext cx="16568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extrusionOk="0">
                  <a:moveTo>
                    <a:pt x="0" y="0"/>
                  </a:moveTo>
                  <a:cubicBezTo>
                    <a:pt x="5465" y="1749"/>
                    <a:pt x="10930" y="3497"/>
                    <a:pt x="14964" y="5503"/>
                  </a:cubicBezTo>
                  <a:cubicBezTo>
                    <a:pt x="18998" y="7509"/>
                    <a:pt x="21600" y="9771"/>
                    <a:pt x="19778" y="12291"/>
                  </a:cubicBezTo>
                  <a:cubicBezTo>
                    <a:pt x="17957" y="14811"/>
                    <a:pt x="11711" y="17589"/>
                    <a:pt x="7677" y="19183"/>
                  </a:cubicBezTo>
                  <a:cubicBezTo>
                    <a:pt x="3643" y="20777"/>
                    <a:pt x="1822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3" name="Line"/>
            <p:cNvSpPr/>
            <p:nvPr/>
          </p:nvSpPr>
          <p:spPr>
            <a:xfrm>
              <a:off x="4158724" y="496497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4" name="Line"/>
            <p:cNvSpPr/>
            <p:nvPr/>
          </p:nvSpPr>
          <p:spPr>
            <a:xfrm>
              <a:off x="4160841" y="5123723"/>
              <a:ext cx="309034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extrusionOk="0">
                  <a:moveTo>
                    <a:pt x="2071" y="16200"/>
                  </a:moveTo>
                  <a:cubicBezTo>
                    <a:pt x="1036" y="18000"/>
                    <a:pt x="0" y="19800"/>
                    <a:pt x="0" y="20700"/>
                  </a:cubicBezTo>
                  <a:cubicBezTo>
                    <a:pt x="0" y="21600"/>
                    <a:pt x="1036" y="21600"/>
                    <a:pt x="3995" y="18900"/>
                  </a:cubicBezTo>
                  <a:cubicBezTo>
                    <a:pt x="6953" y="16200"/>
                    <a:pt x="11836" y="10800"/>
                    <a:pt x="15090" y="7200"/>
                  </a:cubicBezTo>
                  <a:cubicBezTo>
                    <a:pt x="18345" y="3600"/>
                    <a:pt x="1997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5" name="Line"/>
            <p:cNvSpPr/>
            <p:nvPr/>
          </p:nvSpPr>
          <p:spPr>
            <a:xfrm>
              <a:off x="4793724" y="4915967"/>
              <a:ext cx="311151" cy="2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extrusionOk="0">
                  <a:moveTo>
                    <a:pt x="0" y="8380"/>
                  </a:moveTo>
                  <a:cubicBezTo>
                    <a:pt x="1616" y="5858"/>
                    <a:pt x="3233" y="3335"/>
                    <a:pt x="4996" y="1758"/>
                  </a:cubicBezTo>
                  <a:cubicBezTo>
                    <a:pt x="6759" y="182"/>
                    <a:pt x="8669" y="-449"/>
                    <a:pt x="10212" y="339"/>
                  </a:cubicBezTo>
                  <a:cubicBezTo>
                    <a:pt x="11755" y="1128"/>
                    <a:pt x="12931" y="3335"/>
                    <a:pt x="12122" y="6252"/>
                  </a:cubicBezTo>
                  <a:cubicBezTo>
                    <a:pt x="11314" y="9169"/>
                    <a:pt x="8522" y="12795"/>
                    <a:pt x="6833" y="14844"/>
                  </a:cubicBezTo>
                  <a:cubicBezTo>
                    <a:pt x="5143" y="16894"/>
                    <a:pt x="4555" y="17367"/>
                    <a:pt x="4114" y="18155"/>
                  </a:cubicBezTo>
                  <a:cubicBezTo>
                    <a:pt x="3673" y="18944"/>
                    <a:pt x="3380" y="20047"/>
                    <a:pt x="3894" y="20599"/>
                  </a:cubicBezTo>
                  <a:cubicBezTo>
                    <a:pt x="4408" y="21151"/>
                    <a:pt x="5731" y="21151"/>
                    <a:pt x="8816" y="20757"/>
                  </a:cubicBezTo>
                  <a:cubicBezTo>
                    <a:pt x="11902" y="20363"/>
                    <a:pt x="16751" y="19574"/>
                    <a:pt x="21600" y="18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6" name="Line"/>
            <p:cNvSpPr/>
            <p:nvPr/>
          </p:nvSpPr>
          <p:spPr>
            <a:xfrm>
              <a:off x="5137377" y="5074625"/>
              <a:ext cx="361198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84" extrusionOk="0">
                  <a:moveTo>
                    <a:pt x="5200" y="4952"/>
                  </a:moveTo>
                  <a:cubicBezTo>
                    <a:pt x="4950" y="8408"/>
                    <a:pt x="4700" y="11864"/>
                    <a:pt x="4263" y="14600"/>
                  </a:cubicBezTo>
                  <a:cubicBezTo>
                    <a:pt x="3826" y="17336"/>
                    <a:pt x="3202" y="19352"/>
                    <a:pt x="2578" y="20360"/>
                  </a:cubicBezTo>
                  <a:cubicBezTo>
                    <a:pt x="1953" y="21368"/>
                    <a:pt x="1329" y="21368"/>
                    <a:pt x="767" y="20072"/>
                  </a:cubicBezTo>
                  <a:cubicBezTo>
                    <a:pt x="205" y="18776"/>
                    <a:pt x="-294" y="16184"/>
                    <a:pt x="205" y="13160"/>
                  </a:cubicBezTo>
                  <a:cubicBezTo>
                    <a:pt x="705" y="10136"/>
                    <a:pt x="2203" y="6680"/>
                    <a:pt x="5012" y="4232"/>
                  </a:cubicBezTo>
                  <a:cubicBezTo>
                    <a:pt x="7822" y="1784"/>
                    <a:pt x="11942" y="344"/>
                    <a:pt x="14876" y="56"/>
                  </a:cubicBezTo>
                  <a:cubicBezTo>
                    <a:pt x="17810" y="-232"/>
                    <a:pt x="19558" y="632"/>
                    <a:pt x="21306" y="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7" name="Line"/>
            <p:cNvSpPr/>
            <p:nvPr/>
          </p:nvSpPr>
          <p:spPr>
            <a:xfrm>
              <a:off x="5492224" y="4816487"/>
              <a:ext cx="184151" cy="15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extrusionOk="0">
                  <a:moveTo>
                    <a:pt x="0" y="3787"/>
                  </a:moveTo>
                  <a:cubicBezTo>
                    <a:pt x="1241" y="2059"/>
                    <a:pt x="2483" y="331"/>
                    <a:pt x="3600" y="43"/>
                  </a:cubicBezTo>
                  <a:cubicBezTo>
                    <a:pt x="4717" y="-245"/>
                    <a:pt x="5710" y="907"/>
                    <a:pt x="6207" y="3211"/>
                  </a:cubicBezTo>
                  <a:cubicBezTo>
                    <a:pt x="6703" y="5515"/>
                    <a:pt x="6703" y="8971"/>
                    <a:pt x="6331" y="11419"/>
                  </a:cubicBezTo>
                  <a:cubicBezTo>
                    <a:pt x="5959" y="13867"/>
                    <a:pt x="5214" y="15307"/>
                    <a:pt x="4345" y="16459"/>
                  </a:cubicBezTo>
                  <a:cubicBezTo>
                    <a:pt x="3476" y="17611"/>
                    <a:pt x="2483" y="18475"/>
                    <a:pt x="2731" y="19339"/>
                  </a:cubicBezTo>
                  <a:cubicBezTo>
                    <a:pt x="2979" y="20203"/>
                    <a:pt x="4469" y="21067"/>
                    <a:pt x="7821" y="21211"/>
                  </a:cubicBezTo>
                  <a:cubicBezTo>
                    <a:pt x="11172" y="21355"/>
                    <a:pt x="16386" y="20779"/>
                    <a:pt x="21600" y="20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8" name="Line"/>
            <p:cNvSpPr/>
            <p:nvPr/>
          </p:nvSpPr>
          <p:spPr>
            <a:xfrm>
              <a:off x="5663674" y="5104673"/>
              <a:ext cx="29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443" y="15120"/>
                    <a:pt x="8885" y="8640"/>
                    <a:pt x="12485" y="5040"/>
                  </a:cubicBezTo>
                  <a:cubicBezTo>
                    <a:pt x="16085" y="1440"/>
                    <a:pt x="1884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9" name="Line"/>
            <p:cNvSpPr/>
            <p:nvPr/>
          </p:nvSpPr>
          <p:spPr>
            <a:xfrm>
              <a:off x="5841474" y="5022123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0" name="Line"/>
            <p:cNvSpPr/>
            <p:nvPr/>
          </p:nvSpPr>
          <p:spPr>
            <a:xfrm>
              <a:off x="6014247" y="4895123"/>
              <a:ext cx="17647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extrusionOk="0">
                  <a:moveTo>
                    <a:pt x="20668" y="0"/>
                  </a:moveTo>
                  <a:cubicBezTo>
                    <a:pt x="15010" y="4091"/>
                    <a:pt x="9353" y="8182"/>
                    <a:pt x="5882" y="11045"/>
                  </a:cubicBezTo>
                  <a:cubicBezTo>
                    <a:pt x="2410" y="13909"/>
                    <a:pt x="1125" y="15545"/>
                    <a:pt x="482" y="16855"/>
                  </a:cubicBezTo>
                  <a:cubicBezTo>
                    <a:pt x="-161" y="18164"/>
                    <a:pt x="-161" y="19145"/>
                    <a:pt x="482" y="19882"/>
                  </a:cubicBezTo>
                  <a:cubicBezTo>
                    <a:pt x="1125" y="20618"/>
                    <a:pt x="2410" y="21109"/>
                    <a:pt x="6010" y="21355"/>
                  </a:cubicBezTo>
                  <a:cubicBezTo>
                    <a:pt x="9610" y="21600"/>
                    <a:pt x="15525" y="21600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1" name="Line"/>
            <p:cNvSpPr/>
            <p:nvPr/>
          </p:nvSpPr>
          <p:spPr>
            <a:xfrm>
              <a:off x="6127224" y="5085623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2" name="Line"/>
            <p:cNvSpPr/>
            <p:nvPr/>
          </p:nvSpPr>
          <p:spPr>
            <a:xfrm>
              <a:off x="6171674" y="5059093"/>
              <a:ext cx="387351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0" y="21535"/>
                  </a:moveTo>
                  <a:cubicBezTo>
                    <a:pt x="2125" y="17467"/>
                    <a:pt x="4249" y="13400"/>
                    <a:pt x="5725" y="10384"/>
                  </a:cubicBezTo>
                  <a:cubicBezTo>
                    <a:pt x="7200" y="7369"/>
                    <a:pt x="8026" y="5405"/>
                    <a:pt x="8616" y="4143"/>
                  </a:cubicBezTo>
                  <a:cubicBezTo>
                    <a:pt x="9207" y="2880"/>
                    <a:pt x="9561" y="2319"/>
                    <a:pt x="10033" y="1618"/>
                  </a:cubicBezTo>
                  <a:cubicBezTo>
                    <a:pt x="10505" y="917"/>
                    <a:pt x="11095" y="75"/>
                    <a:pt x="11154" y="5"/>
                  </a:cubicBezTo>
                  <a:cubicBezTo>
                    <a:pt x="11213" y="-65"/>
                    <a:pt x="10741" y="636"/>
                    <a:pt x="10151" y="2249"/>
                  </a:cubicBezTo>
                  <a:cubicBezTo>
                    <a:pt x="9561" y="3862"/>
                    <a:pt x="8852" y="6387"/>
                    <a:pt x="8498" y="8140"/>
                  </a:cubicBezTo>
                  <a:cubicBezTo>
                    <a:pt x="8144" y="9893"/>
                    <a:pt x="8144" y="10875"/>
                    <a:pt x="8321" y="11717"/>
                  </a:cubicBezTo>
                  <a:cubicBezTo>
                    <a:pt x="8498" y="12558"/>
                    <a:pt x="8852" y="13260"/>
                    <a:pt x="9384" y="13400"/>
                  </a:cubicBezTo>
                  <a:cubicBezTo>
                    <a:pt x="9915" y="13540"/>
                    <a:pt x="10623" y="13119"/>
                    <a:pt x="11744" y="11787"/>
                  </a:cubicBezTo>
                  <a:cubicBezTo>
                    <a:pt x="12866" y="10454"/>
                    <a:pt x="14400" y="8210"/>
                    <a:pt x="15344" y="6808"/>
                  </a:cubicBezTo>
                  <a:cubicBezTo>
                    <a:pt x="16289" y="5405"/>
                    <a:pt x="16643" y="4844"/>
                    <a:pt x="16820" y="4914"/>
                  </a:cubicBezTo>
                  <a:cubicBezTo>
                    <a:pt x="16997" y="4984"/>
                    <a:pt x="16997" y="5686"/>
                    <a:pt x="17115" y="6808"/>
                  </a:cubicBezTo>
                  <a:cubicBezTo>
                    <a:pt x="17233" y="7930"/>
                    <a:pt x="17469" y="9473"/>
                    <a:pt x="18236" y="10525"/>
                  </a:cubicBezTo>
                  <a:cubicBezTo>
                    <a:pt x="19003" y="11577"/>
                    <a:pt x="20302" y="12138"/>
                    <a:pt x="21600" y="12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3" name="Line"/>
            <p:cNvSpPr/>
            <p:nvPr/>
          </p:nvSpPr>
          <p:spPr>
            <a:xfrm>
              <a:off x="6578074" y="4886852"/>
              <a:ext cx="228601" cy="18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extrusionOk="0">
                  <a:moveTo>
                    <a:pt x="0" y="3818"/>
                  </a:moveTo>
                  <a:cubicBezTo>
                    <a:pt x="600" y="2858"/>
                    <a:pt x="1200" y="1898"/>
                    <a:pt x="2000" y="1058"/>
                  </a:cubicBezTo>
                  <a:cubicBezTo>
                    <a:pt x="2800" y="218"/>
                    <a:pt x="3800" y="-502"/>
                    <a:pt x="5100" y="458"/>
                  </a:cubicBezTo>
                  <a:cubicBezTo>
                    <a:pt x="6400" y="1418"/>
                    <a:pt x="8000" y="4058"/>
                    <a:pt x="8600" y="6578"/>
                  </a:cubicBezTo>
                  <a:cubicBezTo>
                    <a:pt x="9200" y="9098"/>
                    <a:pt x="8800" y="11498"/>
                    <a:pt x="8100" y="13298"/>
                  </a:cubicBezTo>
                  <a:cubicBezTo>
                    <a:pt x="7400" y="15098"/>
                    <a:pt x="6400" y="16298"/>
                    <a:pt x="6600" y="17138"/>
                  </a:cubicBezTo>
                  <a:cubicBezTo>
                    <a:pt x="6800" y="17978"/>
                    <a:pt x="8200" y="18458"/>
                    <a:pt x="10900" y="19058"/>
                  </a:cubicBezTo>
                  <a:cubicBezTo>
                    <a:pt x="13600" y="19658"/>
                    <a:pt x="17600" y="20378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4" name="Line"/>
            <p:cNvSpPr/>
            <p:nvPr/>
          </p:nvSpPr>
          <p:spPr>
            <a:xfrm>
              <a:off x="7035274" y="539042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5" name="Line"/>
            <p:cNvSpPr/>
            <p:nvPr/>
          </p:nvSpPr>
          <p:spPr>
            <a:xfrm>
              <a:off x="4812774" y="746162"/>
              <a:ext cx="2467066" cy="1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00" extrusionOk="0">
                  <a:moveTo>
                    <a:pt x="0" y="21300"/>
                  </a:moveTo>
                  <a:cubicBezTo>
                    <a:pt x="630" y="20603"/>
                    <a:pt x="1260" y="19906"/>
                    <a:pt x="1936" y="18861"/>
                  </a:cubicBezTo>
                  <a:cubicBezTo>
                    <a:pt x="2612" y="17816"/>
                    <a:pt x="3334" y="16423"/>
                    <a:pt x="4020" y="15029"/>
                  </a:cubicBezTo>
                  <a:cubicBezTo>
                    <a:pt x="4705" y="13635"/>
                    <a:pt x="5354" y="12242"/>
                    <a:pt x="6048" y="10848"/>
                  </a:cubicBezTo>
                  <a:cubicBezTo>
                    <a:pt x="6743" y="9455"/>
                    <a:pt x="7484" y="8061"/>
                    <a:pt x="8234" y="6842"/>
                  </a:cubicBezTo>
                  <a:cubicBezTo>
                    <a:pt x="8985" y="5623"/>
                    <a:pt x="9744" y="4577"/>
                    <a:pt x="10485" y="3881"/>
                  </a:cubicBezTo>
                  <a:cubicBezTo>
                    <a:pt x="11226" y="3184"/>
                    <a:pt x="11949" y="2835"/>
                    <a:pt x="12717" y="2661"/>
                  </a:cubicBezTo>
                  <a:cubicBezTo>
                    <a:pt x="13486" y="2487"/>
                    <a:pt x="14301" y="2487"/>
                    <a:pt x="15061" y="2661"/>
                  </a:cubicBezTo>
                  <a:cubicBezTo>
                    <a:pt x="15820" y="2835"/>
                    <a:pt x="16524" y="3184"/>
                    <a:pt x="17265" y="3532"/>
                  </a:cubicBezTo>
                  <a:cubicBezTo>
                    <a:pt x="18006" y="3881"/>
                    <a:pt x="18784" y="4229"/>
                    <a:pt x="19442" y="4229"/>
                  </a:cubicBezTo>
                  <a:cubicBezTo>
                    <a:pt x="20099" y="4229"/>
                    <a:pt x="20637" y="3881"/>
                    <a:pt x="20952" y="3706"/>
                  </a:cubicBezTo>
                  <a:cubicBezTo>
                    <a:pt x="21267" y="3532"/>
                    <a:pt x="21359" y="3532"/>
                    <a:pt x="21443" y="2835"/>
                  </a:cubicBezTo>
                  <a:cubicBezTo>
                    <a:pt x="21526" y="2139"/>
                    <a:pt x="21600" y="745"/>
                    <a:pt x="21591" y="223"/>
                  </a:cubicBezTo>
                  <a:cubicBezTo>
                    <a:pt x="21581" y="-300"/>
                    <a:pt x="21489" y="48"/>
                    <a:pt x="21248" y="1790"/>
                  </a:cubicBezTo>
                  <a:cubicBezTo>
                    <a:pt x="21007" y="3532"/>
                    <a:pt x="20618" y="6668"/>
                    <a:pt x="20229" y="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6" name="Line"/>
            <p:cNvSpPr/>
            <p:nvPr/>
          </p:nvSpPr>
          <p:spPr>
            <a:xfrm>
              <a:off x="5041374" y="805723"/>
              <a:ext cx="224253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0" y="21600"/>
                  </a:moveTo>
                  <a:cubicBezTo>
                    <a:pt x="346" y="19636"/>
                    <a:pt x="692" y="17673"/>
                    <a:pt x="1210" y="15709"/>
                  </a:cubicBezTo>
                  <a:cubicBezTo>
                    <a:pt x="1729" y="13745"/>
                    <a:pt x="2420" y="11782"/>
                    <a:pt x="3203" y="9491"/>
                  </a:cubicBezTo>
                  <a:cubicBezTo>
                    <a:pt x="3986" y="7200"/>
                    <a:pt x="4861" y="4582"/>
                    <a:pt x="5634" y="2945"/>
                  </a:cubicBezTo>
                  <a:cubicBezTo>
                    <a:pt x="6407" y="1309"/>
                    <a:pt x="7078" y="655"/>
                    <a:pt x="7769" y="327"/>
                  </a:cubicBezTo>
                  <a:cubicBezTo>
                    <a:pt x="8461" y="0"/>
                    <a:pt x="9173" y="0"/>
                    <a:pt x="9864" y="0"/>
                  </a:cubicBezTo>
                  <a:cubicBezTo>
                    <a:pt x="10556" y="0"/>
                    <a:pt x="11227" y="0"/>
                    <a:pt x="12000" y="1309"/>
                  </a:cubicBezTo>
                  <a:cubicBezTo>
                    <a:pt x="12773" y="2618"/>
                    <a:pt x="13647" y="5236"/>
                    <a:pt x="14481" y="7200"/>
                  </a:cubicBezTo>
                  <a:cubicBezTo>
                    <a:pt x="15315" y="9164"/>
                    <a:pt x="16108" y="10473"/>
                    <a:pt x="16902" y="11455"/>
                  </a:cubicBezTo>
                  <a:cubicBezTo>
                    <a:pt x="17695" y="12436"/>
                    <a:pt x="18488" y="13091"/>
                    <a:pt x="19129" y="12764"/>
                  </a:cubicBezTo>
                  <a:cubicBezTo>
                    <a:pt x="19769" y="12436"/>
                    <a:pt x="20258" y="11127"/>
                    <a:pt x="20654" y="9491"/>
                  </a:cubicBezTo>
                  <a:cubicBezTo>
                    <a:pt x="21051" y="7855"/>
                    <a:pt x="21356" y="5891"/>
                    <a:pt x="21478" y="7527"/>
                  </a:cubicBezTo>
                  <a:cubicBezTo>
                    <a:pt x="21600" y="9164"/>
                    <a:pt x="21539" y="14400"/>
                    <a:pt x="21478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7" name="Line"/>
            <p:cNvSpPr/>
            <p:nvPr/>
          </p:nvSpPr>
          <p:spPr>
            <a:xfrm>
              <a:off x="8914874" y="834526"/>
              <a:ext cx="774701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extrusionOk="0">
                  <a:moveTo>
                    <a:pt x="0" y="21095"/>
                  </a:moveTo>
                  <a:cubicBezTo>
                    <a:pt x="1239" y="16110"/>
                    <a:pt x="2479" y="11126"/>
                    <a:pt x="4161" y="7387"/>
                  </a:cubicBezTo>
                  <a:cubicBezTo>
                    <a:pt x="5843" y="3649"/>
                    <a:pt x="7967" y="1157"/>
                    <a:pt x="10357" y="326"/>
                  </a:cubicBezTo>
                  <a:cubicBezTo>
                    <a:pt x="12748" y="-505"/>
                    <a:pt x="15403" y="326"/>
                    <a:pt x="17321" y="1987"/>
                  </a:cubicBezTo>
                  <a:cubicBezTo>
                    <a:pt x="19239" y="3649"/>
                    <a:pt x="20420" y="6141"/>
                    <a:pt x="21600" y="8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8" name="Line"/>
            <p:cNvSpPr/>
            <p:nvPr/>
          </p:nvSpPr>
          <p:spPr>
            <a:xfrm>
              <a:off x="10343624" y="782440"/>
              <a:ext cx="78740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37"/>
                  </a:moveTo>
                  <a:cubicBezTo>
                    <a:pt x="1335" y="568"/>
                    <a:pt x="2671" y="0"/>
                    <a:pt x="4471" y="0"/>
                  </a:cubicBezTo>
                  <a:cubicBezTo>
                    <a:pt x="6271" y="0"/>
                    <a:pt x="8535" y="568"/>
                    <a:pt x="10655" y="2842"/>
                  </a:cubicBezTo>
                  <a:cubicBezTo>
                    <a:pt x="12774" y="5116"/>
                    <a:pt x="14748" y="9095"/>
                    <a:pt x="16548" y="12505"/>
                  </a:cubicBezTo>
                  <a:cubicBezTo>
                    <a:pt x="18348" y="15916"/>
                    <a:pt x="19974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9" name="Line"/>
            <p:cNvSpPr/>
            <p:nvPr/>
          </p:nvSpPr>
          <p:spPr>
            <a:xfrm>
              <a:off x="11486624" y="985839"/>
              <a:ext cx="317501" cy="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extrusionOk="0">
                  <a:moveTo>
                    <a:pt x="0" y="6098"/>
                  </a:moveTo>
                  <a:cubicBezTo>
                    <a:pt x="4320" y="2241"/>
                    <a:pt x="8640" y="-1616"/>
                    <a:pt x="12240" y="698"/>
                  </a:cubicBezTo>
                  <a:cubicBezTo>
                    <a:pt x="15840" y="3013"/>
                    <a:pt x="18720" y="11498"/>
                    <a:pt x="21600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0" name="Line"/>
            <p:cNvSpPr/>
            <p:nvPr/>
          </p:nvSpPr>
          <p:spPr>
            <a:xfrm>
              <a:off x="9670524" y="1611610"/>
              <a:ext cx="914401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extrusionOk="0">
                  <a:moveTo>
                    <a:pt x="0" y="5004"/>
                  </a:moveTo>
                  <a:cubicBezTo>
                    <a:pt x="1650" y="3924"/>
                    <a:pt x="3300" y="2844"/>
                    <a:pt x="5150" y="1764"/>
                  </a:cubicBezTo>
                  <a:cubicBezTo>
                    <a:pt x="7000" y="684"/>
                    <a:pt x="9050" y="-396"/>
                    <a:pt x="11050" y="144"/>
                  </a:cubicBezTo>
                  <a:cubicBezTo>
                    <a:pt x="13050" y="684"/>
                    <a:pt x="15000" y="2844"/>
                    <a:pt x="16750" y="6624"/>
                  </a:cubicBezTo>
                  <a:cubicBezTo>
                    <a:pt x="18500" y="10404"/>
                    <a:pt x="20050" y="15804"/>
                    <a:pt x="2160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1" name="Line"/>
            <p:cNvSpPr/>
            <p:nvPr/>
          </p:nvSpPr>
          <p:spPr>
            <a:xfrm>
              <a:off x="0" y="5580923"/>
              <a:ext cx="476197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extrusionOk="0">
                  <a:moveTo>
                    <a:pt x="170" y="21600"/>
                  </a:moveTo>
                  <a:cubicBezTo>
                    <a:pt x="94" y="19862"/>
                    <a:pt x="17" y="18124"/>
                    <a:pt x="2" y="17255"/>
                  </a:cubicBezTo>
                  <a:cubicBezTo>
                    <a:pt x="-12" y="16386"/>
                    <a:pt x="36" y="16386"/>
                    <a:pt x="199" y="15890"/>
                  </a:cubicBezTo>
                  <a:cubicBezTo>
                    <a:pt x="362" y="15393"/>
                    <a:pt x="641" y="14400"/>
                    <a:pt x="933" y="13407"/>
                  </a:cubicBezTo>
                  <a:cubicBezTo>
                    <a:pt x="1226" y="12414"/>
                    <a:pt x="1533" y="11421"/>
                    <a:pt x="1864" y="10428"/>
                  </a:cubicBezTo>
                  <a:cubicBezTo>
                    <a:pt x="2195" y="9434"/>
                    <a:pt x="2550" y="8441"/>
                    <a:pt x="2915" y="7697"/>
                  </a:cubicBezTo>
                  <a:cubicBezTo>
                    <a:pt x="3279" y="6952"/>
                    <a:pt x="3654" y="6455"/>
                    <a:pt x="3994" y="5959"/>
                  </a:cubicBezTo>
                  <a:cubicBezTo>
                    <a:pt x="4335" y="5462"/>
                    <a:pt x="4642" y="4966"/>
                    <a:pt x="4978" y="4593"/>
                  </a:cubicBezTo>
                  <a:cubicBezTo>
                    <a:pt x="5314" y="4221"/>
                    <a:pt x="5678" y="3972"/>
                    <a:pt x="6057" y="3724"/>
                  </a:cubicBezTo>
                  <a:cubicBezTo>
                    <a:pt x="6436" y="3476"/>
                    <a:pt x="6830" y="3228"/>
                    <a:pt x="7228" y="2979"/>
                  </a:cubicBezTo>
                  <a:cubicBezTo>
                    <a:pt x="7626" y="2731"/>
                    <a:pt x="8029" y="2483"/>
                    <a:pt x="8346" y="2359"/>
                  </a:cubicBezTo>
                  <a:cubicBezTo>
                    <a:pt x="8663" y="2234"/>
                    <a:pt x="8893" y="2234"/>
                    <a:pt x="9118" y="2110"/>
                  </a:cubicBezTo>
                  <a:cubicBezTo>
                    <a:pt x="9344" y="1986"/>
                    <a:pt x="9565" y="1738"/>
                    <a:pt x="9790" y="1614"/>
                  </a:cubicBezTo>
                  <a:cubicBezTo>
                    <a:pt x="10016" y="1490"/>
                    <a:pt x="10246" y="1490"/>
                    <a:pt x="10467" y="1490"/>
                  </a:cubicBezTo>
                  <a:cubicBezTo>
                    <a:pt x="10687" y="1490"/>
                    <a:pt x="10898" y="1490"/>
                    <a:pt x="11133" y="1366"/>
                  </a:cubicBezTo>
                  <a:cubicBezTo>
                    <a:pt x="11369" y="1241"/>
                    <a:pt x="11628" y="993"/>
                    <a:pt x="11858" y="869"/>
                  </a:cubicBezTo>
                  <a:cubicBezTo>
                    <a:pt x="12088" y="745"/>
                    <a:pt x="12290" y="745"/>
                    <a:pt x="12506" y="621"/>
                  </a:cubicBezTo>
                  <a:cubicBezTo>
                    <a:pt x="12722" y="497"/>
                    <a:pt x="12952" y="248"/>
                    <a:pt x="13182" y="124"/>
                  </a:cubicBezTo>
                  <a:cubicBezTo>
                    <a:pt x="13412" y="0"/>
                    <a:pt x="13643" y="0"/>
                    <a:pt x="13964" y="0"/>
                  </a:cubicBezTo>
                  <a:cubicBezTo>
                    <a:pt x="14286" y="0"/>
                    <a:pt x="14698" y="0"/>
                    <a:pt x="15101" y="0"/>
                  </a:cubicBezTo>
                  <a:cubicBezTo>
                    <a:pt x="15504" y="0"/>
                    <a:pt x="15898" y="0"/>
                    <a:pt x="16286" y="0"/>
                  </a:cubicBezTo>
                  <a:cubicBezTo>
                    <a:pt x="16675" y="0"/>
                    <a:pt x="17059" y="0"/>
                    <a:pt x="17414" y="124"/>
                  </a:cubicBezTo>
                  <a:cubicBezTo>
                    <a:pt x="17769" y="248"/>
                    <a:pt x="18095" y="497"/>
                    <a:pt x="18493" y="869"/>
                  </a:cubicBezTo>
                  <a:cubicBezTo>
                    <a:pt x="18892" y="1241"/>
                    <a:pt x="19362" y="1738"/>
                    <a:pt x="19842" y="2483"/>
                  </a:cubicBezTo>
                  <a:cubicBezTo>
                    <a:pt x="20321" y="3228"/>
                    <a:pt x="20811" y="4221"/>
                    <a:pt x="21103" y="4841"/>
                  </a:cubicBezTo>
                  <a:cubicBezTo>
                    <a:pt x="21396" y="5462"/>
                    <a:pt x="21492" y="5710"/>
                    <a:pt x="21588" y="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462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204" y="5886968"/>
              <a:ext cx="356121" cy="515535"/>
            </a:xfrm>
            <a:prstGeom prst="rect">
              <a:avLst/>
            </a:prstGeom>
            <a:effectLst/>
          </p:spPr>
        </p:pic>
        <p:pic>
          <p:nvPicPr>
            <p:cNvPr id="3464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724" y="6196873"/>
              <a:ext cx="266701" cy="95251"/>
            </a:xfrm>
            <a:prstGeom prst="rect">
              <a:avLst/>
            </a:prstGeom>
            <a:effectLst/>
          </p:spPr>
        </p:pic>
        <p:pic>
          <p:nvPicPr>
            <p:cNvPr id="3466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6147" y="5834651"/>
              <a:ext cx="376478" cy="563836"/>
            </a:xfrm>
            <a:prstGeom prst="rect">
              <a:avLst/>
            </a:prstGeom>
            <a:effectLst/>
          </p:spPr>
        </p:pic>
        <p:pic>
          <p:nvPicPr>
            <p:cNvPr id="3468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0600" y="6098089"/>
              <a:ext cx="232652" cy="501913"/>
            </a:xfrm>
            <a:prstGeom prst="rect">
              <a:avLst/>
            </a:prstGeom>
            <a:effectLst/>
          </p:spPr>
        </p:pic>
        <p:pic>
          <p:nvPicPr>
            <p:cNvPr id="3470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99368" y="5961923"/>
              <a:ext cx="160607" cy="330201"/>
            </a:xfrm>
            <a:prstGeom prst="rect">
              <a:avLst/>
            </a:prstGeom>
            <a:effectLst/>
          </p:spPr>
        </p:pic>
        <p:pic>
          <p:nvPicPr>
            <p:cNvPr id="3472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85374" y="6069873"/>
              <a:ext cx="184151" cy="247651"/>
            </a:xfrm>
            <a:prstGeom prst="rect">
              <a:avLst/>
            </a:prstGeom>
            <a:effectLst/>
          </p:spPr>
        </p:pic>
        <p:pic>
          <p:nvPicPr>
            <p:cNvPr id="3474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516540" y="6050823"/>
              <a:ext cx="133935" cy="247651"/>
            </a:xfrm>
            <a:prstGeom prst="rect">
              <a:avLst/>
            </a:prstGeom>
            <a:effectLst/>
          </p:spPr>
        </p:pic>
        <p:pic>
          <p:nvPicPr>
            <p:cNvPr id="3476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56824" y="5936523"/>
              <a:ext cx="115678" cy="419101"/>
            </a:xfrm>
            <a:prstGeom prst="rect">
              <a:avLst/>
            </a:prstGeom>
            <a:effectLst/>
          </p:spPr>
        </p:pic>
        <p:pic>
          <p:nvPicPr>
            <p:cNvPr id="3478" name="Line Line" descr="Line 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98124" y="6184173"/>
              <a:ext cx="50801" cy="31751"/>
            </a:xfrm>
            <a:prstGeom prst="rect">
              <a:avLst/>
            </a:prstGeom>
            <a:effectLst/>
          </p:spPr>
        </p:pic>
        <p:pic>
          <p:nvPicPr>
            <p:cNvPr id="3480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107674" y="5874551"/>
              <a:ext cx="281845" cy="445090"/>
            </a:xfrm>
            <a:prstGeom prst="rect">
              <a:avLst/>
            </a:prstGeom>
            <a:effectLst/>
          </p:spPr>
        </p:pic>
        <p:pic>
          <p:nvPicPr>
            <p:cNvPr id="3482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505850" y="5931940"/>
              <a:ext cx="217775" cy="364417"/>
            </a:xfrm>
            <a:prstGeom prst="rect">
              <a:avLst/>
            </a:prstGeom>
            <a:effectLst/>
          </p:spPr>
        </p:pic>
        <p:pic>
          <p:nvPicPr>
            <p:cNvPr id="3484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749024" y="5936523"/>
              <a:ext cx="165101" cy="247651"/>
            </a:xfrm>
            <a:prstGeom prst="rect">
              <a:avLst/>
            </a:prstGeom>
            <a:effectLst/>
          </p:spPr>
        </p:pic>
        <p:pic>
          <p:nvPicPr>
            <p:cNvPr id="3486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850040" y="6012723"/>
              <a:ext cx="146635" cy="342901"/>
            </a:xfrm>
            <a:prstGeom prst="rect">
              <a:avLst/>
            </a:prstGeom>
            <a:effectLst/>
          </p:spPr>
        </p:pic>
        <p:pic>
          <p:nvPicPr>
            <p:cNvPr id="3488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028424" y="5936523"/>
              <a:ext cx="153429" cy="419101"/>
            </a:xfrm>
            <a:prstGeom prst="rect">
              <a:avLst/>
            </a:prstGeom>
            <a:effectLst/>
          </p:spPr>
        </p:pic>
        <p:pic>
          <p:nvPicPr>
            <p:cNvPr id="3490" name="Line Shape" descr="Line Shap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187174" y="5899706"/>
              <a:ext cx="299454" cy="539031"/>
            </a:xfrm>
            <a:prstGeom prst="rect">
              <a:avLst/>
            </a:prstGeom>
            <a:effectLst/>
          </p:spPr>
        </p:pic>
        <p:pic>
          <p:nvPicPr>
            <p:cNvPr id="3492" name="Line Shape" descr="Line Shap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815824" y="6191465"/>
              <a:ext cx="400051" cy="43509"/>
            </a:xfrm>
            <a:prstGeom prst="rect">
              <a:avLst/>
            </a:prstGeom>
            <a:effectLst/>
          </p:spPr>
        </p:pic>
        <p:pic>
          <p:nvPicPr>
            <p:cNvPr id="3494" name="Line Shape" descr="Line Shap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936474" y="6292123"/>
              <a:ext cx="330201" cy="76201"/>
            </a:xfrm>
            <a:prstGeom prst="rect">
              <a:avLst/>
            </a:prstGeom>
            <a:effectLst/>
          </p:spPr>
        </p:pic>
        <p:pic>
          <p:nvPicPr>
            <p:cNvPr id="3496" name="Line Shape" descr="Line Shape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803124" y="5735051"/>
              <a:ext cx="133918" cy="329603"/>
            </a:xfrm>
            <a:prstGeom prst="rect">
              <a:avLst/>
            </a:prstGeom>
            <a:effectLst/>
          </p:spPr>
        </p:pic>
        <p:pic>
          <p:nvPicPr>
            <p:cNvPr id="3498" name="Line Shape" descr="Line Shape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3908745" y="5847623"/>
              <a:ext cx="168535" cy="166221"/>
            </a:xfrm>
            <a:prstGeom prst="rect">
              <a:avLst/>
            </a:prstGeom>
            <a:effectLst/>
          </p:spPr>
        </p:pic>
        <p:pic>
          <p:nvPicPr>
            <p:cNvPr id="3500" name="Line Shape" descr="Line Shap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4086128" y="5807880"/>
              <a:ext cx="235996" cy="300094"/>
            </a:xfrm>
            <a:prstGeom prst="rect">
              <a:avLst/>
            </a:prstGeom>
            <a:effectLst/>
          </p:spPr>
        </p:pic>
        <p:pic>
          <p:nvPicPr>
            <p:cNvPr id="3502" name="Line Shape" descr="Line Shap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4063202" y="5971654"/>
              <a:ext cx="260623" cy="41070"/>
            </a:xfrm>
            <a:prstGeom prst="rect">
              <a:avLst/>
            </a:prstGeom>
            <a:effectLst/>
          </p:spPr>
        </p:pic>
        <p:pic>
          <p:nvPicPr>
            <p:cNvPr id="3504" name="Line Shape" descr="Line Shape"/>
            <p:cNvPicPr>
              <a:picLocks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3911074" y="6469923"/>
              <a:ext cx="82551" cy="285751"/>
            </a:xfrm>
            <a:prstGeom prst="rect">
              <a:avLst/>
            </a:prstGeom>
            <a:effectLst/>
          </p:spPr>
        </p:pic>
        <p:pic>
          <p:nvPicPr>
            <p:cNvPr id="3506" name="Line Shape" descr="Line Shape"/>
            <p:cNvPicPr>
              <a:picLocks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3765024" y="6774723"/>
              <a:ext cx="361951" cy="29634"/>
            </a:xfrm>
            <a:prstGeom prst="rect">
              <a:avLst/>
            </a:prstGeom>
            <a:effectLst/>
          </p:spPr>
        </p:pic>
        <p:pic>
          <p:nvPicPr>
            <p:cNvPr id="3508" name="Line Shape" descr="Line Shap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942221" y="6043266"/>
              <a:ext cx="321454" cy="413958"/>
            </a:xfrm>
            <a:prstGeom prst="rect">
              <a:avLst/>
            </a:prstGeom>
            <a:effectLst/>
          </p:spPr>
        </p:pic>
        <p:pic>
          <p:nvPicPr>
            <p:cNvPr id="3510" name="Line Shape" descr="Line Shape"/>
            <p:cNvPicPr>
              <a:picLocks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4958824" y="6222273"/>
              <a:ext cx="336551" cy="88901"/>
            </a:xfrm>
            <a:prstGeom prst="rect">
              <a:avLst/>
            </a:prstGeom>
            <a:effectLst/>
          </p:spPr>
        </p:pic>
        <p:pic>
          <p:nvPicPr>
            <p:cNvPr id="3512" name="Line Shape" descr="Line Shap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5408883" y="6006819"/>
              <a:ext cx="343692" cy="444055"/>
            </a:xfrm>
            <a:prstGeom prst="rect">
              <a:avLst/>
            </a:prstGeom>
            <a:effectLst/>
          </p:spPr>
        </p:pic>
        <p:pic>
          <p:nvPicPr>
            <p:cNvPr id="3514" name="Line Shape" descr="Line Shape"/>
            <p:cNvPicPr>
              <a:picLocks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640042" y="6225101"/>
              <a:ext cx="239533" cy="433452"/>
            </a:xfrm>
            <a:prstGeom prst="rect">
              <a:avLst/>
            </a:prstGeom>
            <a:effectLst/>
          </p:spPr>
        </p:pic>
        <p:pic>
          <p:nvPicPr>
            <p:cNvPr id="3516" name="Line Shape" descr="Line Shape"/>
            <p:cNvPicPr>
              <a:picLocks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5940957" y="6086061"/>
              <a:ext cx="230718" cy="352113"/>
            </a:xfrm>
            <a:prstGeom prst="rect">
              <a:avLst/>
            </a:prstGeom>
            <a:effectLst/>
          </p:spPr>
        </p:pic>
        <p:pic>
          <p:nvPicPr>
            <p:cNvPr id="3518" name="Line Shape" descr="Line Shape"/>
            <p:cNvPicPr>
              <a:picLocks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6203424" y="6184173"/>
              <a:ext cx="222251" cy="285751"/>
            </a:xfrm>
            <a:prstGeom prst="rect">
              <a:avLst/>
            </a:prstGeom>
            <a:effectLst/>
          </p:spPr>
        </p:pic>
        <p:pic>
          <p:nvPicPr>
            <p:cNvPr id="3520" name="Line Shape" descr="Line Shape"/>
            <p:cNvPicPr>
              <a:picLocks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6230525" y="6196873"/>
              <a:ext cx="182450" cy="279401"/>
            </a:xfrm>
            <a:prstGeom prst="rect">
              <a:avLst/>
            </a:prstGeom>
            <a:effectLst/>
          </p:spPr>
        </p:pic>
        <p:pic>
          <p:nvPicPr>
            <p:cNvPr id="3522" name="Line Shape" descr="Line Shape"/>
            <p:cNvPicPr>
              <a:picLocks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6470124" y="6093545"/>
              <a:ext cx="108514" cy="420829"/>
            </a:xfrm>
            <a:prstGeom prst="rect">
              <a:avLst/>
            </a:prstGeom>
            <a:effectLst/>
          </p:spPr>
        </p:pic>
        <p:pic>
          <p:nvPicPr>
            <p:cNvPr id="3524" name="Line Shape" descr="Line Shape"/>
            <p:cNvPicPr>
              <a:picLocks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6590774" y="6103447"/>
              <a:ext cx="281934" cy="474427"/>
            </a:xfrm>
            <a:prstGeom prst="rect">
              <a:avLst/>
            </a:prstGeom>
            <a:effectLst/>
          </p:spPr>
        </p:pic>
        <p:pic>
          <p:nvPicPr>
            <p:cNvPr id="3526" name="Line Line" descr="Line Line"/>
            <p:cNvPicPr>
              <a:picLocks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6908274" y="6488973"/>
              <a:ext cx="50801" cy="57151"/>
            </a:xfrm>
            <a:prstGeom prst="rect">
              <a:avLst/>
            </a:prstGeom>
            <a:effectLst/>
          </p:spPr>
        </p:pic>
        <p:pic>
          <p:nvPicPr>
            <p:cNvPr id="3528" name="Line Shape" descr="Line Shape"/>
            <p:cNvPicPr>
              <a:picLocks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7229574" y="6139723"/>
              <a:ext cx="396251" cy="412751"/>
            </a:xfrm>
            <a:prstGeom prst="rect">
              <a:avLst/>
            </a:prstGeom>
            <a:effectLst/>
          </p:spPr>
        </p:pic>
        <p:pic>
          <p:nvPicPr>
            <p:cNvPr id="3530" name="Line Shape" descr="Line Shape"/>
            <p:cNvPicPr>
              <a:picLocks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7315918" y="6355623"/>
              <a:ext cx="290857" cy="63501"/>
            </a:xfrm>
            <a:prstGeom prst="rect">
              <a:avLst/>
            </a:prstGeom>
            <a:effectLst/>
          </p:spPr>
        </p:pic>
        <p:pic>
          <p:nvPicPr>
            <p:cNvPr id="3532" name="Line Shape" descr="Line Shape"/>
            <p:cNvPicPr>
              <a:picLocks/>
            </p:cNvPicPr>
            <p:nvPr/>
          </p:nvPicPr>
          <p:blipFill>
            <a:blip r:embed="rId37"/>
            <a:stretch>
              <a:fillRect/>
            </a:stretch>
          </p:blipFill>
          <p:spPr>
            <a:xfrm>
              <a:off x="7683768" y="6090512"/>
              <a:ext cx="489380" cy="519112"/>
            </a:xfrm>
            <a:prstGeom prst="rect">
              <a:avLst/>
            </a:prstGeom>
            <a:effectLst/>
          </p:spPr>
        </p:pic>
        <p:pic>
          <p:nvPicPr>
            <p:cNvPr id="3534" name="Line Shape" descr="Line Shape"/>
            <p:cNvPicPr>
              <a:picLocks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7968724" y="6094062"/>
              <a:ext cx="353059" cy="486256"/>
            </a:xfrm>
            <a:prstGeom prst="rect">
              <a:avLst/>
            </a:prstGeom>
            <a:effectLst/>
          </p:spPr>
        </p:pic>
        <p:pic>
          <p:nvPicPr>
            <p:cNvPr id="3536" name="Line Shape" descr="Line Shape"/>
            <p:cNvPicPr>
              <a:picLocks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8452524" y="6111058"/>
              <a:ext cx="297251" cy="536666"/>
            </a:xfrm>
            <a:prstGeom prst="rect">
              <a:avLst/>
            </a:prstGeom>
            <a:effectLst/>
          </p:spPr>
        </p:pic>
        <p:pic>
          <p:nvPicPr>
            <p:cNvPr id="3538" name="Line Shape" descr="Line Shape"/>
            <p:cNvPicPr>
              <a:picLocks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8781524" y="6172415"/>
              <a:ext cx="177801" cy="253059"/>
            </a:xfrm>
            <a:prstGeom prst="rect">
              <a:avLst/>
            </a:prstGeom>
            <a:effectLst/>
          </p:spPr>
        </p:pic>
        <p:pic>
          <p:nvPicPr>
            <p:cNvPr id="3540" name="Line Shape" descr="Line Shape"/>
            <p:cNvPicPr>
              <a:picLocks/>
            </p:cNvPicPr>
            <p:nvPr/>
          </p:nvPicPr>
          <p:blipFill>
            <a:blip r:embed="rId41"/>
            <a:stretch>
              <a:fillRect/>
            </a:stretch>
          </p:blipFill>
          <p:spPr>
            <a:xfrm>
              <a:off x="8819624" y="6260373"/>
              <a:ext cx="254001" cy="355601"/>
            </a:xfrm>
            <a:prstGeom prst="rect">
              <a:avLst/>
            </a:prstGeom>
            <a:effectLst/>
          </p:spPr>
        </p:pic>
        <p:pic>
          <p:nvPicPr>
            <p:cNvPr id="3542" name="Line Shape" descr="Line Shape"/>
            <p:cNvPicPr>
              <a:picLocks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9048224" y="6222273"/>
              <a:ext cx="191767" cy="425451"/>
            </a:xfrm>
            <a:prstGeom prst="rect">
              <a:avLst/>
            </a:prstGeom>
            <a:effectLst/>
          </p:spPr>
        </p:pic>
        <p:pic>
          <p:nvPicPr>
            <p:cNvPr id="3544" name="Line Shape" descr="Line Shape"/>
            <p:cNvPicPr>
              <a:picLocks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9238724" y="6204017"/>
              <a:ext cx="322715" cy="512562"/>
            </a:xfrm>
            <a:prstGeom prst="rect">
              <a:avLst/>
            </a:prstGeom>
            <a:effectLst/>
          </p:spPr>
        </p:pic>
        <p:pic>
          <p:nvPicPr>
            <p:cNvPr id="3546" name="Line Shape" descr="Line Shape"/>
            <p:cNvPicPr>
              <a:picLocks/>
            </p:cNvPicPr>
            <p:nvPr/>
          </p:nvPicPr>
          <p:blipFill>
            <a:blip r:embed="rId44"/>
            <a:stretch>
              <a:fillRect/>
            </a:stretch>
          </p:blipFill>
          <p:spPr>
            <a:xfrm>
              <a:off x="9881775" y="6691047"/>
              <a:ext cx="49100" cy="64627"/>
            </a:xfrm>
            <a:prstGeom prst="rect">
              <a:avLst/>
            </a:prstGeom>
            <a:effectLst/>
          </p:spPr>
        </p:pic>
        <p:pic>
          <p:nvPicPr>
            <p:cNvPr id="3548" name="Line Shape" descr="Line Shape"/>
            <p:cNvPicPr>
              <a:picLocks/>
            </p:cNvPicPr>
            <p:nvPr/>
          </p:nvPicPr>
          <p:blipFill>
            <a:blip r:embed="rId45"/>
            <a:stretch>
              <a:fillRect/>
            </a:stretch>
          </p:blipFill>
          <p:spPr>
            <a:xfrm>
              <a:off x="767824" y="6647723"/>
              <a:ext cx="1054101" cy="131021"/>
            </a:xfrm>
            <a:prstGeom prst="rect">
              <a:avLst/>
            </a:prstGeom>
            <a:effectLst/>
          </p:spPr>
        </p:pic>
        <p:pic>
          <p:nvPicPr>
            <p:cNvPr id="3550" name="Line Shape" descr="Line Shape"/>
            <p:cNvPicPr>
              <a:picLocks/>
            </p:cNvPicPr>
            <p:nvPr/>
          </p:nvPicPr>
          <p:blipFill>
            <a:blip r:embed="rId46"/>
            <a:stretch>
              <a:fillRect/>
            </a:stretch>
          </p:blipFill>
          <p:spPr>
            <a:xfrm>
              <a:off x="818624" y="6698523"/>
              <a:ext cx="920751" cy="165101"/>
            </a:xfrm>
            <a:prstGeom prst="rect">
              <a:avLst/>
            </a:prstGeom>
            <a:effectLst/>
          </p:spPr>
        </p:pic>
        <p:pic>
          <p:nvPicPr>
            <p:cNvPr id="3552" name="Line Shape" descr="Line Shape"/>
            <p:cNvPicPr>
              <a:picLocks/>
            </p:cNvPicPr>
            <p:nvPr/>
          </p:nvPicPr>
          <p:blipFill>
            <a:blip r:embed="rId47"/>
            <a:stretch>
              <a:fillRect/>
            </a:stretch>
          </p:blipFill>
          <p:spPr>
            <a:xfrm>
              <a:off x="2133074" y="6508023"/>
              <a:ext cx="869951" cy="95251"/>
            </a:xfrm>
            <a:prstGeom prst="rect">
              <a:avLst/>
            </a:prstGeom>
            <a:effectLst/>
          </p:spPr>
        </p:pic>
        <p:pic>
          <p:nvPicPr>
            <p:cNvPr id="3554" name="Line Shape" descr="Line Shape"/>
            <p:cNvPicPr>
              <a:picLocks/>
            </p:cNvPicPr>
            <p:nvPr/>
          </p:nvPicPr>
          <p:blipFill>
            <a:blip r:embed="rId48"/>
            <a:stretch>
              <a:fillRect/>
            </a:stretch>
          </p:blipFill>
          <p:spPr>
            <a:xfrm>
              <a:off x="2355324" y="6518607"/>
              <a:ext cx="742951" cy="40217"/>
            </a:xfrm>
            <a:prstGeom prst="rect">
              <a:avLst/>
            </a:prstGeom>
            <a:effectLst/>
          </p:spPr>
        </p:pic>
        <p:pic>
          <p:nvPicPr>
            <p:cNvPr id="3556" name="Line Shape" descr="Line Shape"/>
            <p:cNvPicPr>
              <a:picLocks/>
            </p:cNvPicPr>
            <p:nvPr/>
          </p:nvPicPr>
          <p:blipFill>
            <a:blip r:embed="rId49"/>
            <a:stretch>
              <a:fillRect/>
            </a:stretch>
          </p:blipFill>
          <p:spPr>
            <a:xfrm>
              <a:off x="2406124" y="6555367"/>
              <a:ext cx="438151" cy="79657"/>
            </a:xfrm>
            <a:prstGeom prst="rect">
              <a:avLst/>
            </a:prstGeom>
            <a:effectLst/>
          </p:spPr>
        </p:pic>
        <p:pic>
          <p:nvPicPr>
            <p:cNvPr id="3558" name="Line Shape" descr="Line Shape"/>
            <p:cNvPicPr>
              <a:picLocks/>
            </p:cNvPicPr>
            <p:nvPr/>
          </p:nvPicPr>
          <p:blipFill>
            <a:blip r:embed="rId50"/>
            <a:stretch>
              <a:fillRect/>
            </a:stretch>
          </p:blipFill>
          <p:spPr>
            <a:xfrm>
              <a:off x="4869924" y="6685823"/>
              <a:ext cx="1727201" cy="139437"/>
            </a:xfrm>
            <a:prstGeom prst="rect">
              <a:avLst/>
            </a:prstGeom>
            <a:effectLst/>
          </p:spPr>
        </p:pic>
        <p:pic>
          <p:nvPicPr>
            <p:cNvPr id="3560" name="Line Shape" descr="Line Shape"/>
            <p:cNvPicPr>
              <a:picLocks/>
            </p:cNvPicPr>
            <p:nvPr/>
          </p:nvPicPr>
          <p:blipFill>
            <a:blip r:embed="rId51"/>
            <a:stretch>
              <a:fillRect/>
            </a:stretch>
          </p:blipFill>
          <p:spPr>
            <a:xfrm>
              <a:off x="6990824" y="6806473"/>
              <a:ext cx="2292351" cy="1079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8" name="Drawing"/>
          <p:cNvGrpSpPr/>
          <p:nvPr/>
        </p:nvGrpSpPr>
        <p:grpSpPr>
          <a:xfrm>
            <a:off x="1308826" y="1441449"/>
            <a:ext cx="8701505" cy="5527676"/>
            <a:chOff x="0" y="0"/>
            <a:chExt cx="8701503" cy="5527675"/>
          </a:xfrm>
        </p:grpSpPr>
        <p:sp>
          <p:nvSpPr>
            <p:cNvPr id="2930" name="Line"/>
            <p:cNvSpPr/>
            <p:nvPr/>
          </p:nvSpPr>
          <p:spPr>
            <a:xfrm>
              <a:off x="798153" y="253999"/>
              <a:ext cx="149388" cy="57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3" extrusionOk="0">
                  <a:moveTo>
                    <a:pt x="175" y="10132"/>
                  </a:moveTo>
                  <a:cubicBezTo>
                    <a:pt x="175" y="12332"/>
                    <a:pt x="175" y="14531"/>
                    <a:pt x="479" y="15984"/>
                  </a:cubicBezTo>
                  <a:cubicBezTo>
                    <a:pt x="784" y="17437"/>
                    <a:pt x="1392" y="18144"/>
                    <a:pt x="2153" y="19087"/>
                  </a:cubicBezTo>
                  <a:cubicBezTo>
                    <a:pt x="2913" y="20029"/>
                    <a:pt x="3826" y="21207"/>
                    <a:pt x="4282" y="21404"/>
                  </a:cubicBezTo>
                  <a:cubicBezTo>
                    <a:pt x="4739" y="21600"/>
                    <a:pt x="4739" y="20815"/>
                    <a:pt x="4130" y="19008"/>
                  </a:cubicBezTo>
                  <a:cubicBezTo>
                    <a:pt x="3522" y="17201"/>
                    <a:pt x="2305" y="14374"/>
                    <a:pt x="1392" y="11507"/>
                  </a:cubicBezTo>
                  <a:cubicBezTo>
                    <a:pt x="479" y="8640"/>
                    <a:pt x="-129" y="5734"/>
                    <a:pt x="23" y="3888"/>
                  </a:cubicBezTo>
                  <a:cubicBezTo>
                    <a:pt x="175" y="2042"/>
                    <a:pt x="1088" y="1257"/>
                    <a:pt x="2153" y="746"/>
                  </a:cubicBezTo>
                  <a:cubicBezTo>
                    <a:pt x="3217" y="236"/>
                    <a:pt x="4434" y="0"/>
                    <a:pt x="6868" y="0"/>
                  </a:cubicBezTo>
                  <a:cubicBezTo>
                    <a:pt x="9302" y="0"/>
                    <a:pt x="12953" y="236"/>
                    <a:pt x="15995" y="1021"/>
                  </a:cubicBezTo>
                  <a:cubicBezTo>
                    <a:pt x="19037" y="1807"/>
                    <a:pt x="21471" y="3142"/>
                    <a:pt x="21471" y="4556"/>
                  </a:cubicBezTo>
                  <a:cubicBezTo>
                    <a:pt x="21471" y="5969"/>
                    <a:pt x="19037" y="7462"/>
                    <a:pt x="16451" y="8404"/>
                  </a:cubicBezTo>
                  <a:cubicBezTo>
                    <a:pt x="13865" y="9347"/>
                    <a:pt x="11127" y="9740"/>
                    <a:pt x="8541" y="10054"/>
                  </a:cubicBezTo>
                  <a:cubicBezTo>
                    <a:pt x="5956" y="10368"/>
                    <a:pt x="3522" y="10604"/>
                    <a:pt x="1088" y="1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1" name="Line"/>
            <p:cNvSpPr/>
            <p:nvPr/>
          </p:nvSpPr>
          <p:spPr>
            <a:xfrm>
              <a:off x="970823" y="563549"/>
              <a:ext cx="133351" cy="1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extrusionOk="0">
                  <a:moveTo>
                    <a:pt x="0" y="8578"/>
                  </a:moveTo>
                  <a:cubicBezTo>
                    <a:pt x="1029" y="7562"/>
                    <a:pt x="2057" y="6545"/>
                    <a:pt x="3429" y="6291"/>
                  </a:cubicBezTo>
                  <a:cubicBezTo>
                    <a:pt x="4800" y="6037"/>
                    <a:pt x="6514" y="6545"/>
                    <a:pt x="8400" y="8070"/>
                  </a:cubicBezTo>
                  <a:cubicBezTo>
                    <a:pt x="10286" y="9595"/>
                    <a:pt x="12343" y="12136"/>
                    <a:pt x="13371" y="14550"/>
                  </a:cubicBezTo>
                  <a:cubicBezTo>
                    <a:pt x="14400" y="16964"/>
                    <a:pt x="14400" y="19251"/>
                    <a:pt x="13543" y="20268"/>
                  </a:cubicBezTo>
                  <a:cubicBezTo>
                    <a:pt x="12686" y="21284"/>
                    <a:pt x="10971" y="21030"/>
                    <a:pt x="10114" y="18997"/>
                  </a:cubicBezTo>
                  <a:cubicBezTo>
                    <a:pt x="9257" y="16964"/>
                    <a:pt x="9257" y="13152"/>
                    <a:pt x="10286" y="9595"/>
                  </a:cubicBezTo>
                  <a:cubicBezTo>
                    <a:pt x="11314" y="6037"/>
                    <a:pt x="13371" y="2733"/>
                    <a:pt x="15429" y="1209"/>
                  </a:cubicBezTo>
                  <a:cubicBezTo>
                    <a:pt x="17486" y="-316"/>
                    <a:pt x="19543" y="-62"/>
                    <a:pt x="21600" y="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2" name="Line"/>
            <p:cNvSpPr/>
            <p:nvPr/>
          </p:nvSpPr>
          <p:spPr>
            <a:xfrm>
              <a:off x="1165666" y="558800"/>
              <a:ext cx="104824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32" extrusionOk="0">
                  <a:moveTo>
                    <a:pt x="13107" y="2700"/>
                  </a:moveTo>
                  <a:cubicBezTo>
                    <a:pt x="10566" y="2100"/>
                    <a:pt x="8025" y="1500"/>
                    <a:pt x="5907" y="1950"/>
                  </a:cubicBezTo>
                  <a:cubicBezTo>
                    <a:pt x="3789" y="2400"/>
                    <a:pt x="2095" y="3900"/>
                    <a:pt x="1036" y="6450"/>
                  </a:cubicBezTo>
                  <a:cubicBezTo>
                    <a:pt x="-22" y="9000"/>
                    <a:pt x="-446" y="12600"/>
                    <a:pt x="613" y="15600"/>
                  </a:cubicBezTo>
                  <a:cubicBezTo>
                    <a:pt x="1672" y="18600"/>
                    <a:pt x="4213" y="21000"/>
                    <a:pt x="7389" y="21300"/>
                  </a:cubicBezTo>
                  <a:cubicBezTo>
                    <a:pt x="10566" y="21600"/>
                    <a:pt x="14378" y="19800"/>
                    <a:pt x="16919" y="16800"/>
                  </a:cubicBezTo>
                  <a:cubicBezTo>
                    <a:pt x="19460" y="13800"/>
                    <a:pt x="20730" y="9600"/>
                    <a:pt x="20942" y="6750"/>
                  </a:cubicBezTo>
                  <a:cubicBezTo>
                    <a:pt x="21154" y="3900"/>
                    <a:pt x="20307" y="2400"/>
                    <a:pt x="18189" y="1500"/>
                  </a:cubicBezTo>
                  <a:cubicBezTo>
                    <a:pt x="16072" y="600"/>
                    <a:pt x="12683" y="300"/>
                    <a:pt x="9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3" name="Line"/>
            <p:cNvSpPr/>
            <p:nvPr/>
          </p:nvSpPr>
          <p:spPr>
            <a:xfrm>
              <a:off x="1351823" y="311150"/>
              <a:ext cx="117229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0" extrusionOk="0">
                  <a:moveTo>
                    <a:pt x="0" y="0"/>
                  </a:moveTo>
                  <a:cubicBezTo>
                    <a:pt x="0" y="3411"/>
                    <a:pt x="0" y="6821"/>
                    <a:pt x="0" y="10105"/>
                  </a:cubicBezTo>
                  <a:cubicBezTo>
                    <a:pt x="0" y="13389"/>
                    <a:pt x="0" y="16547"/>
                    <a:pt x="0" y="18568"/>
                  </a:cubicBezTo>
                  <a:cubicBezTo>
                    <a:pt x="0" y="20589"/>
                    <a:pt x="0" y="21474"/>
                    <a:pt x="386" y="21537"/>
                  </a:cubicBezTo>
                  <a:cubicBezTo>
                    <a:pt x="771" y="21600"/>
                    <a:pt x="1543" y="20842"/>
                    <a:pt x="2314" y="19516"/>
                  </a:cubicBezTo>
                  <a:cubicBezTo>
                    <a:pt x="3086" y="18189"/>
                    <a:pt x="3857" y="16295"/>
                    <a:pt x="4821" y="15032"/>
                  </a:cubicBezTo>
                  <a:cubicBezTo>
                    <a:pt x="5786" y="13768"/>
                    <a:pt x="6943" y="13137"/>
                    <a:pt x="8486" y="12758"/>
                  </a:cubicBezTo>
                  <a:cubicBezTo>
                    <a:pt x="10029" y="12379"/>
                    <a:pt x="11957" y="12253"/>
                    <a:pt x="13693" y="12442"/>
                  </a:cubicBezTo>
                  <a:cubicBezTo>
                    <a:pt x="15429" y="12632"/>
                    <a:pt x="16971" y="13137"/>
                    <a:pt x="18321" y="14084"/>
                  </a:cubicBezTo>
                  <a:cubicBezTo>
                    <a:pt x="19671" y="15032"/>
                    <a:pt x="20829" y="16421"/>
                    <a:pt x="21214" y="17432"/>
                  </a:cubicBezTo>
                  <a:cubicBezTo>
                    <a:pt x="21600" y="18442"/>
                    <a:pt x="21214" y="19074"/>
                    <a:pt x="20250" y="19579"/>
                  </a:cubicBezTo>
                  <a:cubicBezTo>
                    <a:pt x="19286" y="20084"/>
                    <a:pt x="17743" y="20463"/>
                    <a:pt x="14850" y="20337"/>
                  </a:cubicBezTo>
                  <a:cubicBezTo>
                    <a:pt x="11957" y="20211"/>
                    <a:pt x="7714" y="19579"/>
                    <a:pt x="3471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4" name="Line"/>
            <p:cNvSpPr/>
            <p:nvPr/>
          </p:nvSpPr>
          <p:spPr>
            <a:xfrm>
              <a:off x="1533857" y="477410"/>
              <a:ext cx="218017" cy="12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extrusionOk="0">
                  <a:moveTo>
                    <a:pt x="14050" y="2945"/>
                  </a:moveTo>
                  <a:cubicBezTo>
                    <a:pt x="12792" y="1203"/>
                    <a:pt x="11534" y="-539"/>
                    <a:pt x="9332" y="158"/>
                  </a:cubicBezTo>
                  <a:cubicBezTo>
                    <a:pt x="7130" y="855"/>
                    <a:pt x="3984" y="3990"/>
                    <a:pt x="2202" y="7300"/>
                  </a:cubicBezTo>
                  <a:cubicBezTo>
                    <a:pt x="419" y="10609"/>
                    <a:pt x="0" y="14093"/>
                    <a:pt x="0" y="16706"/>
                  </a:cubicBezTo>
                  <a:cubicBezTo>
                    <a:pt x="0" y="19319"/>
                    <a:pt x="419" y="21061"/>
                    <a:pt x="2202" y="20887"/>
                  </a:cubicBezTo>
                  <a:cubicBezTo>
                    <a:pt x="3984" y="20713"/>
                    <a:pt x="7130" y="18622"/>
                    <a:pt x="9017" y="16532"/>
                  </a:cubicBezTo>
                  <a:cubicBezTo>
                    <a:pt x="10905" y="14442"/>
                    <a:pt x="11534" y="12351"/>
                    <a:pt x="12373" y="10261"/>
                  </a:cubicBezTo>
                  <a:cubicBezTo>
                    <a:pt x="13212" y="8171"/>
                    <a:pt x="14260" y="6080"/>
                    <a:pt x="14784" y="6429"/>
                  </a:cubicBezTo>
                  <a:cubicBezTo>
                    <a:pt x="15309" y="6777"/>
                    <a:pt x="15309" y="9564"/>
                    <a:pt x="15518" y="11829"/>
                  </a:cubicBezTo>
                  <a:cubicBezTo>
                    <a:pt x="15728" y="14093"/>
                    <a:pt x="16148" y="15835"/>
                    <a:pt x="16672" y="17403"/>
                  </a:cubicBezTo>
                  <a:cubicBezTo>
                    <a:pt x="17196" y="18971"/>
                    <a:pt x="17825" y="20364"/>
                    <a:pt x="18664" y="20713"/>
                  </a:cubicBezTo>
                  <a:cubicBezTo>
                    <a:pt x="19503" y="21061"/>
                    <a:pt x="20551" y="20364"/>
                    <a:pt x="21600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5" name="Line"/>
            <p:cNvSpPr/>
            <p:nvPr/>
          </p:nvSpPr>
          <p:spPr>
            <a:xfrm>
              <a:off x="1789973" y="247649"/>
              <a:ext cx="121202" cy="3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0" extrusionOk="0">
                  <a:moveTo>
                    <a:pt x="0" y="0"/>
                  </a:moveTo>
                  <a:cubicBezTo>
                    <a:pt x="372" y="4601"/>
                    <a:pt x="745" y="9202"/>
                    <a:pt x="1117" y="12206"/>
                  </a:cubicBezTo>
                  <a:cubicBezTo>
                    <a:pt x="1490" y="15209"/>
                    <a:pt x="1862" y="16615"/>
                    <a:pt x="2607" y="17766"/>
                  </a:cubicBezTo>
                  <a:cubicBezTo>
                    <a:pt x="3352" y="18916"/>
                    <a:pt x="4469" y="19811"/>
                    <a:pt x="5400" y="19811"/>
                  </a:cubicBezTo>
                  <a:cubicBezTo>
                    <a:pt x="6331" y="19811"/>
                    <a:pt x="7076" y="18916"/>
                    <a:pt x="8193" y="17638"/>
                  </a:cubicBezTo>
                  <a:cubicBezTo>
                    <a:pt x="9310" y="16360"/>
                    <a:pt x="10800" y="14698"/>
                    <a:pt x="12103" y="13612"/>
                  </a:cubicBezTo>
                  <a:cubicBezTo>
                    <a:pt x="13407" y="12525"/>
                    <a:pt x="14524" y="12014"/>
                    <a:pt x="15828" y="11950"/>
                  </a:cubicBezTo>
                  <a:cubicBezTo>
                    <a:pt x="17131" y="11886"/>
                    <a:pt x="18621" y="12270"/>
                    <a:pt x="19738" y="13292"/>
                  </a:cubicBezTo>
                  <a:cubicBezTo>
                    <a:pt x="20855" y="14315"/>
                    <a:pt x="21600" y="15976"/>
                    <a:pt x="21228" y="17382"/>
                  </a:cubicBezTo>
                  <a:cubicBezTo>
                    <a:pt x="20855" y="18788"/>
                    <a:pt x="19366" y="19938"/>
                    <a:pt x="17317" y="20641"/>
                  </a:cubicBezTo>
                  <a:cubicBezTo>
                    <a:pt x="15269" y="21344"/>
                    <a:pt x="12662" y="21600"/>
                    <a:pt x="9869" y="21408"/>
                  </a:cubicBezTo>
                  <a:cubicBezTo>
                    <a:pt x="7076" y="21217"/>
                    <a:pt x="4097" y="20578"/>
                    <a:pt x="2607" y="20130"/>
                  </a:cubicBezTo>
                  <a:cubicBezTo>
                    <a:pt x="1117" y="19683"/>
                    <a:pt x="1117" y="19427"/>
                    <a:pt x="1117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6" name="Line"/>
            <p:cNvSpPr/>
            <p:nvPr/>
          </p:nvSpPr>
          <p:spPr>
            <a:xfrm>
              <a:off x="1999523" y="450850"/>
              <a:ext cx="1" cy="1079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7" name="Line"/>
            <p:cNvSpPr/>
            <p:nvPr/>
          </p:nvSpPr>
          <p:spPr>
            <a:xfrm>
              <a:off x="1967773" y="3111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8" name="Line"/>
            <p:cNvSpPr/>
            <p:nvPr/>
          </p:nvSpPr>
          <p:spPr>
            <a:xfrm>
              <a:off x="2126523" y="158750"/>
              <a:ext cx="190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282"/>
                    <a:pt x="0" y="6565"/>
                    <a:pt x="0" y="9900"/>
                  </a:cubicBezTo>
                  <a:cubicBezTo>
                    <a:pt x="0" y="13235"/>
                    <a:pt x="0" y="16624"/>
                    <a:pt x="3600" y="18582"/>
                  </a:cubicBezTo>
                  <a:cubicBezTo>
                    <a:pt x="7200" y="20541"/>
                    <a:pt x="14400" y="21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39" name="Line"/>
            <p:cNvSpPr/>
            <p:nvPr/>
          </p:nvSpPr>
          <p:spPr>
            <a:xfrm>
              <a:off x="2209073" y="476250"/>
              <a:ext cx="635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960"/>
                  </a:cubicBezTo>
                  <a:cubicBezTo>
                    <a:pt x="14400" y="17280"/>
                    <a:pt x="7200" y="21600"/>
                    <a:pt x="3600" y="21168"/>
                  </a:cubicBezTo>
                  <a:cubicBezTo>
                    <a:pt x="0" y="20736"/>
                    <a:pt x="0" y="15552"/>
                    <a:pt x="0" y="1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0" name="Line"/>
            <p:cNvSpPr/>
            <p:nvPr/>
          </p:nvSpPr>
          <p:spPr>
            <a:xfrm>
              <a:off x="2215423" y="2730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1" name="Line"/>
            <p:cNvSpPr/>
            <p:nvPr/>
          </p:nvSpPr>
          <p:spPr>
            <a:xfrm>
              <a:off x="2253251" y="177799"/>
              <a:ext cx="265385" cy="50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4" extrusionOk="0">
                  <a:moveTo>
                    <a:pt x="4104" y="0"/>
                  </a:moveTo>
                  <a:cubicBezTo>
                    <a:pt x="4614" y="359"/>
                    <a:pt x="5124" y="717"/>
                    <a:pt x="4954" y="2061"/>
                  </a:cubicBezTo>
                  <a:cubicBezTo>
                    <a:pt x="4784" y="3406"/>
                    <a:pt x="3934" y="5736"/>
                    <a:pt x="3424" y="8022"/>
                  </a:cubicBezTo>
                  <a:cubicBezTo>
                    <a:pt x="2913" y="10307"/>
                    <a:pt x="2743" y="12548"/>
                    <a:pt x="2743" y="13892"/>
                  </a:cubicBezTo>
                  <a:cubicBezTo>
                    <a:pt x="2743" y="15237"/>
                    <a:pt x="2913" y="15685"/>
                    <a:pt x="3424" y="15998"/>
                  </a:cubicBezTo>
                  <a:cubicBezTo>
                    <a:pt x="3934" y="16312"/>
                    <a:pt x="4784" y="16491"/>
                    <a:pt x="5550" y="16402"/>
                  </a:cubicBezTo>
                  <a:cubicBezTo>
                    <a:pt x="6315" y="16312"/>
                    <a:pt x="6995" y="15954"/>
                    <a:pt x="7421" y="15057"/>
                  </a:cubicBezTo>
                  <a:cubicBezTo>
                    <a:pt x="7846" y="14161"/>
                    <a:pt x="8016" y="12727"/>
                    <a:pt x="7591" y="11651"/>
                  </a:cubicBezTo>
                  <a:cubicBezTo>
                    <a:pt x="7165" y="10576"/>
                    <a:pt x="6145" y="9859"/>
                    <a:pt x="5209" y="9456"/>
                  </a:cubicBezTo>
                  <a:cubicBezTo>
                    <a:pt x="4274" y="9052"/>
                    <a:pt x="3424" y="8963"/>
                    <a:pt x="2403" y="9097"/>
                  </a:cubicBezTo>
                  <a:cubicBezTo>
                    <a:pt x="1383" y="9232"/>
                    <a:pt x="192" y="9590"/>
                    <a:pt x="22" y="9769"/>
                  </a:cubicBezTo>
                  <a:cubicBezTo>
                    <a:pt x="-148" y="9949"/>
                    <a:pt x="702" y="9949"/>
                    <a:pt x="1553" y="9814"/>
                  </a:cubicBezTo>
                  <a:cubicBezTo>
                    <a:pt x="2403" y="9680"/>
                    <a:pt x="3254" y="9411"/>
                    <a:pt x="4104" y="9232"/>
                  </a:cubicBezTo>
                  <a:cubicBezTo>
                    <a:pt x="4954" y="9052"/>
                    <a:pt x="5805" y="8963"/>
                    <a:pt x="6655" y="8918"/>
                  </a:cubicBezTo>
                  <a:cubicBezTo>
                    <a:pt x="7506" y="8873"/>
                    <a:pt x="8356" y="8873"/>
                    <a:pt x="9036" y="9097"/>
                  </a:cubicBezTo>
                  <a:cubicBezTo>
                    <a:pt x="9717" y="9321"/>
                    <a:pt x="10227" y="9769"/>
                    <a:pt x="11077" y="9814"/>
                  </a:cubicBezTo>
                  <a:cubicBezTo>
                    <a:pt x="11928" y="9859"/>
                    <a:pt x="13118" y="9500"/>
                    <a:pt x="14054" y="9680"/>
                  </a:cubicBezTo>
                  <a:cubicBezTo>
                    <a:pt x="14989" y="9859"/>
                    <a:pt x="15669" y="10576"/>
                    <a:pt x="16860" y="12010"/>
                  </a:cubicBezTo>
                  <a:cubicBezTo>
                    <a:pt x="18050" y="13444"/>
                    <a:pt x="19751" y="15595"/>
                    <a:pt x="20602" y="17163"/>
                  </a:cubicBezTo>
                  <a:cubicBezTo>
                    <a:pt x="21452" y="18732"/>
                    <a:pt x="21452" y="19718"/>
                    <a:pt x="21112" y="20390"/>
                  </a:cubicBezTo>
                  <a:cubicBezTo>
                    <a:pt x="20772" y="21062"/>
                    <a:pt x="20091" y="21421"/>
                    <a:pt x="17965" y="21510"/>
                  </a:cubicBezTo>
                  <a:cubicBezTo>
                    <a:pt x="15839" y="21600"/>
                    <a:pt x="12268" y="21421"/>
                    <a:pt x="8696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2" name="Line"/>
            <p:cNvSpPr/>
            <p:nvPr/>
          </p:nvSpPr>
          <p:spPr>
            <a:xfrm>
              <a:off x="3059973" y="107949"/>
              <a:ext cx="76201" cy="3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extrusionOk="0">
                  <a:moveTo>
                    <a:pt x="0" y="2172"/>
                  </a:moveTo>
                  <a:cubicBezTo>
                    <a:pt x="600" y="1086"/>
                    <a:pt x="1200" y="0"/>
                    <a:pt x="2100" y="0"/>
                  </a:cubicBezTo>
                  <a:cubicBezTo>
                    <a:pt x="3000" y="0"/>
                    <a:pt x="4200" y="1086"/>
                    <a:pt x="5400" y="3861"/>
                  </a:cubicBezTo>
                  <a:cubicBezTo>
                    <a:pt x="6600" y="6637"/>
                    <a:pt x="7800" y="11102"/>
                    <a:pt x="8400" y="13998"/>
                  </a:cubicBezTo>
                  <a:cubicBezTo>
                    <a:pt x="9000" y="16894"/>
                    <a:pt x="9000" y="18221"/>
                    <a:pt x="9300" y="19307"/>
                  </a:cubicBezTo>
                  <a:cubicBezTo>
                    <a:pt x="9600" y="20393"/>
                    <a:pt x="10200" y="21238"/>
                    <a:pt x="11400" y="21419"/>
                  </a:cubicBezTo>
                  <a:cubicBezTo>
                    <a:pt x="12600" y="21600"/>
                    <a:pt x="14400" y="21117"/>
                    <a:pt x="16200" y="20333"/>
                  </a:cubicBezTo>
                  <a:cubicBezTo>
                    <a:pt x="18000" y="19549"/>
                    <a:pt x="19800" y="18463"/>
                    <a:pt x="21600" y="1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3" name="Line"/>
            <p:cNvSpPr/>
            <p:nvPr/>
          </p:nvSpPr>
          <p:spPr>
            <a:xfrm>
              <a:off x="3148873" y="248598"/>
              <a:ext cx="139701" cy="15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extrusionOk="0">
                  <a:moveTo>
                    <a:pt x="0" y="14957"/>
                  </a:moveTo>
                  <a:cubicBezTo>
                    <a:pt x="327" y="13478"/>
                    <a:pt x="655" y="11999"/>
                    <a:pt x="1309" y="10075"/>
                  </a:cubicBezTo>
                  <a:cubicBezTo>
                    <a:pt x="1964" y="8152"/>
                    <a:pt x="2945" y="5785"/>
                    <a:pt x="3436" y="5341"/>
                  </a:cubicBezTo>
                  <a:cubicBezTo>
                    <a:pt x="3927" y="4897"/>
                    <a:pt x="3927" y="6377"/>
                    <a:pt x="4091" y="8892"/>
                  </a:cubicBezTo>
                  <a:cubicBezTo>
                    <a:pt x="4255" y="11407"/>
                    <a:pt x="4582" y="14957"/>
                    <a:pt x="4909" y="17472"/>
                  </a:cubicBezTo>
                  <a:cubicBezTo>
                    <a:pt x="5236" y="19988"/>
                    <a:pt x="5564" y="21467"/>
                    <a:pt x="6055" y="21467"/>
                  </a:cubicBezTo>
                  <a:cubicBezTo>
                    <a:pt x="6545" y="21467"/>
                    <a:pt x="7200" y="19988"/>
                    <a:pt x="8018" y="16437"/>
                  </a:cubicBezTo>
                  <a:cubicBezTo>
                    <a:pt x="8836" y="12886"/>
                    <a:pt x="9818" y="7264"/>
                    <a:pt x="10964" y="4009"/>
                  </a:cubicBezTo>
                  <a:cubicBezTo>
                    <a:pt x="12109" y="755"/>
                    <a:pt x="13418" y="-133"/>
                    <a:pt x="14564" y="15"/>
                  </a:cubicBezTo>
                  <a:cubicBezTo>
                    <a:pt x="15709" y="163"/>
                    <a:pt x="16691" y="1346"/>
                    <a:pt x="17345" y="4009"/>
                  </a:cubicBezTo>
                  <a:cubicBezTo>
                    <a:pt x="18000" y="6672"/>
                    <a:pt x="18327" y="10815"/>
                    <a:pt x="18982" y="13478"/>
                  </a:cubicBezTo>
                  <a:cubicBezTo>
                    <a:pt x="19636" y="16141"/>
                    <a:pt x="20618" y="17325"/>
                    <a:pt x="21600" y="18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4" name="Line"/>
            <p:cNvSpPr/>
            <p:nvPr/>
          </p:nvSpPr>
          <p:spPr>
            <a:xfrm>
              <a:off x="3328790" y="25399"/>
              <a:ext cx="581290" cy="55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23" extrusionOk="0">
                  <a:moveTo>
                    <a:pt x="1100" y="9781"/>
                  </a:moveTo>
                  <a:cubicBezTo>
                    <a:pt x="1492" y="9537"/>
                    <a:pt x="1885" y="9292"/>
                    <a:pt x="2160" y="8844"/>
                  </a:cubicBezTo>
                  <a:cubicBezTo>
                    <a:pt x="2435" y="8395"/>
                    <a:pt x="2592" y="7743"/>
                    <a:pt x="2474" y="7458"/>
                  </a:cubicBezTo>
                  <a:cubicBezTo>
                    <a:pt x="2356" y="7173"/>
                    <a:pt x="1964" y="7254"/>
                    <a:pt x="1532" y="7784"/>
                  </a:cubicBezTo>
                  <a:cubicBezTo>
                    <a:pt x="1100" y="8314"/>
                    <a:pt x="628" y="9292"/>
                    <a:pt x="353" y="9985"/>
                  </a:cubicBezTo>
                  <a:cubicBezTo>
                    <a:pt x="79" y="10678"/>
                    <a:pt x="0" y="11085"/>
                    <a:pt x="0" y="11493"/>
                  </a:cubicBezTo>
                  <a:cubicBezTo>
                    <a:pt x="0" y="11900"/>
                    <a:pt x="79" y="12308"/>
                    <a:pt x="707" y="12471"/>
                  </a:cubicBezTo>
                  <a:cubicBezTo>
                    <a:pt x="1335" y="12634"/>
                    <a:pt x="2513" y="12552"/>
                    <a:pt x="3652" y="12023"/>
                  </a:cubicBezTo>
                  <a:cubicBezTo>
                    <a:pt x="4791" y="11493"/>
                    <a:pt x="5891" y="10515"/>
                    <a:pt x="6559" y="9863"/>
                  </a:cubicBezTo>
                  <a:cubicBezTo>
                    <a:pt x="7226" y="9211"/>
                    <a:pt x="7462" y="8885"/>
                    <a:pt x="7383" y="8640"/>
                  </a:cubicBezTo>
                  <a:cubicBezTo>
                    <a:pt x="7305" y="8395"/>
                    <a:pt x="6912" y="8232"/>
                    <a:pt x="6559" y="8314"/>
                  </a:cubicBezTo>
                  <a:cubicBezTo>
                    <a:pt x="6205" y="8395"/>
                    <a:pt x="5891" y="8722"/>
                    <a:pt x="5616" y="9048"/>
                  </a:cubicBezTo>
                  <a:cubicBezTo>
                    <a:pt x="5341" y="9374"/>
                    <a:pt x="5105" y="9700"/>
                    <a:pt x="5223" y="9863"/>
                  </a:cubicBezTo>
                  <a:cubicBezTo>
                    <a:pt x="5341" y="10026"/>
                    <a:pt x="5812" y="10026"/>
                    <a:pt x="6127" y="10229"/>
                  </a:cubicBezTo>
                  <a:cubicBezTo>
                    <a:pt x="6441" y="10433"/>
                    <a:pt x="6598" y="10841"/>
                    <a:pt x="6716" y="12186"/>
                  </a:cubicBezTo>
                  <a:cubicBezTo>
                    <a:pt x="6833" y="13531"/>
                    <a:pt x="6912" y="15813"/>
                    <a:pt x="6912" y="17158"/>
                  </a:cubicBezTo>
                  <a:cubicBezTo>
                    <a:pt x="6912" y="18503"/>
                    <a:pt x="6833" y="18910"/>
                    <a:pt x="6676" y="19562"/>
                  </a:cubicBezTo>
                  <a:cubicBezTo>
                    <a:pt x="6519" y="20214"/>
                    <a:pt x="6284" y="21111"/>
                    <a:pt x="6205" y="21355"/>
                  </a:cubicBezTo>
                  <a:cubicBezTo>
                    <a:pt x="6127" y="21600"/>
                    <a:pt x="6205" y="21192"/>
                    <a:pt x="6637" y="19970"/>
                  </a:cubicBezTo>
                  <a:cubicBezTo>
                    <a:pt x="7069" y="18747"/>
                    <a:pt x="7855" y="16709"/>
                    <a:pt x="8561" y="14998"/>
                  </a:cubicBezTo>
                  <a:cubicBezTo>
                    <a:pt x="9268" y="13286"/>
                    <a:pt x="9897" y="11900"/>
                    <a:pt x="10250" y="11004"/>
                  </a:cubicBezTo>
                  <a:cubicBezTo>
                    <a:pt x="10604" y="10107"/>
                    <a:pt x="10682" y="9700"/>
                    <a:pt x="10525" y="9659"/>
                  </a:cubicBezTo>
                  <a:cubicBezTo>
                    <a:pt x="10368" y="9618"/>
                    <a:pt x="9975" y="9944"/>
                    <a:pt x="9740" y="10311"/>
                  </a:cubicBezTo>
                  <a:cubicBezTo>
                    <a:pt x="9504" y="10678"/>
                    <a:pt x="9425" y="11085"/>
                    <a:pt x="9425" y="11574"/>
                  </a:cubicBezTo>
                  <a:cubicBezTo>
                    <a:pt x="9425" y="12063"/>
                    <a:pt x="9504" y="12634"/>
                    <a:pt x="9740" y="12797"/>
                  </a:cubicBezTo>
                  <a:cubicBezTo>
                    <a:pt x="9975" y="12960"/>
                    <a:pt x="10368" y="12715"/>
                    <a:pt x="10682" y="12349"/>
                  </a:cubicBezTo>
                  <a:cubicBezTo>
                    <a:pt x="10996" y="11982"/>
                    <a:pt x="11232" y="11493"/>
                    <a:pt x="11507" y="11085"/>
                  </a:cubicBezTo>
                  <a:cubicBezTo>
                    <a:pt x="11782" y="10678"/>
                    <a:pt x="12096" y="10352"/>
                    <a:pt x="12449" y="10107"/>
                  </a:cubicBezTo>
                  <a:cubicBezTo>
                    <a:pt x="12803" y="9863"/>
                    <a:pt x="13196" y="9700"/>
                    <a:pt x="13392" y="9822"/>
                  </a:cubicBezTo>
                  <a:cubicBezTo>
                    <a:pt x="13588" y="9944"/>
                    <a:pt x="13588" y="10352"/>
                    <a:pt x="13588" y="10800"/>
                  </a:cubicBezTo>
                  <a:cubicBezTo>
                    <a:pt x="13588" y="11248"/>
                    <a:pt x="13588" y="11737"/>
                    <a:pt x="13903" y="12023"/>
                  </a:cubicBezTo>
                  <a:cubicBezTo>
                    <a:pt x="14217" y="12308"/>
                    <a:pt x="14845" y="12389"/>
                    <a:pt x="15434" y="12145"/>
                  </a:cubicBezTo>
                  <a:cubicBezTo>
                    <a:pt x="16023" y="11900"/>
                    <a:pt x="16573" y="11330"/>
                    <a:pt x="16966" y="10800"/>
                  </a:cubicBezTo>
                  <a:cubicBezTo>
                    <a:pt x="17359" y="10270"/>
                    <a:pt x="17594" y="9781"/>
                    <a:pt x="17516" y="9537"/>
                  </a:cubicBezTo>
                  <a:cubicBezTo>
                    <a:pt x="17437" y="9292"/>
                    <a:pt x="17044" y="9292"/>
                    <a:pt x="16730" y="9496"/>
                  </a:cubicBezTo>
                  <a:cubicBezTo>
                    <a:pt x="16416" y="9700"/>
                    <a:pt x="16180" y="10107"/>
                    <a:pt x="16180" y="10474"/>
                  </a:cubicBezTo>
                  <a:cubicBezTo>
                    <a:pt x="16180" y="10841"/>
                    <a:pt x="16416" y="11167"/>
                    <a:pt x="16769" y="11493"/>
                  </a:cubicBezTo>
                  <a:cubicBezTo>
                    <a:pt x="17123" y="11819"/>
                    <a:pt x="17594" y="12145"/>
                    <a:pt x="17948" y="12145"/>
                  </a:cubicBezTo>
                  <a:cubicBezTo>
                    <a:pt x="18301" y="12145"/>
                    <a:pt x="18537" y="11819"/>
                    <a:pt x="19008" y="10515"/>
                  </a:cubicBezTo>
                  <a:cubicBezTo>
                    <a:pt x="19479" y="9211"/>
                    <a:pt x="20186" y="6928"/>
                    <a:pt x="20657" y="5176"/>
                  </a:cubicBezTo>
                  <a:cubicBezTo>
                    <a:pt x="21129" y="3423"/>
                    <a:pt x="21364" y="2201"/>
                    <a:pt x="21482" y="1345"/>
                  </a:cubicBezTo>
                  <a:cubicBezTo>
                    <a:pt x="21600" y="489"/>
                    <a:pt x="21600" y="0"/>
                    <a:pt x="21482" y="0"/>
                  </a:cubicBezTo>
                  <a:cubicBezTo>
                    <a:pt x="21364" y="0"/>
                    <a:pt x="21129" y="489"/>
                    <a:pt x="20932" y="2038"/>
                  </a:cubicBezTo>
                  <a:cubicBezTo>
                    <a:pt x="20736" y="3586"/>
                    <a:pt x="20579" y="6195"/>
                    <a:pt x="20540" y="8192"/>
                  </a:cubicBezTo>
                  <a:cubicBezTo>
                    <a:pt x="20500" y="10189"/>
                    <a:pt x="20579" y="11574"/>
                    <a:pt x="20657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5" name="Line"/>
            <p:cNvSpPr/>
            <p:nvPr/>
          </p:nvSpPr>
          <p:spPr>
            <a:xfrm>
              <a:off x="3948973" y="247649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6" name="Line"/>
            <p:cNvSpPr/>
            <p:nvPr/>
          </p:nvSpPr>
          <p:spPr>
            <a:xfrm>
              <a:off x="3961673" y="1016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7" name="Line"/>
            <p:cNvSpPr/>
            <p:nvPr/>
          </p:nvSpPr>
          <p:spPr>
            <a:xfrm>
              <a:off x="4028093" y="0"/>
              <a:ext cx="47881" cy="29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06" extrusionOk="0">
                  <a:moveTo>
                    <a:pt x="21244" y="0"/>
                  </a:moveTo>
                  <a:cubicBezTo>
                    <a:pt x="15609" y="3830"/>
                    <a:pt x="9974" y="7660"/>
                    <a:pt x="6218" y="10723"/>
                  </a:cubicBezTo>
                  <a:cubicBezTo>
                    <a:pt x="2461" y="13787"/>
                    <a:pt x="583" y="16085"/>
                    <a:pt x="114" y="17923"/>
                  </a:cubicBezTo>
                  <a:cubicBezTo>
                    <a:pt x="-356" y="19762"/>
                    <a:pt x="583" y="21140"/>
                    <a:pt x="3870" y="21370"/>
                  </a:cubicBezTo>
                  <a:cubicBezTo>
                    <a:pt x="7157" y="21600"/>
                    <a:pt x="12792" y="20681"/>
                    <a:pt x="18427" y="19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8" name="Line"/>
            <p:cNvSpPr/>
            <p:nvPr/>
          </p:nvSpPr>
          <p:spPr>
            <a:xfrm>
              <a:off x="3990160" y="101599"/>
              <a:ext cx="168364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3" extrusionOk="0">
                  <a:moveTo>
                    <a:pt x="2846" y="13124"/>
                  </a:moveTo>
                  <a:cubicBezTo>
                    <a:pt x="1496" y="12577"/>
                    <a:pt x="146" y="12030"/>
                    <a:pt x="11" y="11347"/>
                  </a:cubicBezTo>
                  <a:cubicBezTo>
                    <a:pt x="-124" y="10663"/>
                    <a:pt x="956" y="9843"/>
                    <a:pt x="3251" y="9296"/>
                  </a:cubicBezTo>
                  <a:cubicBezTo>
                    <a:pt x="5546" y="8749"/>
                    <a:pt x="9056" y="8476"/>
                    <a:pt x="11486" y="8749"/>
                  </a:cubicBezTo>
                  <a:cubicBezTo>
                    <a:pt x="13916" y="9023"/>
                    <a:pt x="15266" y="9843"/>
                    <a:pt x="16211" y="11620"/>
                  </a:cubicBezTo>
                  <a:cubicBezTo>
                    <a:pt x="17156" y="13397"/>
                    <a:pt x="17696" y="16132"/>
                    <a:pt x="17966" y="18182"/>
                  </a:cubicBezTo>
                  <a:cubicBezTo>
                    <a:pt x="18236" y="20233"/>
                    <a:pt x="18236" y="21600"/>
                    <a:pt x="18371" y="21463"/>
                  </a:cubicBezTo>
                  <a:cubicBezTo>
                    <a:pt x="18506" y="21327"/>
                    <a:pt x="18776" y="19686"/>
                    <a:pt x="19316" y="15858"/>
                  </a:cubicBezTo>
                  <a:cubicBezTo>
                    <a:pt x="19856" y="12030"/>
                    <a:pt x="20666" y="6015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49" name="Line"/>
            <p:cNvSpPr/>
            <p:nvPr/>
          </p:nvSpPr>
          <p:spPr>
            <a:xfrm>
              <a:off x="4190273" y="93899"/>
              <a:ext cx="195204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0" extrusionOk="0">
                  <a:moveTo>
                    <a:pt x="0" y="9398"/>
                  </a:moveTo>
                  <a:cubicBezTo>
                    <a:pt x="1161" y="9398"/>
                    <a:pt x="2323" y="9398"/>
                    <a:pt x="3948" y="8406"/>
                  </a:cubicBezTo>
                  <a:cubicBezTo>
                    <a:pt x="5574" y="7414"/>
                    <a:pt x="7665" y="5431"/>
                    <a:pt x="8826" y="3888"/>
                  </a:cubicBezTo>
                  <a:cubicBezTo>
                    <a:pt x="9987" y="2345"/>
                    <a:pt x="10219" y="1243"/>
                    <a:pt x="9639" y="802"/>
                  </a:cubicBezTo>
                  <a:cubicBezTo>
                    <a:pt x="9058" y="361"/>
                    <a:pt x="7665" y="582"/>
                    <a:pt x="6039" y="2014"/>
                  </a:cubicBezTo>
                  <a:cubicBezTo>
                    <a:pt x="4413" y="3447"/>
                    <a:pt x="2555" y="6092"/>
                    <a:pt x="1626" y="7965"/>
                  </a:cubicBezTo>
                  <a:cubicBezTo>
                    <a:pt x="697" y="9839"/>
                    <a:pt x="697" y="10941"/>
                    <a:pt x="697" y="12043"/>
                  </a:cubicBezTo>
                  <a:cubicBezTo>
                    <a:pt x="697" y="13145"/>
                    <a:pt x="697" y="14247"/>
                    <a:pt x="2903" y="14137"/>
                  </a:cubicBezTo>
                  <a:cubicBezTo>
                    <a:pt x="5110" y="14027"/>
                    <a:pt x="9523" y="12704"/>
                    <a:pt x="12542" y="11051"/>
                  </a:cubicBezTo>
                  <a:cubicBezTo>
                    <a:pt x="15561" y="9398"/>
                    <a:pt x="17187" y="7414"/>
                    <a:pt x="18232" y="5431"/>
                  </a:cubicBezTo>
                  <a:cubicBezTo>
                    <a:pt x="19277" y="3447"/>
                    <a:pt x="19742" y="1463"/>
                    <a:pt x="19277" y="582"/>
                  </a:cubicBezTo>
                  <a:cubicBezTo>
                    <a:pt x="18813" y="-300"/>
                    <a:pt x="17419" y="-80"/>
                    <a:pt x="16490" y="582"/>
                  </a:cubicBezTo>
                  <a:cubicBezTo>
                    <a:pt x="15561" y="1243"/>
                    <a:pt x="15097" y="2345"/>
                    <a:pt x="15561" y="3888"/>
                  </a:cubicBezTo>
                  <a:cubicBezTo>
                    <a:pt x="16026" y="5431"/>
                    <a:pt x="17419" y="7414"/>
                    <a:pt x="18581" y="9618"/>
                  </a:cubicBezTo>
                  <a:cubicBezTo>
                    <a:pt x="19742" y="11822"/>
                    <a:pt x="20671" y="14247"/>
                    <a:pt x="21135" y="16120"/>
                  </a:cubicBezTo>
                  <a:cubicBezTo>
                    <a:pt x="21600" y="17994"/>
                    <a:pt x="21600" y="19316"/>
                    <a:pt x="20323" y="20088"/>
                  </a:cubicBezTo>
                  <a:cubicBezTo>
                    <a:pt x="19045" y="20859"/>
                    <a:pt x="16490" y="21080"/>
                    <a:pt x="13935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0" name="Line"/>
            <p:cNvSpPr/>
            <p:nvPr/>
          </p:nvSpPr>
          <p:spPr>
            <a:xfrm>
              <a:off x="475523" y="393700"/>
              <a:ext cx="3556001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37" y="21005"/>
                    <a:pt x="874" y="20410"/>
                    <a:pt x="1305" y="19904"/>
                  </a:cubicBezTo>
                  <a:cubicBezTo>
                    <a:pt x="1736" y="19398"/>
                    <a:pt x="2160" y="18982"/>
                    <a:pt x="2636" y="18506"/>
                  </a:cubicBezTo>
                  <a:cubicBezTo>
                    <a:pt x="3111" y="18030"/>
                    <a:pt x="3639" y="17494"/>
                    <a:pt x="4159" y="16929"/>
                  </a:cubicBezTo>
                  <a:cubicBezTo>
                    <a:pt x="4680" y="16364"/>
                    <a:pt x="5194" y="15769"/>
                    <a:pt x="5721" y="15174"/>
                  </a:cubicBezTo>
                  <a:cubicBezTo>
                    <a:pt x="6249" y="14579"/>
                    <a:pt x="6789" y="13983"/>
                    <a:pt x="7277" y="13478"/>
                  </a:cubicBezTo>
                  <a:cubicBezTo>
                    <a:pt x="7766" y="12972"/>
                    <a:pt x="8203" y="12555"/>
                    <a:pt x="8627" y="12139"/>
                  </a:cubicBezTo>
                  <a:cubicBezTo>
                    <a:pt x="9051" y="11722"/>
                    <a:pt x="9463" y="11306"/>
                    <a:pt x="9881" y="10889"/>
                  </a:cubicBezTo>
                  <a:cubicBezTo>
                    <a:pt x="10299" y="10473"/>
                    <a:pt x="10723" y="10056"/>
                    <a:pt x="11160" y="9610"/>
                  </a:cubicBezTo>
                  <a:cubicBezTo>
                    <a:pt x="11597" y="9164"/>
                    <a:pt x="12047" y="8688"/>
                    <a:pt x="12484" y="8241"/>
                  </a:cubicBezTo>
                  <a:cubicBezTo>
                    <a:pt x="12921" y="7795"/>
                    <a:pt x="13346" y="7379"/>
                    <a:pt x="13770" y="6932"/>
                  </a:cubicBezTo>
                  <a:cubicBezTo>
                    <a:pt x="14194" y="6486"/>
                    <a:pt x="14619" y="6010"/>
                    <a:pt x="15043" y="5564"/>
                  </a:cubicBezTo>
                  <a:cubicBezTo>
                    <a:pt x="15467" y="5117"/>
                    <a:pt x="15891" y="4701"/>
                    <a:pt x="16290" y="4314"/>
                  </a:cubicBezTo>
                  <a:cubicBezTo>
                    <a:pt x="16689" y="3927"/>
                    <a:pt x="17061" y="3570"/>
                    <a:pt x="17601" y="3094"/>
                  </a:cubicBezTo>
                  <a:cubicBezTo>
                    <a:pt x="18141" y="2618"/>
                    <a:pt x="18849" y="2023"/>
                    <a:pt x="19485" y="1547"/>
                  </a:cubicBezTo>
                  <a:cubicBezTo>
                    <a:pt x="20121" y="1071"/>
                    <a:pt x="20687" y="714"/>
                    <a:pt x="21028" y="476"/>
                  </a:cubicBezTo>
                  <a:cubicBezTo>
                    <a:pt x="21369" y="238"/>
                    <a:pt x="21484" y="1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1" name="Line"/>
            <p:cNvSpPr/>
            <p:nvPr/>
          </p:nvSpPr>
          <p:spPr>
            <a:xfrm>
              <a:off x="418373" y="488950"/>
              <a:ext cx="3638551" cy="90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27" y="21147"/>
                    <a:pt x="653" y="20694"/>
                    <a:pt x="1068" y="20190"/>
                  </a:cubicBezTo>
                  <a:cubicBezTo>
                    <a:pt x="1483" y="19687"/>
                    <a:pt x="1985" y="19133"/>
                    <a:pt x="2488" y="18579"/>
                  </a:cubicBezTo>
                  <a:cubicBezTo>
                    <a:pt x="2991" y="18025"/>
                    <a:pt x="3493" y="17471"/>
                    <a:pt x="4008" y="16892"/>
                  </a:cubicBezTo>
                  <a:cubicBezTo>
                    <a:pt x="4524" y="16313"/>
                    <a:pt x="5051" y="15709"/>
                    <a:pt x="5523" y="15206"/>
                  </a:cubicBezTo>
                  <a:cubicBezTo>
                    <a:pt x="5994" y="14702"/>
                    <a:pt x="6408" y="14299"/>
                    <a:pt x="6817" y="13897"/>
                  </a:cubicBezTo>
                  <a:cubicBezTo>
                    <a:pt x="7225" y="13494"/>
                    <a:pt x="7627" y="13091"/>
                    <a:pt x="8017" y="12688"/>
                  </a:cubicBezTo>
                  <a:cubicBezTo>
                    <a:pt x="8406" y="12285"/>
                    <a:pt x="8783" y="11883"/>
                    <a:pt x="9166" y="11480"/>
                  </a:cubicBezTo>
                  <a:cubicBezTo>
                    <a:pt x="9550" y="11077"/>
                    <a:pt x="9939" y="10674"/>
                    <a:pt x="10348" y="10246"/>
                  </a:cubicBezTo>
                  <a:cubicBezTo>
                    <a:pt x="10756" y="9818"/>
                    <a:pt x="11183" y="9365"/>
                    <a:pt x="11604" y="8937"/>
                  </a:cubicBezTo>
                  <a:cubicBezTo>
                    <a:pt x="12025" y="8509"/>
                    <a:pt x="12440" y="8106"/>
                    <a:pt x="12880" y="7678"/>
                  </a:cubicBezTo>
                  <a:cubicBezTo>
                    <a:pt x="13319" y="7250"/>
                    <a:pt x="13784" y="6797"/>
                    <a:pt x="14237" y="6369"/>
                  </a:cubicBezTo>
                  <a:cubicBezTo>
                    <a:pt x="14689" y="5941"/>
                    <a:pt x="15129" y="5538"/>
                    <a:pt x="15688" y="5035"/>
                  </a:cubicBezTo>
                  <a:cubicBezTo>
                    <a:pt x="16247" y="4531"/>
                    <a:pt x="16926" y="3927"/>
                    <a:pt x="17466" y="3449"/>
                  </a:cubicBezTo>
                  <a:cubicBezTo>
                    <a:pt x="18006" y="2971"/>
                    <a:pt x="18408" y="2618"/>
                    <a:pt x="18898" y="2215"/>
                  </a:cubicBezTo>
                  <a:cubicBezTo>
                    <a:pt x="19388" y="1813"/>
                    <a:pt x="19966" y="1359"/>
                    <a:pt x="20431" y="982"/>
                  </a:cubicBezTo>
                  <a:cubicBezTo>
                    <a:pt x="20896" y="604"/>
                    <a:pt x="21248" y="3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2" name="Line"/>
            <p:cNvSpPr/>
            <p:nvPr/>
          </p:nvSpPr>
          <p:spPr>
            <a:xfrm>
              <a:off x="0" y="1786693"/>
              <a:ext cx="297724" cy="51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5" extrusionOk="0">
                  <a:moveTo>
                    <a:pt x="21547" y="1761"/>
                  </a:moveTo>
                  <a:cubicBezTo>
                    <a:pt x="21241" y="1318"/>
                    <a:pt x="20934" y="876"/>
                    <a:pt x="19479" y="522"/>
                  </a:cubicBezTo>
                  <a:cubicBezTo>
                    <a:pt x="18024" y="168"/>
                    <a:pt x="15419" y="-98"/>
                    <a:pt x="12815" y="35"/>
                  </a:cubicBezTo>
                  <a:cubicBezTo>
                    <a:pt x="10211" y="168"/>
                    <a:pt x="7607" y="699"/>
                    <a:pt x="5615" y="1982"/>
                  </a:cubicBezTo>
                  <a:cubicBezTo>
                    <a:pt x="3624" y="3266"/>
                    <a:pt x="2245" y="5302"/>
                    <a:pt x="1402" y="7648"/>
                  </a:cubicBezTo>
                  <a:cubicBezTo>
                    <a:pt x="560" y="9994"/>
                    <a:pt x="253" y="12650"/>
                    <a:pt x="100" y="14863"/>
                  </a:cubicBezTo>
                  <a:cubicBezTo>
                    <a:pt x="-53" y="17076"/>
                    <a:pt x="-53" y="18846"/>
                    <a:pt x="253" y="19909"/>
                  </a:cubicBezTo>
                  <a:cubicBezTo>
                    <a:pt x="560" y="20971"/>
                    <a:pt x="1173" y="21325"/>
                    <a:pt x="2321" y="21413"/>
                  </a:cubicBezTo>
                  <a:cubicBezTo>
                    <a:pt x="3470" y="21502"/>
                    <a:pt x="5156" y="21325"/>
                    <a:pt x="8143" y="20794"/>
                  </a:cubicBezTo>
                  <a:cubicBezTo>
                    <a:pt x="11130" y="20263"/>
                    <a:pt x="15419" y="19377"/>
                    <a:pt x="17870" y="18802"/>
                  </a:cubicBezTo>
                  <a:cubicBezTo>
                    <a:pt x="20321" y="18227"/>
                    <a:pt x="20934" y="17961"/>
                    <a:pt x="21547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3" name="Line"/>
            <p:cNvSpPr/>
            <p:nvPr/>
          </p:nvSpPr>
          <p:spPr>
            <a:xfrm>
              <a:off x="29849" y="2025650"/>
              <a:ext cx="19802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extrusionOk="0">
                  <a:moveTo>
                    <a:pt x="126" y="21600"/>
                  </a:moveTo>
                  <a:cubicBezTo>
                    <a:pt x="-102" y="18600"/>
                    <a:pt x="-329" y="15600"/>
                    <a:pt x="2399" y="12300"/>
                  </a:cubicBezTo>
                  <a:cubicBezTo>
                    <a:pt x="5128" y="9000"/>
                    <a:pt x="10812" y="5400"/>
                    <a:pt x="14450" y="3300"/>
                  </a:cubicBezTo>
                  <a:cubicBezTo>
                    <a:pt x="18088" y="1200"/>
                    <a:pt x="19679" y="60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4" name="Line"/>
            <p:cNvSpPr/>
            <p:nvPr/>
          </p:nvSpPr>
          <p:spPr>
            <a:xfrm>
              <a:off x="463882" y="1753305"/>
              <a:ext cx="316442" cy="59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9" extrusionOk="0">
                  <a:moveTo>
                    <a:pt x="21528" y="203"/>
                  </a:moveTo>
                  <a:cubicBezTo>
                    <a:pt x="18936" y="51"/>
                    <a:pt x="16344" y="-102"/>
                    <a:pt x="13968" y="89"/>
                  </a:cubicBezTo>
                  <a:cubicBezTo>
                    <a:pt x="11592" y="280"/>
                    <a:pt x="9432" y="814"/>
                    <a:pt x="7632" y="1959"/>
                  </a:cubicBezTo>
                  <a:cubicBezTo>
                    <a:pt x="5832" y="3104"/>
                    <a:pt x="4392" y="4859"/>
                    <a:pt x="3456" y="6996"/>
                  </a:cubicBezTo>
                  <a:cubicBezTo>
                    <a:pt x="2520" y="9133"/>
                    <a:pt x="2088" y="11652"/>
                    <a:pt x="1584" y="13789"/>
                  </a:cubicBezTo>
                  <a:cubicBezTo>
                    <a:pt x="1080" y="15926"/>
                    <a:pt x="504" y="17682"/>
                    <a:pt x="216" y="18788"/>
                  </a:cubicBezTo>
                  <a:cubicBezTo>
                    <a:pt x="-72" y="19895"/>
                    <a:pt x="-72" y="20353"/>
                    <a:pt x="216" y="20697"/>
                  </a:cubicBezTo>
                  <a:cubicBezTo>
                    <a:pt x="504" y="21040"/>
                    <a:pt x="1080" y="21269"/>
                    <a:pt x="2232" y="21384"/>
                  </a:cubicBezTo>
                  <a:cubicBezTo>
                    <a:pt x="3384" y="21498"/>
                    <a:pt x="5112" y="21498"/>
                    <a:pt x="7200" y="21269"/>
                  </a:cubicBezTo>
                  <a:cubicBezTo>
                    <a:pt x="9288" y="21040"/>
                    <a:pt x="11736" y="20582"/>
                    <a:pt x="14184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5" name="Line"/>
            <p:cNvSpPr/>
            <p:nvPr/>
          </p:nvSpPr>
          <p:spPr>
            <a:xfrm>
              <a:off x="780323" y="1954303"/>
              <a:ext cx="241301" cy="36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86"/>
                  </a:moveTo>
                  <a:cubicBezTo>
                    <a:pt x="947" y="-36"/>
                    <a:pt x="1895" y="-159"/>
                    <a:pt x="3316" y="700"/>
                  </a:cubicBezTo>
                  <a:cubicBezTo>
                    <a:pt x="4737" y="1559"/>
                    <a:pt x="6632" y="3400"/>
                    <a:pt x="9095" y="6039"/>
                  </a:cubicBezTo>
                  <a:cubicBezTo>
                    <a:pt x="11558" y="8677"/>
                    <a:pt x="14589" y="12114"/>
                    <a:pt x="16768" y="14814"/>
                  </a:cubicBezTo>
                  <a:cubicBezTo>
                    <a:pt x="18947" y="17514"/>
                    <a:pt x="20274" y="19477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6" name="Line"/>
            <p:cNvSpPr/>
            <p:nvPr/>
          </p:nvSpPr>
          <p:spPr>
            <a:xfrm>
              <a:off x="841621" y="1981200"/>
              <a:ext cx="211753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2" extrusionOk="0">
                  <a:moveTo>
                    <a:pt x="21395" y="0"/>
                  </a:moveTo>
                  <a:cubicBezTo>
                    <a:pt x="18829" y="1906"/>
                    <a:pt x="16262" y="3812"/>
                    <a:pt x="13268" y="6544"/>
                  </a:cubicBezTo>
                  <a:cubicBezTo>
                    <a:pt x="10274" y="9275"/>
                    <a:pt x="6852" y="12833"/>
                    <a:pt x="4607" y="15120"/>
                  </a:cubicBezTo>
                  <a:cubicBezTo>
                    <a:pt x="2361" y="17407"/>
                    <a:pt x="1292" y="18424"/>
                    <a:pt x="650" y="19313"/>
                  </a:cubicBezTo>
                  <a:cubicBezTo>
                    <a:pt x="9" y="20202"/>
                    <a:pt x="-205" y="20965"/>
                    <a:pt x="223" y="21282"/>
                  </a:cubicBezTo>
                  <a:cubicBezTo>
                    <a:pt x="650" y="21600"/>
                    <a:pt x="1720" y="21473"/>
                    <a:pt x="2789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7" name="Line"/>
            <p:cNvSpPr/>
            <p:nvPr/>
          </p:nvSpPr>
          <p:spPr>
            <a:xfrm>
              <a:off x="1129573" y="1794797"/>
              <a:ext cx="229822" cy="5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5" extrusionOk="0">
                  <a:moveTo>
                    <a:pt x="0" y="1061"/>
                  </a:moveTo>
                  <a:cubicBezTo>
                    <a:pt x="594" y="736"/>
                    <a:pt x="1189" y="411"/>
                    <a:pt x="3171" y="208"/>
                  </a:cubicBezTo>
                  <a:cubicBezTo>
                    <a:pt x="5152" y="5"/>
                    <a:pt x="8521" y="-76"/>
                    <a:pt x="11196" y="86"/>
                  </a:cubicBezTo>
                  <a:cubicBezTo>
                    <a:pt x="13872" y="249"/>
                    <a:pt x="15853" y="655"/>
                    <a:pt x="17240" y="1264"/>
                  </a:cubicBezTo>
                  <a:cubicBezTo>
                    <a:pt x="18628" y="1873"/>
                    <a:pt x="19420" y="2685"/>
                    <a:pt x="19321" y="4025"/>
                  </a:cubicBezTo>
                  <a:cubicBezTo>
                    <a:pt x="19222" y="5365"/>
                    <a:pt x="18231" y="7232"/>
                    <a:pt x="17339" y="9222"/>
                  </a:cubicBezTo>
                  <a:cubicBezTo>
                    <a:pt x="16448" y="11211"/>
                    <a:pt x="15655" y="13322"/>
                    <a:pt x="15853" y="14825"/>
                  </a:cubicBezTo>
                  <a:cubicBezTo>
                    <a:pt x="16051" y="16327"/>
                    <a:pt x="17240" y="17220"/>
                    <a:pt x="18231" y="17829"/>
                  </a:cubicBezTo>
                  <a:cubicBezTo>
                    <a:pt x="19222" y="18438"/>
                    <a:pt x="20015" y="18763"/>
                    <a:pt x="20609" y="19129"/>
                  </a:cubicBezTo>
                  <a:cubicBezTo>
                    <a:pt x="21204" y="19494"/>
                    <a:pt x="21600" y="19900"/>
                    <a:pt x="21501" y="20306"/>
                  </a:cubicBezTo>
                  <a:cubicBezTo>
                    <a:pt x="21402" y="20712"/>
                    <a:pt x="20807" y="21118"/>
                    <a:pt x="19420" y="21321"/>
                  </a:cubicBezTo>
                  <a:cubicBezTo>
                    <a:pt x="18033" y="21524"/>
                    <a:pt x="15853" y="21524"/>
                    <a:pt x="14268" y="21402"/>
                  </a:cubicBezTo>
                  <a:cubicBezTo>
                    <a:pt x="12683" y="21280"/>
                    <a:pt x="11692" y="21037"/>
                    <a:pt x="10701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8" name="Line"/>
            <p:cNvSpPr/>
            <p:nvPr/>
          </p:nvSpPr>
          <p:spPr>
            <a:xfrm>
              <a:off x="1936023" y="20193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9" name="Line"/>
            <p:cNvSpPr/>
            <p:nvPr/>
          </p:nvSpPr>
          <p:spPr>
            <a:xfrm>
              <a:off x="1986823" y="21145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0" name="Line"/>
            <p:cNvSpPr/>
            <p:nvPr/>
          </p:nvSpPr>
          <p:spPr>
            <a:xfrm>
              <a:off x="2823922" y="1671574"/>
              <a:ext cx="147152" cy="74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2" extrusionOk="0">
                  <a:moveTo>
                    <a:pt x="21150" y="3800"/>
                  </a:moveTo>
                  <a:cubicBezTo>
                    <a:pt x="20542" y="2763"/>
                    <a:pt x="19933" y="1725"/>
                    <a:pt x="19020" y="1085"/>
                  </a:cubicBezTo>
                  <a:cubicBezTo>
                    <a:pt x="18108" y="444"/>
                    <a:pt x="16891" y="200"/>
                    <a:pt x="15218" y="78"/>
                  </a:cubicBezTo>
                  <a:cubicBezTo>
                    <a:pt x="13544" y="-44"/>
                    <a:pt x="11415" y="-44"/>
                    <a:pt x="9133" y="231"/>
                  </a:cubicBezTo>
                  <a:cubicBezTo>
                    <a:pt x="6851" y="505"/>
                    <a:pt x="4418" y="1054"/>
                    <a:pt x="2592" y="2183"/>
                  </a:cubicBezTo>
                  <a:cubicBezTo>
                    <a:pt x="767" y="3312"/>
                    <a:pt x="-450" y="5020"/>
                    <a:pt x="158" y="6759"/>
                  </a:cubicBezTo>
                  <a:cubicBezTo>
                    <a:pt x="767" y="8498"/>
                    <a:pt x="3201" y="10268"/>
                    <a:pt x="6243" y="11946"/>
                  </a:cubicBezTo>
                  <a:cubicBezTo>
                    <a:pt x="9285" y="13624"/>
                    <a:pt x="12936" y="15210"/>
                    <a:pt x="14609" y="16461"/>
                  </a:cubicBezTo>
                  <a:cubicBezTo>
                    <a:pt x="16282" y="17712"/>
                    <a:pt x="15978" y="18627"/>
                    <a:pt x="14609" y="19420"/>
                  </a:cubicBezTo>
                  <a:cubicBezTo>
                    <a:pt x="13240" y="20214"/>
                    <a:pt x="10806" y="20885"/>
                    <a:pt x="8677" y="21220"/>
                  </a:cubicBezTo>
                  <a:cubicBezTo>
                    <a:pt x="6547" y="21556"/>
                    <a:pt x="4722" y="21556"/>
                    <a:pt x="3961" y="21403"/>
                  </a:cubicBezTo>
                  <a:cubicBezTo>
                    <a:pt x="3201" y="21251"/>
                    <a:pt x="3505" y="20946"/>
                    <a:pt x="3809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1" name="Line"/>
            <p:cNvSpPr/>
            <p:nvPr/>
          </p:nvSpPr>
          <p:spPr>
            <a:xfrm>
              <a:off x="2628173" y="25590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2" name="Line"/>
            <p:cNvSpPr/>
            <p:nvPr/>
          </p:nvSpPr>
          <p:spPr>
            <a:xfrm>
              <a:off x="2860213" y="2506704"/>
              <a:ext cx="195851" cy="12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04" extrusionOk="0">
                  <a:moveTo>
                    <a:pt x="12724" y="2308"/>
                  </a:moveTo>
                  <a:cubicBezTo>
                    <a:pt x="9737" y="8136"/>
                    <a:pt x="6750" y="13965"/>
                    <a:pt x="4682" y="17222"/>
                  </a:cubicBezTo>
                  <a:cubicBezTo>
                    <a:pt x="2613" y="20479"/>
                    <a:pt x="1465" y="21165"/>
                    <a:pt x="775" y="20651"/>
                  </a:cubicBezTo>
                  <a:cubicBezTo>
                    <a:pt x="86" y="20136"/>
                    <a:pt x="-144" y="18422"/>
                    <a:pt x="86" y="15851"/>
                  </a:cubicBezTo>
                  <a:cubicBezTo>
                    <a:pt x="316" y="13279"/>
                    <a:pt x="1005" y="9851"/>
                    <a:pt x="1809" y="7622"/>
                  </a:cubicBezTo>
                  <a:cubicBezTo>
                    <a:pt x="2613" y="5394"/>
                    <a:pt x="3533" y="4365"/>
                    <a:pt x="4796" y="3679"/>
                  </a:cubicBezTo>
                  <a:cubicBezTo>
                    <a:pt x="6060" y="2994"/>
                    <a:pt x="7669" y="2651"/>
                    <a:pt x="8818" y="4365"/>
                  </a:cubicBezTo>
                  <a:cubicBezTo>
                    <a:pt x="9967" y="6079"/>
                    <a:pt x="10656" y="9851"/>
                    <a:pt x="11345" y="12594"/>
                  </a:cubicBezTo>
                  <a:cubicBezTo>
                    <a:pt x="12035" y="15336"/>
                    <a:pt x="12724" y="17051"/>
                    <a:pt x="14103" y="17565"/>
                  </a:cubicBezTo>
                  <a:cubicBezTo>
                    <a:pt x="15482" y="18079"/>
                    <a:pt x="17550" y="17394"/>
                    <a:pt x="19043" y="16536"/>
                  </a:cubicBezTo>
                  <a:cubicBezTo>
                    <a:pt x="20537" y="15679"/>
                    <a:pt x="21456" y="14651"/>
                    <a:pt x="21226" y="11736"/>
                  </a:cubicBezTo>
                  <a:cubicBezTo>
                    <a:pt x="20996" y="8822"/>
                    <a:pt x="19618" y="4022"/>
                    <a:pt x="17550" y="1794"/>
                  </a:cubicBezTo>
                  <a:cubicBezTo>
                    <a:pt x="15482" y="-435"/>
                    <a:pt x="12724" y="-92"/>
                    <a:pt x="9967" y="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3" name="Line"/>
            <p:cNvSpPr/>
            <p:nvPr/>
          </p:nvSpPr>
          <p:spPr>
            <a:xfrm>
              <a:off x="2725540" y="1412095"/>
              <a:ext cx="193146" cy="1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787" extrusionOk="0">
                  <a:moveTo>
                    <a:pt x="13148" y="6176"/>
                  </a:moveTo>
                  <a:cubicBezTo>
                    <a:pt x="10565" y="10935"/>
                    <a:pt x="7983" y="15694"/>
                    <a:pt x="5870" y="18257"/>
                  </a:cubicBezTo>
                  <a:cubicBezTo>
                    <a:pt x="3757" y="20820"/>
                    <a:pt x="2113" y="21186"/>
                    <a:pt x="1174" y="20454"/>
                  </a:cubicBezTo>
                  <a:cubicBezTo>
                    <a:pt x="235" y="19722"/>
                    <a:pt x="0" y="17891"/>
                    <a:pt x="0" y="16061"/>
                  </a:cubicBezTo>
                  <a:cubicBezTo>
                    <a:pt x="0" y="14230"/>
                    <a:pt x="235" y="12400"/>
                    <a:pt x="1643" y="10569"/>
                  </a:cubicBezTo>
                  <a:cubicBezTo>
                    <a:pt x="3052" y="8739"/>
                    <a:pt x="5635" y="6908"/>
                    <a:pt x="7865" y="7091"/>
                  </a:cubicBezTo>
                  <a:cubicBezTo>
                    <a:pt x="10096" y="7274"/>
                    <a:pt x="11974" y="9471"/>
                    <a:pt x="13265" y="11667"/>
                  </a:cubicBezTo>
                  <a:cubicBezTo>
                    <a:pt x="14557" y="13864"/>
                    <a:pt x="15261" y="16061"/>
                    <a:pt x="16083" y="17708"/>
                  </a:cubicBezTo>
                  <a:cubicBezTo>
                    <a:pt x="16904" y="19355"/>
                    <a:pt x="17843" y="20454"/>
                    <a:pt x="18783" y="20454"/>
                  </a:cubicBezTo>
                  <a:cubicBezTo>
                    <a:pt x="19722" y="20454"/>
                    <a:pt x="20661" y="19355"/>
                    <a:pt x="21130" y="16061"/>
                  </a:cubicBezTo>
                  <a:cubicBezTo>
                    <a:pt x="21600" y="12766"/>
                    <a:pt x="21600" y="7274"/>
                    <a:pt x="20426" y="3979"/>
                  </a:cubicBezTo>
                  <a:cubicBezTo>
                    <a:pt x="19252" y="684"/>
                    <a:pt x="16904" y="-414"/>
                    <a:pt x="14791" y="135"/>
                  </a:cubicBezTo>
                  <a:cubicBezTo>
                    <a:pt x="12678" y="684"/>
                    <a:pt x="10800" y="2881"/>
                    <a:pt x="8922" y="5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4" name="Line"/>
            <p:cNvSpPr/>
            <p:nvPr/>
          </p:nvSpPr>
          <p:spPr>
            <a:xfrm>
              <a:off x="3167923" y="1910220"/>
              <a:ext cx="222251" cy="24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0" y="3422"/>
                  </a:moveTo>
                  <a:cubicBezTo>
                    <a:pt x="617" y="2683"/>
                    <a:pt x="1234" y="1945"/>
                    <a:pt x="2057" y="1760"/>
                  </a:cubicBezTo>
                  <a:cubicBezTo>
                    <a:pt x="2880" y="1576"/>
                    <a:pt x="3909" y="1945"/>
                    <a:pt x="5143" y="3145"/>
                  </a:cubicBezTo>
                  <a:cubicBezTo>
                    <a:pt x="6377" y="4345"/>
                    <a:pt x="7817" y="6376"/>
                    <a:pt x="8126" y="9052"/>
                  </a:cubicBezTo>
                  <a:cubicBezTo>
                    <a:pt x="8434" y="11729"/>
                    <a:pt x="7611" y="15052"/>
                    <a:pt x="6686" y="17176"/>
                  </a:cubicBezTo>
                  <a:cubicBezTo>
                    <a:pt x="5760" y="19299"/>
                    <a:pt x="4731" y="20222"/>
                    <a:pt x="3703" y="20776"/>
                  </a:cubicBezTo>
                  <a:cubicBezTo>
                    <a:pt x="2674" y="21329"/>
                    <a:pt x="1646" y="21514"/>
                    <a:pt x="1131" y="20868"/>
                  </a:cubicBezTo>
                  <a:cubicBezTo>
                    <a:pt x="617" y="20222"/>
                    <a:pt x="617" y="18745"/>
                    <a:pt x="2366" y="15883"/>
                  </a:cubicBezTo>
                  <a:cubicBezTo>
                    <a:pt x="4114" y="13022"/>
                    <a:pt x="7611" y="8776"/>
                    <a:pt x="9771" y="6283"/>
                  </a:cubicBezTo>
                  <a:cubicBezTo>
                    <a:pt x="11931" y="3791"/>
                    <a:pt x="12754" y="3052"/>
                    <a:pt x="13886" y="2129"/>
                  </a:cubicBezTo>
                  <a:cubicBezTo>
                    <a:pt x="15017" y="1206"/>
                    <a:pt x="16457" y="99"/>
                    <a:pt x="16971" y="6"/>
                  </a:cubicBezTo>
                  <a:cubicBezTo>
                    <a:pt x="17486" y="-86"/>
                    <a:pt x="17074" y="837"/>
                    <a:pt x="16354" y="3329"/>
                  </a:cubicBezTo>
                  <a:cubicBezTo>
                    <a:pt x="15634" y="5822"/>
                    <a:pt x="14606" y="9883"/>
                    <a:pt x="15429" y="12652"/>
                  </a:cubicBezTo>
                  <a:cubicBezTo>
                    <a:pt x="16251" y="15422"/>
                    <a:pt x="18926" y="16899"/>
                    <a:pt x="21600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5" name="Line"/>
            <p:cNvSpPr/>
            <p:nvPr/>
          </p:nvSpPr>
          <p:spPr>
            <a:xfrm>
              <a:off x="3561623" y="20447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6" name="Line"/>
            <p:cNvSpPr/>
            <p:nvPr/>
          </p:nvSpPr>
          <p:spPr>
            <a:xfrm>
              <a:off x="3825912" y="1672014"/>
              <a:ext cx="300862" cy="44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6" extrusionOk="0">
                  <a:moveTo>
                    <a:pt x="17392" y="6903"/>
                  </a:moveTo>
                  <a:cubicBezTo>
                    <a:pt x="17845" y="5381"/>
                    <a:pt x="18298" y="3860"/>
                    <a:pt x="18071" y="2643"/>
                  </a:cubicBezTo>
                  <a:cubicBezTo>
                    <a:pt x="17845" y="1427"/>
                    <a:pt x="16939" y="514"/>
                    <a:pt x="15730" y="159"/>
                  </a:cubicBezTo>
                  <a:cubicBezTo>
                    <a:pt x="14522" y="-196"/>
                    <a:pt x="13011" y="7"/>
                    <a:pt x="11727" y="1122"/>
                  </a:cubicBezTo>
                  <a:cubicBezTo>
                    <a:pt x="10443" y="2238"/>
                    <a:pt x="9386" y="4266"/>
                    <a:pt x="8782" y="7156"/>
                  </a:cubicBezTo>
                  <a:cubicBezTo>
                    <a:pt x="8178" y="10046"/>
                    <a:pt x="8027" y="13798"/>
                    <a:pt x="7951" y="16131"/>
                  </a:cubicBezTo>
                  <a:cubicBezTo>
                    <a:pt x="7876" y="18463"/>
                    <a:pt x="7876" y="19376"/>
                    <a:pt x="7649" y="20035"/>
                  </a:cubicBezTo>
                  <a:cubicBezTo>
                    <a:pt x="7422" y="20694"/>
                    <a:pt x="6969" y="21100"/>
                    <a:pt x="6365" y="21252"/>
                  </a:cubicBezTo>
                  <a:cubicBezTo>
                    <a:pt x="5761" y="21404"/>
                    <a:pt x="5006" y="21303"/>
                    <a:pt x="3948" y="20745"/>
                  </a:cubicBezTo>
                  <a:cubicBezTo>
                    <a:pt x="2891" y="20187"/>
                    <a:pt x="1532" y="19173"/>
                    <a:pt x="776" y="18412"/>
                  </a:cubicBezTo>
                  <a:cubicBezTo>
                    <a:pt x="21" y="17652"/>
                    <a:pt x="-130" y="17145"/>
                    <a:pt x="97" y="16689"/>
                  </a:cubicBezTo>
                  <a:cubicBezTo>
                    <a:pt x="323" y="16232"/>
                    <a:pt x="927" y="15827"/>
                    <a:pt x="4024" y="15015"/>
                  </a:cubicBezTo>
                  <a:cubicBezTo>
                    <a:pt x="7120" y="14204"/>
                    <a:pt x="12709" y="12987"/>
                    <a:pt x="16032" y="12277"/>
                  </a:cubicBezTo>
                  <a:cubicBezTo>
                    <a:pt x="19355" y="11567"/>
                    <a:pt x="20413" y="11365"/>
                    <a:pt x="21470" y="1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7" name="Line"/>
            <p:cNvSpPr/>
            <p:nvPr/>
          </p:nvSpPr>
          <p:spPr>
            <a:xfrm>
              <a:off x="4164323" y="1730779"/>
              <a:ext cx="368851" cy="36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6" extrusionOk="0">
                  <a:moveTo>
                    <a:pt x="8179" y="918"/>
                  </a:moveTo>
                  <a:cubicBezTo>
                    <a:pt x="7685" y="541"/>
                    <a:pt x="7191" y="164"/>
                    <a:pt x="6574" y="39"/>
                  </a:cubicBezTo>
                  <a:cubicBezTo>
                    <a:pt x="5957" y="-87"/>
                    <a:pt x="5216" y="39"/>
                    <a:pt x="4291" y="1232"/>
                  </a:cubicBezTo>
                  <a:cubicBezTo>
                    <a:pt x="3365" y="2425"/>
                    <a:pt x="2254" y="4685"/>
                    <a:pt x="1452" y="7699"/>
                  </a:cubicBezTo>
                  <a:cubicBezTo>
                    <a:pt x="650" y="10713"/>
                    <a:pt x="156" y="14480"/>
                    <a:pt x="32" y="16741"/>
                  </a:cubicBezTo>
                  <a:cubicBezTo>
                    <a:pt x="-91" y="19001"/>
                    <a:pt x="156" y="19755"/>
                    <a:pt x="526" y="20320"/>
                  </a:cubicBezTo>
                  <a:cubicBezTo>
                    <a:pt x="896" y="20885"/>
                    <a:pt x="1390" y="21262"/>
                    <a:pt x="1946" y="21387"/>
                  </a:cubicBezTo>
                  <a:cubicBezTo>
                    <a:pt x="2501" y="21513"/>
                    <a:pt x="3118" y="21387"/>
                    <a:pt x="3735" y="20194"/>
                  </a:cubicBezTo>
                  <a:cubicBezTo>
                    <a:pt x="4352" y="19001"/>
                    <a:pt x="4970" y="16741"/>
                    <a:pt x="5278" y="15234"/>
                  </a:cubicBezTo>
                  <a:cubicBezTo>
                    <a:pt x="5587" y="13727"/>
                    <a:pt x="5587" y="12973"/>
                    <a:pt x="5648" y="12094"/>
                  </a:cubicBezTo>
                  <a:cubicBezTo>
                    <a:pt x="5710" y="11215"/>
                    <a:pt x="5834" y="10211"/>
                    <a:pt x="6204" y="9834"/>
                  </a:cubicBezTo>
                  <a:cubicBezTo>
                    <a:pt x="6574" y="9457"/>
                    <a:pt x="7191" y="9708"/>
                    <a:pt x="8055" y="10901"/>
                  </a:cubicBezTo>
                  <a:cubicBezTo>
                    <a:pt x="8919" y="12094"/>
                    <a:pt x="10030" y="14229"/>
                    <a:pt x="10586" y="15673"/>
                  </a:cubicBezTo>
                  <a:cubicBezTo>
                    <a:pt x="11141" y="17118"/>
                    <a:pt x="11141" y="17871"/>
                    <a:pt x="11079" y="18625"/>
                  </a:cubicBezTo>
                  <a:cubicBezTo>
                    <a:pt x="11018" y="19378"/>
                    <a:pt x="10894" y="20132"/>
                    <a:pt x="10400" y="20634"/>
                  </a:cubicBezTo>
                  <a:cubicBezTo>
                    <a:pt x="9907" y="21136"/>
                    <a:pt x="9043" y="21387"/>
                    <a:pt x="8549" y="21073"/>
                  </a:cubicBezTo>
                  <a:cubicBezTo>
                    <a:pt x="8055" y="20760"/>
                    <a:pt x="7932" y="19880"/>
                    <a:pt x="8734" y="18122"/>
                  </a:cubicBezTo>
                  <a:cubicBezTo>
                    <a:pt x="9536" y="16364"/>
                    <a:pt x="11264" y="13727"/>
                    <a:pt x="12375" y="12157"/>
                  </a:cubicBezTo>
                  <a:cubicBezTo>
                    <a:pt x="13486" y="10587"/>
                    <a:pt x="13980" y="10085"/>
                    <a:pt x="14165" y="10148"/>
                  </a:cubicBezTo>
                  <a:cubicBezTo>
                    <a:pt x="14350" y="10211"/>
                    <a:pt x="14227" y="10839"/>
                    <a:pt x="14288" y="11780"/>
                  </a:cubicBezTo>
                  <a:cubicBezTo>
                    <a:pt x="14350" y="12722"/>
                    <a:pt x="14597" y="13978"/>
                    <a:pt x="15831" y="14794"/>
                  </a:cubicBezTo>
                  <a:cubicBezTo>
                    <a:pt x="17066" y="15611"/>
                    <a:pt x="19287" y="15987"/>
                    <a:pt x="21509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8" name="Line"/>
            <p:cNvSpPr/>
            <p:nvPr/>
          </p:nvSpPr>
          <p:spPr>
            <a:xfrm>
              <a:off x="4609373" y="1727200"/>
              <a:ext cx="4958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extrusionOk="0">
                  <a:moveTo>
                    <a:pt x="0" y="0"/>
                  </a:moveTo>
                  <a:cubicBezTo>
                    <a:pt x="6048" y="2057"/>
                    <a:pt x="12096" y="4114"/>
                    <a:pt x="15984" y="6879"/>
                  </a:cubicBezTo>
                  <a:cubicBezTo>
                    <a:pt x="19872" y="9643"/>
                    <a:pt x="21600" y="13114"/>
                    <a:pt x="19008" y="15686"/>
                  </a:cubicBezTo>
                  <a:cubicBezTo>
                    <a:pt x="16416" y="18257"/>
                    <a:pt x="9504" y="19929"/>
                    <a:pt x="2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69" name="Line"/>
            <p:cNvSpPr/>
            <p:nvPr/>
          </p:nvSpPr>
          <p:spPr>
            <a:xfrm>
              <a:off x="4704623" y="2044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0" name="Line"/>
            <p:cNvSpPr/>
            <p:nvPr/>
          </p:nvSpPr>
          <p:spPr>
            <a:xfrm>
              <a:off x="4960211" y="1557643"/>
              <a:ext cx="468313" cy="59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2" extrusionOk="0">
                  <a:moveTo>
                    <a:pt x="9559" y="14357"/>
                  </a:moveTo>
                  <a:cubicBezTo>
                    <a:pt x="9268" y="14051"/>
                    <a:pt x="8976" y="13746"/>
                    <a:pt x="8586" y="13632"/>
                  </a:cubicBezTo>
                  <a:cubicBezTo>
                    <a:pt x="8197" y="13517"/>
                    <a:pt x="7711" y="13594"/>
                    <a:pt x="6543" y="14280"/>
                  </a:cubicBezTo>
                  <a:cubicBezTo>
                    <a:pt x="5376" y="14967"/>
                    <a:pt x="3527" y="16265"/>
                    <a:pt x="2311" y="17333"/>
                  </a:cubicBezTo>
                  <a:cubicBezTo>
                    <a:pt x="1095" y="18402"/>
                    <a:pt x="511" y="19242"/>
                    <a:pt x="219" y="19890"/>
                  </a:cubicBezTo>
                  <a:cubicBezTo>
                    <a:pt x="-73" y="20539"/>
                    <a:pt x="-73" y="20997"/>
                    <a:pt x="219" y="21226"/>
                  </a:cubicBezTo>
                  <a:cubicBezTo>
                    <a:pt x="511" y="21455"/>
                    <a:pt x="1095" y="21455"/>
                    <a:pt x="2116" y="20730"/>
                  </a:cubicBezTo>
                  <a:cubicBezTo>
                    <a:pt x="3138" y="20005"/>
                    <a:pt x="4597" y="18555"/>
                    <a:pt x="5959" y="16494"/>
                  </a:cubicBezTo>
                  <a:cubicBezTo>
                    <a:pt x="7322" y="14433"/>
                    <a:pt x="8586" y="11762"/>
                    <a:pt x="9511" y="9205"/>
                  </a:cubicBezTo>
                  <a:cubicBezTo>
                    <a:pt x="10435" y="6648"/>
                    <a:pt x="11019" y="4206"/>
                    <a:pt x="11311" y="2603"/>
                  </a:cubicBezTo>
                  <a:cubicBezTo>
                    <a:pt x="11603" y="1000"/>
                    <a:pt x="11603" y="237"/>
                    <a:pt x="11408" y="46"/>
                  </a:cubicBezTo>
                  <a:cubicBezTo>
                    <a:pt x="11213" y="-145"/>
                    <a:pt x="10824" y="237"/>
                    <a:pt x="10289" y="1534"/>
                  </a:cubicBezTo>
                  <a:cubicBezTo>
                    <a:pt x="9754" y="2832"/>
                    <a:pt x="9073" y="5045"/>
                    <a:pt x="8684" y="7373"/>
                  </a:cubicBezTo>
                  <a:cubicBezTo>
                    <a:pt x="8295" y="9701"/>
                    <a:pt x="8197" y="12143"/>
                    <a:pt x="8100" y="13784"/>
                  </a:cubicBezTo>
                  <a:cubicBezTo>
                    <a:pt x="8003" y="15425"/>
                    <a:pt x="7905" y="16265"/>
                    <a:pt x="7857" y="16875"/>
                  </a:cubicBezTo>
                  <a:cubicBezTo>
                    <a:pt x="7808" y="17486"/>
                    <a:pt x="7808" y="17868"/>
                    <a:pt x="7857" y="17830"/>
                  </a:cubicBezTo>
                  <a:cubicBezTo>
                    <a:pt x="7905" y="17791"/>
                    <a:pt x="8003" y="17333"/>
                    <a:pt x="8684" y="16265"/>
                  </a:cubicBezTo>
                  <a:cubicBezTo>
                    <a:pt x="9365" y="15196"/>
                    <a:pt x="10630" y="13517"/>
                    <a:pt x="11554" y="12639"/>
                  </a:cubicBezTo>
                  <a:cubicBezTo>
                    <a:pt x="12478" y="11762"/>
                    <a:pt x="13062" y="11685"/>
                    <a:pt x="13451" y="11838"/>
                  </a:cubicBezTo>
                  <a:cubicBezTo>
                    <a:pt x="13841" y="11991"/>
                    <a:pt x="14035" y="12372"/>
                    <a:pt x="14084" y="13174"/>
                  </a:cubicBezTo>
                  <a:cubicBezTo>
                    <a:pt x="14132" y="13975"/>
                    <a:pt x="14035" y="15196"/>
                    <a:pt x="13743" y="16150"/>
                  </a:cubicBezTo>
                  <a:cubicBezTo>
                    <a:pt x="13451" y="17104"/>
                    <a:pt x="12965" y="17791"/>
                    <a:pt x="12527" y="18249"/>
                  </a:cubicBezTo>
                  <a:cubicBezTo>
                    <a:pt x="12089" y="18707"/>
                    <a:pt x="11700" y="18936"/>
                    <a:pt x="11554" y="18860"/>
                  </a:cubicBezTo>
                  <a:cubicBezTo>
                    <a:pt x="11408" y="18784"/>
                    <a:pt x="11505" y="18402"/>
                    <a:pt x="12381" y="17372"/>
                  </a:cubicBezTo>
                  <a:cubicBezTo>
                    <a:pt x="13257" y="16341"/>
                    <a:pt x="14911" y="14662"/>
                    <a:pt x="15932" y="13632"/>
                  </a:cubicBezTo>
                  <a:cubicBezTo>
                    <a:pt x="16954" y="12601"/>
                    <a:pt x="17343" y="12220"/>
                    <a:pt x="17684" y="11838"/>
                  </a:cubicBezTo>
                  <a:cubicBezTo>
                    <a:pt x="18024" y="11456"/>
                    <a:pt x="18316" y="11075"/>
                    <a:pt x="18219" y="11075"/>
                  </a:cubicBezTo>
                  <a:cubicBezTo>
                    <a:pt x="18122" y="11075"/>
                    <a:pt x="17635" y="11456"/>
                    <a:pt x="17100" y="12372"/>
                  </a:cubicBezTo>
                  <a:cubicBezTo>
                    <a:pt x="16565" y="13288"/>
                    <a:pt x="15981" y="14738"/>
                    <a:pt x="16078" y="15807"/>
                  </a:cubicBezTo>
                  <a:cubicBezTo>
                    <a:pt x="16176" y="16875"/>
                    <a:pt x="16954" y="17562"/>
                    <a:pt x="17976" y="17906"/>
                  </a:cubicBezTo>
                  <a:cubicBezTo>
                    <a:pt x="18997" y="18249"/>
                    <a:pt x="20262" y="18249"/>
                    <a:pt x="21527" y="18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1" name="Line"/>
            <p:cNvSpPr/>
            <p:nvPr/>
          </p:nvSpPr>
          <p:spPr>
            <a:xfrm>
              <a:off x="5464507" y="2650066"/>
              <a:ext cx="149817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3676" y="12343"/>
                  </a:moveTo>
                  <a:cubicBezTo>
                    <a:pt x="4709" y="11571"/>
                    <a:pt x="5742" y="10800"/>
                    <a:pt x="6759" y="9836"/>
                  </a:cubicBezTo>
                  <a:cubicBezTo>
                    <a:pt x="7777" y="8871"/>
                    <a:pt x="8780" y="7714"/>
                    <a:pt x="9828" y="6557"/>
                  </a:cubicBezTo>
                  <a:cubicBezTo>
                    <a:pt x="10876" y="5400"/>
                    <a:pt x="11970" y="4243"/>
                    <a:pt x="13124" y="3471"/>
                  </a:cubicBezTo>
                  <a:cubicBezTo>
                    <a:pt x="14278" y="2700"/>
                    <a:pt x="15494" y="2314"/>
                    <a:pt x="16633" y="1929"/>
                  </a:cubicBezTo>
                  <a:cubicBezTo>
                    <a:pt x="17772" y="1543"/>
                    <a:pt x="18835" y="1157"/>
                    <a:pt x="19792" y="771"/>
                  </a:cubicBezTo>
                  <a:cubicBezTo>
                    <a:pt x="20749" y="386"/>
                    <a:pt x="21600" y="0"/>
                    <a:pt x="21494" y="0"/>
                  </a:cubicBezTo>
                  <a:cubicBezTo>
                    <a:pt x="21387" y="0"/>
                    <a:pt x="20324" y="386"/>
                    <a:pt x="19306" y="964"/>
                  </a:cubicBezTo>
                  <a:cubicBezTo>
                    <a:pt x="18289" y="1543"/>
                    <a:pt x="17316" y="2314"/>
                    <a:pt x="16299" y="3279"/>
                  </a:cubicBezTo>
                  <a:cubicBezTo>
                    <a:pt x="15281" y="4243"/>
                    <a:pt x="14218" y="5400"/>
                    <a:pt x="13185" y="6557"/>
                  </a:cubicBezTo>
                  <a:cubicBezTo>
                    <a:pt x="12152" y="7714"/>
                    <a:pt x="11149" y="8871"/>
                    <a:pt x="10041" y="10221"/>
                  </a:cubicBezTo>
                  <a:cubicBezTo>
                    <a:pt x="8932" y="11571"/>
                    <a:pt x="7716" y="13114"/>
                    <a:pt x="6608" y="14464"/>
                  </a:cubicBezTo>
                  <a:cubicBezTo>
                    <a:pt x="5499" y="15814"/>
                    <a:pt x="4496" y="16971"/>
                    <a:pt x="3570" y="18129"/>
                  </a:cubicBezTo>
                  <a:cubicBezTo>
                    <a:pt x="2643" y="19286"/>
                    <a:pt x="1792" y="20443"/>
                    <a:pt x="1261" y="21021"/>
                  </a:cubicBezTo>
                  <a:cubicBezTo>
                    <a:pt x="729" y="21600"/>
                    <a:pt x="516" y="21600"/>
                    <a:pt x="334" y="21600"/>
                  </a:cubicBezTo>
                  <a:cubicBezTo>
                    <a:pt x="152" y="21600"/>
                    <a:pt x="0" y="21600"/>
                    <a:pt x="0" y="21600"/>
                  </a:cubicBezTo>
                  <a:cubicBezTo>
                    <a:pt x="0" y="21600"/>
                    <a:pt x="152" y="21600"/>
                    <a:pt x="699" y="21214"/>
                  </a:cubicBezTo>
                  <a:cubicBezTo>
                    <a:pt x="1246" y="20829"/>
                    <a:pt x="2187" y="20057"/>
                    <a:pt x="3205" y="19286"/>
                  </a:cubicBezTo>
                  <a:cubicBezTo>
                    <a:pt x="4223" y="18514"/>
                    <a:pt x="5316" y="17743"/>
                    <a:pt x="6365" y="17164"/>
                  </a:cubicBezTo>
                  <a:cubicBezTo>
                    <a:pt x="7413" y="16586"/>
                    <a:pt x="8415" y="16200"/>
                    <a:pt x="9403" y="15621"/>
                  </a:cubicBezTo>
                  <a:cubicBezTo>
                    <a:pt x="10390" y="15043"/>
                    <a:pt x="11362" y="14271"/>
                    <a:pt x="12380" y="13693"/>
                  </a:cubicBezTo>
                  <a:cubicBezTo>
                    <a:pt x="13397" y="13114"/>
                    <a:pt x="14461" y="12729"/>
                    <a:pt x="15448" y="12536"/>
                  </a:cubicBezTo>
                  <a:cubicBezTo>
                    <a:pt x="16435" y="12343"/>
                    <a:pt x="17347" y="12343"/>
                    <a:pt x="17878" y="12343"/>
                  </a:cubicBezTo>
                  <a:cubicBezTo>
                    <a:pt x="18410" y="12343"/>
                    <a:pt x="18562" y="12343"/>
                    <a:pt x="18714" y="11957"/>
                  </a:cubicBezTo>
                  <a:cubicBezTo>
                    <a:pt x="18866" y="11571"/>
                    <a:pt x="19018" y="10800"/>
                    <a:pt x="19003" y="10414"/>
                  </a:cubicBezTo>
                  <a:cubicBezTo>
                    <a:pt x="18987" y="10029"/>
                    <a:pt x="18805" y="10029"/>
                    <a:pt x="18623" y="1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2" name="Line"/>
            <p:cNvSpPr/>
            <p:nvPr/>
          </p:nvSpPr>
          <p:spPr>
            <a:xfrm>
              <a:off x="6027869" y="1800955"/>
              <a:ext cx="49920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2" extrusionOk="0">
                  <a:moveTo>
                    <a:pt x="21495" y="174"/>
                  </a:moveTo>
                  <a:cubicBezTo>
                    <a:pt x="21039" y="23"/>
                    <a:pt x="20584" y="-128"/>
                    <a:pt x="19900" y="174"/>
                  </a:cubicBezTo>
                  <a:cubicBezTo>
                    <a:pt x="19217" y="476"/>
                    <a:pt x="18305" y="1231"/>
                    <a:pt x="16300" y="2969"/>
                  </a:cubicBezTo>
                  <a:cubicBezTo>
                    <a:pt x="14295" y="4706"/>
                    <a:pt x="11196" y="7424"/>
                    <a:pt x="8371" y="9841"/>
                  </a:cubicBezTo>
                  <a:cubicBezTo>
                    <a:pt x="5546" y="12258"/>
                    <a:pt x="2994" y="14373"/>
                    <a:pt x="1581" y="15808"/>
                  </a:cubicBezTo>
                  <a:cubicBezTo>
                    <a:pt x="168" y="17243"/>
                    <a:pt x="-105" y="17998"/>
                    <a:pt x="32" y="18451"/>
                  </a:cubicBezTo>
                  <a:cubicBezTo>
                    <a:pt x="168" y="18904"/>
                    <a:pt x="715" y="19055"/>
                    <a:pt x="2538" y="19131"/>
                  </a:cubicBezTo>
                  <a:cubicBezTo>
                    <a:pt x="4361" y="19206"/>
                    <a:pt x="7460" y="19206"/>
                    <a:pt x="10513" y="19584"/>
                  </a:cubicBezTo>
                  <a:cubicBezTo>
                    <a:pt x="13566" y="19962"/>
                    <a:pt x="16573" y="20717"/>
                    <a:pt x="19581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3" name="Line"/>
            <p:cNvSpPr/>
            <p:nvPr/>
          </p:nvSpPr>
          <p:spPr>
            <a:xfrm>
              <a:off x="5961923" y="2247900"/>
              <a:ext cx="508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60" y="16200"/>
                    <a:pt x="6120" y="10800"/>
                    <a:pt x="9720" y="7200"/>
                  </a:cubicBezTo>
                  <a:cubicBezTo>
                    <a:pt x="13320" y="3600"/>
                    <a:pt x="174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4" name="Line"/>
            <p:cNvSpPr/>
            <p:nvPr/>
          </p:nvSpPr>
          <p:spPr>
            <a:xfrm>
              <a:off x="51228" y="3582350"/>
              <a:ext cx="259196" cy="43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3" extrusionOk="0">
                  <a:moveTo>
                    <a:pt x="21504" y="901"/>
                  </a:moveTo>
                  <a:cubicBezTo>
                    <a:pt x="19397" y="480"/>
                    <a:pt x="17289" y="58"/>
                    <a:pt x="15270" y="6"/>
                  </a:cubicBezTo>
                  <a:cubicBezTo>
                    <a:pt x="13250" y="-47"/>
                    <a:pt x="11319" y="269"/>
                    <a:pt x="8948" y="1797"/>
                  </a:cubicBezTo>
                  <a:cubicBezTo>
                    <a:pt x="6577" y="3325"/>
                    <a:pt x="3767" y="6064"/>
                    <a:pt x="2187" y="9067"/>
                  </a:cubicBezTo>
                  <a:cubicBezTo>
                    <a:pt x="606" y="12070"/>
                    <a:pt x="255" y="15336"/>
                    <a:pt x="80" y="17286"/>
                  </a:cubicBezTo>
                  <a:cubicBezTo>
                    <a:pt x="-96" y="19235"/>
                    <a:pt x="-96" y="19867"/>
                    <a:pt x="1309" y="20447"/>
                  </a:cubicBezTo>
                  <a:cubicBezTo>
                    <a:pt x="2714" y="21026"/>
                    <a:pt x="5524" y="21553"/>
                    <a:pt x="8333" y="21553"/>
                  </a:cubicBezTo>
                  <a:cubicBezTo>
                    <a:pt x="11143" y="21553"/>
                    <a:pt x="13953" y="21026"/>
                    <a:pt x="16763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5" name="Line"/>
            <p:cNvSpPr/>
            <p:nvPr/>
          </p:nvSpPr>
          <p:spPr>
            <a:xfrm>
              <a:off x="37373" y="380365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625" y="15508"/>
                    <a:pt x="11250" y="9415"/>
                    <a:pt x="14850" y="5815"/>
                  </a:cubicBezTo>
                  <a:cubicBezTo>
                    <a:pt x="18450" y="2215"/>
                    <a:pt x="20025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6" name="Line"/>
            <p:cNvSpPr/>
            <p:nvPr/>
          </p:nvSpPr>
          <p:spPr>
            <a:xfrm>
              <a:off x="393642" y="3542780"/>
              <a:ext cx="266032" cy="41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8" extrusionOk="0">
                  <a:moveTo>
                    <a:pt x="21546" y="1019"/>
                  </a:moveTo>
                  <a:cubicBezTo>
                    <a:pt x="21032" y="578"/>
                    <a:pt x="20517" y="137"/>
                    <a:pt x="19317" y="27"/>
                  </a:cubicBezTo>
                  <a:cubicBezTo>
                    <a:pt x="18117" y="-83"/>
                    <a:pt x="16232" y="137"/>
                    <a:pt x="13917" y="799"/>
                  </a:cubicBezTo>
                  <a:cubicBezTo>
                    <a:pt x="11603" y="1460"/>
                    <a:pt x="8860" y="2562"/>
                    <a:pt x="6546" y="4105"/>
                  </a:cubicBezTo>
                  <a:cubicBezTo>
                    <a:pt x="4232" y="5648"/>
                    <a:pt x="2346" y="7631"/>
                    <a:pt x="1317" y="10001"/>
                  </a:cubicBezTo>
                  <a:cubicBezTo>
                    <a:pt x="289" y="12370"/>
                    <a:pt x="117" y="15125"/>
                    <a:pt x="32" y="16999"/>
                  </a:cubicBezTo>
                  <a:cubicBezTo>
                    <a:pt x="-54" y="18872"/>
                    <a:pt x="-54" y="19864"/>
                    <a:pt x="1232" y="20525"/>
                  </a:cubicBezTo>
                  <a:cubicBezTo>
                    <a:pt x="2517" y="21186"/>
                    <a:pt x="5089" y="21517"/>
                    <a:pt x="7917" y="21407"/>
                  </a:cubicBezTo>
                  <a:cubicBezTo>
                    <a:pt x="10746" y="21297"/>
                    <a:pt x="13832" y="20746"/>
                    <a:pt x="16917" y="2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7" name="Line"/>
            <p:cNvSpPr/>
            <p:nvPr/>
          </p:nvSpPr>
          <p:spPr>
            <a:xfrm>
              <a:off x="627923" y="3695700"/>
              <a:ext cx="222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909" y="2925"/>
                    <a:pt x="7817" y="5850"/>
                    <a:pt x="11417" y="9450"/>
                  </a:cubicBezTo>
                  <a:cubicBezTo>
                    <a:pt x="15017" y="13050"/>
                    <a:pt x="18309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8" name="Line"/>
            <p:cNvSpPr/>
            <p:nvPr/>
          </p:nvSpPr>
          <p:spPr>
            <a:xfrm>
              <a:off x="724496" y="3708400"/>
              <a:ext cx="11932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extrusionOk="0">
                  <a:moveTo>
                    <a:pt x="21363" y="0"/>
                  </a:moveTo>
                  <a:cubicBezTo>
                    <a:pt x="19468" y="171"/>
                    <a:pt x="17574" y="343"/>
                    <a:pt x="14921" y="1714"/>
                  </a:cubicBezTo>
                  <a:cubicBezTo>
                    <a:pt x="12268" y="3086"/>
                    <a:pt x="8858" y="5657"/>
                    <a:pt x="6205" y="8571"/>
                  </a:cubicBezTo>
                  <a:cubicBezTo>
                    <a:pt x="3552" y="11486"/>
                    <a:pt x="1658" y="14743"/>
                    <a:pt x="710" y="16800"/>
                  </a:cubicBezTo>
                  <a:cubicBezTo>
                    <a:pt x="-237" y="18857"/>
                    <a:pt x="-237" y="19714"/>
                    <a:pt x="710" y="20314"/>
                  </a:cubicBezTo>
                  <a:cubicBezTo>
                    <a:pt x="1658" y="20914"/>
                    <a:pt x="3552" y="21257"/>
                    <a:pt x="5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79" name="Line"/>
            <p:cNvSpPr/>
            <p:nvPr/>
          </p:nvSpPr>
          <p:spPr>
            <a:xfrm>
              <a:off x="894623" y="3519725"/>
              <a:ext cx="219861" cy="4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4" extrusionOk="0">
                  <a:moveTo>
                    <a:pt x="0" y="1333"/>
                  </a:moveTo>
                  <a:cubicBezTo>
                    <a:pt x="617" y="956"/>
                    <a:pt x="1234" y="579"/>
                    <a:pt x="3189" y="296"/>
                  </a:cubicBezTo>
                  <a:cubicBezTo>
                    <a:pt x="5143" y="13"/>
                    <a:pt x="8434" y="-176"/>
                    <a:pt x="10903" y="248"/>
                  </a:cubicBezTo>
                  <a:cubicBezTo>
                    <a:pt x="13371" y="673"/>
                    <a:pt x="15017" y="1710"/>
                    <a:pt x="16149" y="3455"/>
                  </a:cubicBezTo>
                  <a:cubicBezTo>
                    <a:pt x="17280" y="5200"/>
                    <a:pt x="17897" y="7653"/>
                    <a:pt x="18720" y="9869"/>
                  </a:cubicBezTo>
                  <a:cubicBezTo>
                    <a:pt x="19543" y="12086"/>
                    <a:pt x="20571" y="14067"/>
                    <a:pt x="21086" y="15434"/>
                  </a:cubicBezTo>
                  <a:cubicBezTo>
                    <a:pt x="21600" y="16802"/>
                    <a:pt x="21600" y="17557"/>
                    <a:pt x="19440" y="18453"/>
                  </a:cubicBezTo>
                  <a:cubicBezTo>
                    <a:pt x="17280" y="19349"/>
                    <a:pt x="12960" y="20386"/>
                    <a:pt x="864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0" name="Line"/>
            <p:cNvSpPr/>
            <p:nvPr/>
          </p:nvSpPr>
          <p:spPr>
            <a:xfrm>
              <a:off x="1802673" y="377189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1" name="Line"/>
            <p:cNvSpPr/>
            <p:nvPr/>
          </p:nvSpPr>
          <p:spPr>
            <a:xfrm>
              <a:off x="1840773" y="38989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2" name="Line"/>
            <p:cNvSpPr/>
            <p:nvPr/>
          </p:nvSpPr>
          <p:spPr>
            <a:xfrm>
              <a:off x="2532923" y="3566823"/>
              <a:ext cx="162263" cy="6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5" extrusionOk="0">
                  <a:moveTo>
                    <a:pt x="14954" y="1883"/>
                  </a:moveTo>
                  <a:cubicBezTo>
                    <a:pt x="15231" y="1545"/>
                    <a:pt x="15508" y="1208"/>
                    <a:pt x="15508" y="870"/>
                  </a:cubicBezTo>
                  <a:cubicBezTo>
                    <a:pt x="15508" y="533"/>
                    <a:pt x="15231" y="195"/>
                    <a:pt x="14400" y="60"/>
                  </a:cubicBezTo>
                  <a:cubicBezTo>
                    <a:pt x="13569" y="-75"/>
                    <a:pt x="12185" y="-7"/>
                    <a:pt x="10108" y="533"/>
                  </a:cubicBezTo>
                  <a:cubicBezTo>
                    <a:pt x="8031" y="1073"/>
                    <a:pt x="5262" y="2085"/>
                    <a:pt x="3600" y="3705"/>
                  </a:cubicBezTo>
                  <a:cubicBezTo>
                    <a:pt x="1938" y="5325"/>
                    <a:pt x="1385" y="7552"/>
                    <a:pt x="2769" y="9476"/>
                  </a:cubicBezTo>
                  <a:cubicBezTo>
                    <a:pt x="4154" y="11400"/>
                    <a:pt x="7477" y="13020"/>
                    <a:pt x="10938" y="14471"/>
                  </a:cubicBezTo>
                  <a:cubicBezTo>
                    <a:pt x="14400" y="15923"/>
                    <a:pt x="18000" y="17205"/>
                    <a:pt x="19800" y="18049"/>
                  </a:cubicBezTo>
                  <a:cubicBezTo>
                    <a:pt x="21600" y="18892"/>
                    <a:pt x="21600" y="19297"/>
                    <a:pt x="20354" y="19804"/>
                  </a:cubicBezTo>
                  <a:cubicBezTo>
                    <a:pt x="19108" y="20310"/>
                    <a:pt x="16615" y="20917"/>
                    <a:pt x="13015" y="21221"/>
                  </a:cubicBezTo>
                  <a:cubicBezTo>
                    <a:pt x="9415" y="21525"/>
                    <a:pt x="4708" y="21525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3" name="Line"/>
            <p:cNvSpPr/>
            <p:nvPr/>
          </p:nvSpPr>
          <p:spPr>
            <a:xfrm>
              <a:off x="2558323" y="4387849"/>
              <a:ext cx="96587" cy="1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198" extrusionOk="0">
                  <a:moveTo>
                    <a:pt x="9450" y="2525"/>
                  </a:moveTo>
                  <a:cubicBezTo>
                    <a:pt x="6300" y="5891"/>
                    <a:pt x="3150" y="9257"/>
                    <a:pt x="1575" y="11642"/>
                  </a:cubicBezTo>
                  <a:cubicBezTo>
                    <a:pt x="0" y="14026"/>
                    <a:pt x="0" y="15429"/>
                    <a:pt x="0" y="16831"/>
                  </a:cubicBezTo>
                  <a:cubicBezTo>
                    <a:pt x="0" y="18234"/>
                    <a:pt x="0" y="19636"/>
                    <a:pt x="1125" y="20478"/>
                  </a:cubicBezTo>
                  <a:cubicBezTo>
                    <a:pt x="2250" y="21319"/>
                    <a:pt x="4500" y="21600"/>
                    <a:pt x="8325" y="20338"/>
                  </a:cubicBezTo>
                  <a:cubicBezTo>
                    <a:pt x="12150" y="19075"/>
                    <a:pt x="17550" y="16270"/>
                    <a:pt x="19575" y="13325"/>
                  </a:cubicBezTo>
                  <a:cubicBezTo>
                    <a:pt x="21600" y="10379"/>
                    <a:pt x="20250" y="7294"/>
                    <a:pt x="17100" y="5049"/>
                  </a:cubicBezTo>
                  <a:cubicBezTo>
                    <a:pt x="13950" y="2805"/>
                    <a:pt x="9000" y="1403"/>
                    <a:pt x="40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4" name="Line"/>
            <p:cNvSpPr/>
            <p:nvPr/>
          </p:nvSpPr>
          <p:spPr>
            <a:xfrm>
              <a:off x="2398362" y="3354354"/>
              <a:ext cx="188781" cy="9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10" extrusionOk="0">
                  <a:moveTo>
                    <a:pt x="15090" y="3968"/>
                  </a:moveTo>
                  <a:cubicBezTo>
                    <a:pt x="12716" y="8768"/>
                    <a:pt x="10342" y="13568"/>
                    <a:pt x="8681" y="16688"/>
                  </a:cubicBezTo>
                  <a:cubicBezTo>
                    <a:pt x="7019" y="19808"/>
                    <a:pt x="6070" y="21248"/>
                    <a:pt x="4646" y="20528"/>
                  </a:cubicBezTo>
                  <a:cubicBezTo>
                    <a:pt x="3221" y="19808"/>
                    <a:pt x="1323" y="16928"/>
                    <a:pt x="492" y="14288"/>
                  </a:cubicBezTo>
                  <a:cubicBezTo>
                    <a:pt x="-339" y="11648"/>
                    <a:pt x="-102" y="9248"/>
                    <a:pt x="1085" y="7088"/>
                  </a:cubicBezTo>
                  <a:cubicBezTo>
                    <a:pt x="2272" y="4928"/>
                    <a:pt x="4408" y="3008"/>
                    <a:pt x="6307" y="3728"/>
                  </a:cubicBezTo>
                  <a:cubicBezTo>
                    <a:pt x="8206" y="4448"/>
                    <a:pt x="9868" y="7808"/>
                    <a:pt x="11173" y="10448"/>
                  </a:cubicBezTo>
                  <a:cubicBezTo>
                    <a:pt x="12479" y="13088"/>
                    <a:pt x="13428" y="15008"/>
                    <a:pt x="14971" y="16208"/>
                  </a:cubicBezTo>
                  <a:cubicBezTo>
                    <a:pt x="16514" y="17408"/>
                    <a:pt x="18650" y="17888"/>
                    <a:pt x="19837" y="16208"/>
                  </a:cubicBezTo>
                  <a:cubicBezTo>
                    <a:pt x="21024" y="14528"/>
                    <a:pt x="21261" y="10688"/>
                    <a:pt x="21142" y="7568"/>
                  </a:cubicBezTo>
                  <a:cubicBezTo>
                    <a:pt x="21024" y="4448"/>
                    <a:pt x="20549" y="2048"/>
                    <a:pt x="19481" y="848"/>
                  </a:cubicBezTo>
                  <a:cubicBezTo>
                    <a:pt x="18413" y="-352"/>
                    <a:pt x="16751" y="-352"/>
                    <a:pt x="14971" y="1328"/>
                  </a:cubicBezTo>
                  <a:cubicBezTo>
                    <a:pt x="13191" y="3008"/>
                    <a:pt x="11292" y="6368"/>
                    <a:pt x="9393" y="9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5" name="Line"/>
            <p:cNvSpPr/>
            <p:nvPr/>
          </p:nvSpPr>
          <p:spPr>
            <a:xfrm>
              <a:off x="2850423" y="3805539"/>
              <a:ext cx="197952" cy="23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78" extrusionOk="0">
                  <a:moveTo>
                    <a:pt x="0" y="3810"/>
                  </a:moveTo>
                  <a:cubicBezTo>
                    <a:pt x="455" y="2863"/>
                    <a:pt x="909" y="1915"/>
                    <a:pt x="2274" y="1347"/>
                  </a:cubicBezTo>
                  <a:cubicBezTo>
                    <a:pt x="3638" y="778"/>
                    <a:pt x="5912" y="589"/>
                    <a:pt x="7503" y="1347"/>
                  </a:cubicBezTo>
                  <a:cubicBezTo>
                    <a:pt x="9095" y="2105"/>
                    <a:pt x="10004" y="3810"/>
                    <a:pt x="10118" y="6747"/>
                  </a:cubicBezTo>
                  <a:cubicBezTo>
                    <a:pt x="10232" y="9684"/>
                    <a:pt x="9549" y="13852"/>
                    <a:pt x="8867" y="16315"/>
                  </a:cubicBezTo>
                  <a:cubicBezTo>
                    <a:pt x="8185" y="18778"/>
                    <a:pt x="7503" y="19536"/>
                    <a:pt x="6707" y="20199"/>
                  </a:cubicBezTo>
                  <a:cubicBezTo>
                    <a:pt x="5912" y="20863"/>
                    <a:pt x="5002" y="21431"/>
                    <a:pt x="4547" y="21242"/>
                  </a:cubicBezTo>
                  <a:cubicBezTo>
                    <a:pt x="4093" y="21052"/>
                    <a:pt x="4093" y="20105"/>
                    <a:pt x="5343" y="17736"/>
                  </a:cubicBezTo>
                  <a:cubicBezTo>
                    <a:pt x="6594" y="15368"/>
                    <a:pt x="9095" y="11578"/>
                    <a:pt x="11255" y="8926"/>
                  </a:cubicBezTo>
                  <a:cubicBezTo>
                    <a:pt x="13415" y="6273"/>
                    <a:pt x="15234" y="4757"/>
                    <a:pt x="17053" y="3242"/>
                  </a:cubicBezTo>
                  <a:cubicBezTo>
                    <a:pt x="18872" y="1726"/>
                    <a:pt x="20691" y="210"/>
                    <a:pt x="21145" y="20"/>
                  </a:cubicBezTo>
                  <a:cubicBezTo>
                    <a:pt x="21600" y="-169"/>
                    <a:pt x="20691" y="968"/>
                    <a:pt x="19326" y="3242"/>
                  </a:cubicBezTo>
                  <a:cubicBezTo>
                    <a:pt x="17962" y="5515"/>
                    <a:pt x="16143" y="8926"/>
                    <a:pt x="15575" y="11484"/>
                  </a:cubicBezTo>
                  <a:cubicBezTo>
                    <a:pt x="15006" y="14042"/>
                    <a:pt x="15688" y="15747"/>
                    <a:pt x="16825" y="16694"/>
                  </a:cubicBezTo>
                  <a:cubicBezTo>
                    <a:pt x="17962" y="17642"/>
                    <a:pt x="19554" y="17831"/>
                    <a:pt x="21145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6" name="Line"/>
            <p:cNvSpPr/>
            <p:nvPr/>
          </p:nvSpPr>
          <p:spPr>
            <a:xfrm>
              <a:off x="3218723" y="393065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7" name="Line"/>
            <p:cNvSpPr/>
            <p:nvPr/>
          </p:nvSpPr>
          <p:spPr>
            <a:xfrm>
              <a:off x="3345723" y="3642636"/>
              <a:ext cx="190501" cy="40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extrusionOk="0">
                  <a:moveTo>
                    <a:pt x="21600" y="2444"/>
                  </a:moveTo>
                  <a:cubicBezTo>
                    <a:pt x="19680" y="1448"/>
                    <a:pt x="17760" y="451"/>
                    <a:pt x="15480" y="118"/>
                  </a:cubicBezTo>
                  <a:cubicBezTo>
                    <a:pt x="13200" y="-214"/>
                    <a:pt x="10560" y="118"/>
                    <a:pt x="8040" y="1558"/>
                  </a:cubicBezTo>
                  <a:cubicBezTo>
                    <a:pt x="5520" y="2998"/>
                    <a:pt x="3120" y="5546"/>
                    <a:pt x="1800" y="8204"/>
                  </a:cubicBezTo>
                  <a:cubicBezTo>
                    <a:pt x="480" y="10863"/>
                    <a:pt x="240" y="13632"/>
                    <a:pt x="120" y="15848"/>
                  </a:cubicBezTo>
                  <a:cubicBezTo>
                    <a:pt x="0" y="18063"/>
                    <a:pt x="0" y="19724"/>
                    <a:pt x="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8" name="Line"/>
            <p:cNvSpPr/>
            <p:nvPr/>
          </p:nvSpPr>
          <p:spPr>
            <a:xfrm>
              <a:off x="3245835" y="3860800"/>
              <a:ext cx="22053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4154" y="21600"/>
                  </a:moveTo>
                  <a:cubicBezTo>
                    <a:pt x="2714" y="19500"/>
                    <a:pt x="1274" y="17400"/>
                    <a:pt x="554" y="15600"/>
                  </a:cubicBezTo>
                  <a:cubicBezTo>
                    <a:pt x="-166" y="13800"/>
                    <a:pt x="-166" y="12300"/>
                    <a:pt x="451" y="11100"/>
                  </a:cubicBezTo>
                  <a:cubicBezTo>
                    <a:pt x="1068" y="9900"/>
                    <a:pt x="2303" y="9000"/>
                    <a:pt x="5903" y="7200"/>
                  </a:cubicBezTo>
                  <a:cubicBezTo>
                    <a:pt x="9503" y="5400"/>
                    <a:pt x="15468" y="2700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89" name="Line"/>
            <p:cNvSpPr/>
            <p:nvPr/>
          </p:nvSpPr>
          <p:spPr>
            <a:xfrm>
              <a:off x="3494688" y="3707583"/>
              <a:ext cx="289186" cy="31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73" extrusionOk="0">
                  <a:moveTo>
                    <a:pt x="9716" y="2187"/>
                  </a:moveTo>
                  <a:cubicBezTo>
                    <a:pt x="9874" y="1476"/>
                    <a:pt x="10032" y="766"/>
                    <a:pt x="9716" y="339"/>
                  </a:cubicBezTo>
                  <a:cubicBezTo>
                    <a:pt x="9401" y="-87"/>
                    <a:pt x="8613" y="-229"/>
                    <a:pt x="7351" y="624"/>
                  </a:cubicBezTo>
                  <a:cubicBezTo>
                    <a:pt x="6090" y="1476"/>
                    <a:pt x="4356" y="3324"/>
                    <a:pt x="3094" y="5882"/>
                  </a:cubicBezTo>
                  <a:cubicBezTo>
                    <a:pt x="1833" y="8439"/>
                    <a:pt x="1045" y="11708"/>
                    <a:pt x="572" y="13982"/>
                  </a:cubicBezTo>
                  <a:cubicBezTo>
                    <a:pt x="99" y="16255"/>
                    <a:pt x="-59" y="17534"/>
                    <a:pt x="20" y="18600"/>
                  </a:cubicBezTo>
                  <a:cubicBezTo>
                    <a:pt x="99" y="19666"/>
                    <a:pt x="414" y="20518"/>
                    <a:pt x="966" y="20945"/>
                  </a:cubicBezTo>
                  <a:cubicBezTo>
                    <a:pt x="1518" y="21371"/>
                    <a:pt x="2306" y="21371"/>
                    <a:pt x="2937" y="21016"/>
                  </a:cubicBezTo>
                  <a:cubicBezTo>
                    <a:pt x="3567" y="20660"/>
                    <a:pt x="4040" y="19950"/>
                    <a:pt x="4592" y="18387"/>
                  </a:cubicBezTo>
                  <a:cubicBezTo>
                    <a:pt x="5144" y="16824"/>
                    <a:pt x="5775" y="14408"/>
                    <a:pt x="6326" y="12703"/>
                  </a:cubicBezTo>
                  <a:cubicBezTo>
                    <a:pt x="6878" y="10997"/>
                    <a:pt x="7351" y="10003"/>
                    <a:pt x="7903" y="9718"/>
                  </a:cubicBezTo>
                  <a:cubicBezTo>
                    <a:pt x="8455" y="9434"/>
                    <a:pt x="9086" y="9860"/>
                    <a:pt x="9480" y="10855"/>
                  </a:cubicBezTo>
                  <a:cubicBezTo>
                    <a:pt x="9874" y="11850"/>
                    <a:pt x="10032" y="13413"/>
                    <a:pt x="10110" y="14621"/>
                  </a:cubicBezTo>
                  <a:cubicBezTo>
                    <a:pt x="10189" y="15829"/>
                    <a:pt x="10189" y="16682"/>
                    <a:pt x="10189" y="17463"/>
                  </a:cubicBezTo>
                  <a:cubicBezTo>
                    <a:pt x="10189" y="18245"/>
                    <a:pt x="10189" y="18955"/>
                    <a:pt x="10189" y="18955"/>
                  </a:cubicBezTo>
                  <a:cubicBezTo>
                    <a:pt x="10189" y="18955"/>
                    <a:pt x="10189" y="18245"/>
                    <a:pt x="10426" y="17463"/>
                  </a:cubicBezTo>
                  <a:cubicBezTo>
                    <a:pt x="10662" y="16682"/>
                    <a:pt x="11135" y="15829"/>
                    <a:pt x="11687" y="14905"/>
                  </a:cubicBezTo>
                  <a:cubicBezTo>
                    <a:pt x="12239" y="13982"/>
                    <a:pt x="12869" y="12987"/>
                    <a:pt x="13342" y="12916"/>
                  </a:cubicBezTo>
                  <a:cubicBezTo>
                    <a:pt x="13815" y="12845"/>
                    <a:pt x="14131" y="13697"/>
                    <a:pt x="14919" y="14692"/>
                  </a:cubicBezTo>
                  <a:cubicBezTo>
                    <a:pt x="15707" y="15687"/>
                    <a:pt x="16969" y="16824"/>
                    <a:pt x="18151" y="17463"/>
                  </a:cubicBezTo>
                  <a:cubicBezTo>
                    <a:pt x="19334" y="18103"/>
                    <a:pt x="20437" y="18245"/>
                    <a:pt x="21541" y="1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0" name="Line"/>
            <p:cNvSpPr/>
            <p:nvPr/>
          </p:nvSpPr>
          <p:spPr>
            <a:xfrm>
              <a:off x="3853723" y="3740150"/>
              <a:ext cx="7232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extrusionOk="0">
                  <a:moveTo>
                    <a:pt x="0" y="0"/>
                  </a:moveTo>
                  <a:cubicBezTo>
                    <a:pt x="6000" y="2717"/>
                    <a:pt x="12000" y="5434"/>
                    <a:pt x="15900" y="8015"/>
                  </a:cubicBezTo>
                  <a:cubicBezTo>
                    <a:pt x="19800" y="10596"/>
                    <a:pt x="21600" y="13042"/>
                    <a:pt x="19800" y="15283"/>
                  </a:cubicBezTo>
                  <a:cubicBezTo>
                    <a:pt x="18000" y="17525"/>
                    <a:pt x="12600" y="19562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1" name="Line"/>
            <p:cNvSpPr/>
            <p:nvPr/>
          </p:nvSpPr>
          <p:spPr>
            <a:xfrm>
              <a:off x="4175492" y="3562095"/>
              <a:ext cx="427532" cy="50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5" extrusionOk="0">
                  <a:moveTo>
                    <a:pt x="7447" y="15941"/>
                  </a:moveTo>
                  <a:cubicBezTo>
                    <a:pt x="7659" y="15221"/>
                    <a:pt x="7872" y="14501"/>
                    <a:pt x="7553" y="14141"/>
                  </a:cubicBezTo>
                  <a:cubicBezTo>
                    <a:pt x="7234" y="13781"/>
                    <a:pt x="6383" y="13781"/>
                    <a:pt x="5212" y="14411"/>
                  </a:cubicBezTo>
                  <a:cubicBezTo>
                    <a:pt x="4042" y="15041"/>
                    <a:pt x="2552" y="16301"/>
                    <a:pt x="1648" y="17201"/>
                  </a:cubicBezTo>
                  <a:cubicBezTo>
                    <a:pt x="743" y="18101"/>
                    <a:pt x="424" y="18641"/>
                    <a:pt x="211" y="19226"/>
                  </a:cubicBezTo>
                  <a:cubicBezTo>
                    <a:pt x="-2" y="19811"/>
                    <a:pt x="-108" y="20441"/>
                    <a:pt x="158" y="20846"/>
                  </a:cubicBezTo>
                  <a:cubicBezTo>
                    <a:pt x="424" y="21251"/>
                    <a:pt x="1062" y="21431"/>
                    <a:pt x="1648" y="21476"/>
                  </a:cubicBezTo>
                  <a:cubicBezTo>
                    <a:pt x="2233" y="21521"/>
                    <a:pt x="2765" y="21431"/>
                    <a:pt x="3776" y="20531"/>
                  </a:cubicBezTo>
                  <a:cubicBezTo>
                    <a:pt x="4787" y="19631"/>
                    <a:pt x="6276" y="17921"/>
                    <a:pt x="7553" y="15626"/>
                  </a:cubicBezTo>
                  <a:cubicBezTo>
                    <a:pt x="8830" y="13331"/>
                    <a:pt x="9894" y="10451"/>
                    <a:pt x="10692" y="7976"/>
                  </a:cubicBezTo>
                  <a:cubicBezTo>
                    <a:pt x="11490" y="5501"/>
                    <a:pt x="12022" y="3431"/>
                    <a:pt x="12235" y="2081"/>
                  </a:cubicBezTo>
                  <a:cubicBezTo>
                    <a:pt x="12448" y="731"/>
                    <a:pt x="12341" y="101"/>
                    <a:pt x="12182" y="11"/>
                  </a:cubicBezTo>
                  <a:cubicBezTo>
                    <a:pt x="12022" y="-79"/>
                    <a:pt x="11809" y="371"/>
                    <a:pt x="11543" y="2126"/>
                  </a:cubicBezTo>
                  <a:cubicBezTo>
                    <a:pt x="11277" y="3881"/>
                    <a:pt x="10958" y="6941"/>
                    <a:pt x="10745" y="9596"/>
                  </a:cubicBezTo>
                  <a:cubicBezTo>
                    <a:pt x="10532" y="12251"/>
                    <a:pt x="10426" y="14501"/>
                    <a:pt x="10266" y="15986"/>
                  </a:cubicBezTo>
                  <a:cubicBezTo>
                    <a:pt x="10107" y="17471"/>
                    <a:pt x="9894" y="18191"/>
                    <a:pt x="9841" y="18281"/>
                  </a:cubicBezTo>
                  <a:cubicBezTo>
                    <a:pt x="9788" y="18371"/>
                    <a:pt x="9894" y="17831"/>
                    <a:pt x="10426" y="16751"/>
                  </a:cubicBezTo>
                  <a:cubicBezTo>
                    <a:pt x="10958" y="15671"/>
                    <a:pt x="11916" y="14051"/>
                    <a:pt x="12607" y="13106"/>
                  </a:cubicBezTo>
                  <a:cubicBezTo>
                    <a:pt x="13299" y="12161"/>
                    <a:pt x="13725" y="11891"/>
                    <a:pt x="13991" y="12026"/>
                  </a:cubicBezTo>
                  <a:cubicBezTo>
                    <a:pt x="14257" y="12161"/>
                    <a:pt x="14363" y="12701"/>
                    <a:pt x="14203" y="13781"/>
                  </a:cubicBezTo>
                  <a:cubicBezTo>
                    <a:pt x="14044" y="14861"/>
                    <a:pt x="13618" y="16481"/>
                    <a:pt x="13405" y="17516"/>
                  </a:cubicBezTo>
                  <a:cubicBezTo>
                    <a:pt x="13192" y="18551"/>
                    <a:pt x="13192" y="19001"/>
                    <a:pt x="13299" y="19001"/>
                  </a:cubicBezTo>
                  <a:cubicBezTo>
                    <a:pt x="13405" y="19001"/>
                    <a:pt x="13618" y="18551"/>
                    <a:pt x="14469" y="17471"/>
                  </a:cubicBezTo>
                  <a:cubicBezTo>
                    <a:pt x="15321" y="16391"/>
                    <a:pt x="16810" y="14681"/>
                    <a:pt x="17768" y="13511"/>
                  </a:cubicBezTo>
                  <a:cubicBezTo>
                    <a:pt x="18725" y="12341"/>
                    <a:pt x="19151" y="11711"/>
                    <a:pt x="19151" y="11846"/>
                  </a:cubicBezTo>
                  <a:cubicBezTo>
                    <a:pt x="19151" y="11981"/>
                    <a:pt x="18725" y="12881"/>
                    <a:pt x="18513" y="13781"/>
                  </a:cubicBezTo>
                  <a:cubicBezTo>
                    <a:pt x="18300" y="14681"/>
                    <a:pt x="18300" y="15581"/>
                    <a:pt x="18832" y="16301"/>
                  </a:cubicBezTo>
                  <a:cubicBezTo>
                    <a:pt x="19364" y="17021"/>
                    <a:pt x="20428" y="17561"/>
                    <a:pt x="21492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2" name="Line"/>
            <p:cNvSpPr/>
            <p:nvPr/>
          </p:nvSpPr>
          <p:spPr>
            <a:xfrm>
              <a:off x="6551400" y="3641285"/>
              <a:ext cx="136301" cy="63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55" extrusionOk="0">
                  <a:moveTo>
                    <a:pt x="14671" y="2679"/>
                  </a:moveTo>
                  <a:cubicBezTo>
                    <a:pt x="15638" y="2395"/>
                    <a:pt x="16606" y="2111"/>
                    <a:pt x="17573" y="1649"/>
                  </a:cubicBezTo>
                  <a:cubicBezTo>
                    <a:pt x="18540" y="1187"/>
                    <a:pt x="19507" y="547"/>
                    <a:pt x="19023" y="228"/>
                  </a:cubicBezTo>
                  <a:cubicBezTo>
                    <a:pt x="18540" y="-92"/>
                    <a:pt x="16606" y="-92"/>
                    <a:pt x="13543" y="334"/>
                  </a:cubicBezTo>
                  <a:cubicBezTo>
                    <a:pt x="10480" y="761"/>
                    <a:pt x="6289" y="1613"/>
                    <a:pt x="3549" y="2963"/>
                  </a:cubicBezTo>
                  <a:cubicBezTo>
                    <a:pt x="809" y="4313"/>
                    <a:pt x="-481" y="6161"/>
                    <a:pt x="164" y="7759"/>
                  </a:cubicBezTo>
                  <a:cubicBezTo>
                    <a:pt x="809" y="9358"/>
                    <a:pt x="3388" y="10708"/>
                    <a:pt x="7095" y="12094"/>
                  </a:cubicBezTo>
                  <a:cubicBezTo>
                    <a:pt x="10803" y="13479"/>
                    <a:pt x="15638" y="14900"/>
                    <a:pt x="18218" y="16215"/>
                  </a:cubicBezTo>
                  <a:cubicBezTo>
                    <a:pt x="20797" y="17529"/>
                    <a:pt x="21119" y="18737"/>
                    <a:pt x="20474" y="19554"/>
                  </a:cubicBezTo>
                  <a:cubicBezTo>
                    <a:pt x="19829" y="20371"/>
                    <a:pt x="18218" y="20797"/>
                    <a:pt x="16606" y="21082"/>
                  </a:cubicBezTo>
                  <a:cubicBezTo>
                    <a:pt x="14994" y="21366"/>
                    <a:pt x="13382" y="21508"/>
                    <a:pt x="12092" y="21437"/>
                  </a:cubicBezTo>
                  <a:cubicBezTo>
                    <a:pt x="10803" y="21366"/>
                    <a:pt x="9835" y="21082"/>
                    <a:pt x="10319" y="20904"/>
                  </a:cubicBezTo>
                  <a:cubicBezTo>
                    <a:pt x="10803" y="20726"/>
                    <a:pt x="12737" y="20655"/>
                    <a:pt x="14671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3" name="Line"/>
            <p:cNvSpPr/>
            <p:nvPr/>
          </p:nvSpPr>
          <p:spPr>
            <a:xfrm>
              <a:off x="6521944" y="4457700"/>
              <a:ext cx="49580" cy="1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18" extrusionOk="0">
                  <a:moveTo>
                    <a:pt x="7581" y="0"/>
                  </a:moveTo>
                  <a:cubicBezTo>
                    <a:pt x="4881" y="4800"/>
                    <a:pt x="2181" y="9600"/>
                    <a:pt x="831" y="13500"/>
                  </a:cubicBezTo>
                  <a:cubicBezTo>
                    <a:pt x="-519" y="17400"/>
                    <a:pt x="-519" y="20400"/>
                    <a:pt x="3081" y="21000"/>
                  </a:cubicBezTo>
                  <a:cubicBezTo>
                    <a:pt x="6681" y="21600"/>
                    <a:pt x="13881" y="19800"/>
                    <a:pt x="21081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4" name="Line"/>
            <p:cNvSpPr/>
            <p:nvPr/>
          </p:nvSpPr>
          <p:spPr>
            <a:xfrm>
              <a:off x="6601698" y="4451350"/>
              <a:ext cx="123310" cy="15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342" extrusionOk="0">
                  <a:moveTo>
                    <a:pt x="13011" y="4438"/>
                  </a:moveTo>
                  <a:cubicBezTo>
                    <a:pt x="13011" y="2959"/>
                    <a:pt x="13011" y="1479"/>
                    <a:pt x="12125" y="888"/>
                  </a:cubicBezTo>
                  <a:cubicBezTo>
                    <a:pt x="11240" y="296"/>
                    <a:pt x="9470" y="592"/>
                    <a:pt x="7345" y="1923"/>
                  </a:cubicBezTo>
                  <a:cubicBezTo>
                    <a:pt x="5221" y="3255"/>
                    <a:pt x="2742" y="5622"/>
                    <a:pt x="1325" y="8285"/>
                  </a:cubicBezTo>
                  <a:cubicBezTo>
                    <a:pt x="-91" y="10948"/>
                    <a:pt x="-445" y="13907"/>
                    <a:pt x="617" y="16422"/>
                  </a:cubicBezTo>
                  <a:cubicBezTo>
                    <a:pt x="1680" y="18937"/>
                    <a:pt x="4158" y="21008"/>
                    <a:pt x="7345" y="21304"/>
                  </a:cubicBezTo>
                  <a:cubicBezTo>
                    <a:pt x="10532" y="21600"/>
                    <a:pt x="14427" y="20121"/>
                    <a:pt x="17083" y="17753"/>
                  </a:cubicBezTo>
                  <a:cubicBezTo>
                    <a:pt x="19739" y="15386"/>
                    <a:pt x="21155" y="12132"/>
                    <a:pt x="20447" y="9025"/>
                  </a:cubicBezTo>
                  <a:cubicBezTo>
                    <a:pt x="19739" y="5918"/>
                    <a:pt x="16906" y="2959"/>
                    <a:pt x="140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5" name="Line"/>
            <p:cNvSpPr/>
            <p:nvPr/>
          </p:nvSpPr>
          <p:spPr>
            <a:xfrm>
              <a:off x="6443172" y="3463835"/>
              <a:ext cx="194369" cy="8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80" extrusionOk="0">
                  <a:moveTo>
                    <a:pt x="11176" y="3974"/>
                  </a:moveTo>
                  <a:cubicBezTo>
                    <a:pt x="9338" y="7661"/>
                    <a:pt x="7500" y="11349"/>
                    <a:pt x="6236" y="14247"/>
                  </a:cubicBezTo>
                  <a:cubicBezTo>
                    <a:pt x="4972" y="17144"/>
                    <a:pt x="4283" y="19252"/>
                    <a:pt x="3364" y="20305"/>
                  </a:cubicBezTo>
                  <a:cubicBezTo>
                    <a:pt x="2444" y="21359"/>
                    <a:pt x="1296" y="21359"/>
                    <a:pt x="606" y="18988"/>
                  </a:cubicBezTo>
                  <a:cubicBezTo>
                    <a:pt x="-83" y="16618"/>
                    <a:pt x="-313" y="11876"/>
                    <a:pt x="606" y="8188"/>
                  </a:cubicBezTo>
                  <a:cubicBezTo>
                    <a:pt x="1525" y="4500"/>
                    <a:pt x="3593" y="1866"/>
                    <a:pt x="5547" y="2393"/>
                  </a:cubicBezTo>
                  <a:cubicBezTo>
                    <a:pt x="7500" y="2920"/>
                    <a:pt x="9338" y="6608"/>
                    <a:pt x="11291" y="9242"/>
                  </a:cubicBezTo>
                  <a:cubicBezTo>
                    <a:pt x="13244" y="11876"/>
                    <a:pt x="15313" y="13457"/>
                    <a:pt x="16921" y="13983"/>
                  </a:cubicBezTo>
                  <a:cubicBezTo>
                    <a:pt x="18530" y="14510"/>
                    <a:pt x="19678" y="13983"/>
                    <a:pt x="20368" y="12403"/>
                  </a:cubicBezTo>
                  <a:cubicBezTo>
                    <a:pt x="21057" y="10822"/>
                    <a:pt x="21287" y="8188"/>
                    <a:pt x="20942" y="5554"/>
                  </a:cubicBezTo>
                  <a:cubicBezTo>
                    <a:pt x="20598" y="2920"/>
                    <a:pt x="19678" y="286"/>
                    <a:pt x="17036" y="22"/>
                  </a:cubicBezTo>
                  <a:cubicBezTo>
                    <a:pt x="14393" y="-241"/>
                    <a:pt x="10027" y="1866"/>
                    <a:pt x="5661" y="3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6" name="Line"/>
            <p:cNvSpPr/>
            <p:nvPr/>
          </p:nvSpPr>
          <p:spPr>
            <a:xfrm>
              <a:off x="6895373" y="3845021"/>
              <a:ext cx="292101" cy="24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extrusionOk="0">
                  <a:moveTo>
                    <a:pt x="0" y="2913"/>
                  </a:moveTo>
                  <a:cubicBezTo>
                    <a:pt x="313" y="2028"/>
                    <a:pt x="626" y="1142"/>
                    <a:pt x="1643" y="523"/>
                  </a:cubicBezTo>
                  <a:cubicBezTo>
                    <a:pt x="2661" y="-97"/>
                    <a:pt x="4383" y="-451"/>
                    <a:pt x="6104" y="1142"/>
                  </a:cubicBezTo>
                  <a:cubicBezTo>
                    <a:pt x="7826" y="2736"/>
                    <a:pt x="9548" y="6277"/>
                    <a:pt x="9548" y="9818"/>
                  </a:cubicBezTo>
                  <a:cubicBezTo>
                    <a:pt x="9548" y="13359"/>
                    <a:pt x="7826" y="16900"/>
                    <a:pt x="6574" y="18847"/>
                  </a:cubicBezTo>
                  <a:cubicBezTo>
                    <a:pt x="5322" y="20795"/>
                    <a:pt x="4539" y="21149"/>
                    <a:pt x="4070" y="20618"/>
                  </a:cubicBezTo>
                  <a:cubicBezTo>
                    <a:pt x="3600" y="20087"/>
                    <a:pt x="3443" y="18670"/>
                    <a:pt x="4774" y="15926"/>
                  </a:cubicBezTo>
                  <a:cubicBezTo>
                    <a:pt x="6104" y="13182"/>
                    <a:pt x="8922" y="9110"/>
                    <a:pt x="10643" y="6719"/>
                  </a:cubicBezTo>
                  <a:cubicBezTo>
                    <a:pt x="12365" y="4329"/>
                    <a:pt x="12991" y="3621"/>
                    <a:pt x="13617" y="3001"/>
                  </a:cubicBezTo>
                  <a:cubicBezTo>
                    <a:pt x="14243" y="2382"/>
                    <a:pt x="14870" y="1851"/>
                    <a:pt x="14948" y="2028"/>
                  </a:cubicBezTo>
                  <a:cubicBezTo>
                    <a:pt x="15026" y="2205"/>
                    <a:pt x="14557" y="3090"/>
                    <a:pt x="14009" y="5480"/>
                  </a:cubicBezTo>
                  <a:cubicBezTo>
                    <a:pt x="13461" y="7870"/>
                    <a:pt x="12835" y="11765"/>
                    <a:pt x="13226" y="14156"/>
                  </a:cubicBezTo>
                  <a:cubicBezTo>
                    <a:pt x="13617" y="16546"/>
                    <a:pt x="15026" y="17431"/>
                    <a:pt x="16591" y="17785"/>
                  </a:cubicBezTo>
                  <a:cubicBezTo>
                    <a:pt x="18157" y="18139"/>
                    <a:pt x="19878" y="17962"/>
                    <a:pt x="21600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7" name="Line"/>
            <p:cNvSpPr/>
            <p:nvPr/>
          </p:nvSpPr>
          <p:spPr>
            <a:xfrm>
              <a:off x="7244623" y="39941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8" name="Line"/>
            <p:cNvSpPr/>
            <p:nvPr/>
          </p:nvSpPr>
          <p:spPr>
            <a:xfrm>
              <a:off x="7447823" y="3685116"/>
              <a:ext cx="158751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68"/>
                  </a:moveTo>
                  <a:cubicBezTo>
                    <a:pt x="18144" y="734"/>
                    <a:pt x="14688" y="0"/>
                    <a:pt x="11664" y="0"/>
                  </a:cubicBezTo>
                  <a:cubicBezTo>
                    <a:pt x="8640" y="0"/>
                    <a:pt x="6048" y="734"/>
                    <a:pt x="4176" y="2621"/>
                  </a:cubicBezTo>
                  <a:cubicBezTo>
                    <a:pt x="2304" y="4509"/>
                    <a:pt x="1152" y="7550"/>
                    <a:pt x="1008" y="10590"/>
                  </a:cubicBezTo>
                  <a:cubicBezTo>
                    <a:pt x="864" y="13631"/>
                    <a:pt x="1728" y="16672"/>
                    <a:pt x="2016" y="18507"/>
                  </a:cubicBezTo>
                  <a:cubicBezTo>
                    <a:pt x="2304" y="20342"/>
                    <a:pt x="2016" y="20971"/>
                    <a:pt x="1584" y="21285"/>
                  </a:cubicBezTo>
                  <a:cubicBezTo>
                    <a:pt x="1152" y="21600"/>
                    <a:pt x="57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9" name="Line"/>
            <p:cNvSpPr/>
            <p:nvPr/>
          </p:nvSpPr>
          <p:spPr>
            <a:xfrm>
              <a:off x="7363010" y="3905250"/>
              <a:ext cx="26896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180" y="21600"/>
                  </a:moveTo>
                  <a:cubicBezTo>
                    <a:pt x="12" y="19636"/>
                    <a:pt x="-157" y="17673"/>
                    <a:pt x="265" y="16036"/>
                  </a:cubicBezTo>
                  <a:cubicBezTo>
                    <a:pt x="687" y="14400"/>
                    <a:pt x="1699" y="13091"/>
                    <a:pt x="4484" y="11127"/>
                  </a:cubicBezTo>
                  <a:cubicBezTo>
                    <a:pt x="7268" y="9164"/>
                    <a:pt x="11824" y="6545"/>
                    <a:pt x="14946" y="4582"/>
                  </a:cubicBezTo>
                  <a:cubicBezTo>
                    <a:pt x="18068" y="2618"/>
                    <a:pt x="19755" y="1309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0" name="Line"/>
            <p:cNvSpPr/>
            <p:nvPr/>
          </p:nvSpPr>
          <p:spPr>
            <a:xfrm>
              <a:off x="7634911" y="3734742"/>
              <a:ext cx="327263" cy="34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4" extrusionOk="0">
                  <a:moveTo>
                    <a:pt x="9004" y="723"/>
                  </a:moveTo>
                  <a:cubicBezTo>
                    <a:pt x="8307" y="332"/>
                    <a:pt x="7611" y="-58"/>
                    <a:pt x="6914" y="7"/>
                  </a:cubicBezTo>
                  <a:cubicBezTo>
                    <a:pt x="6217" y="72"/>
                    <a:pt x="5520" y="593"/>
                    <a:pt x="4405" y="2349"/>
                  </a:cubicBezTo>
                  <a:cubicBezTo>
                    <a:pt x="3291" y="4106"/>
                    <a:pt x="1758" y="7099"/>
                    <a:pt x="921" y="9766"/>
                  </a:cubicBezTo>
                  <a:cubicBezTo>
                    <a:pt x="85" y="12434"/>
                    <a:pt x="-54" y="14776"/>
                    <a:pt x="16" y="16467"/>
                  </a:cubicBezTo>
                  <a:cubicBezTo>
                    <a:pt x="85" y="18159"/>
                    <a:pt x="364" y="19200"/>
                    <a:pt x="712" y="19981"/>
                  </a:cubicBezTo>
                  <a:cubicBezTo>
                    <a:pt x="1061" y="20761"/>
                    <a:pt x="1479" y="21282"/>
                    <a:pt x="2036" y="21412"/>
                  </a:cubicBezTo>
                  <a:cubicBezTo>
                    <a:pt x="2594" y="21542"/>
                    <a:pt x="3291" y="21282"/>
                    <a:pt x="3778" y="20436"/>
                  </a:cubicBezTo>
                  <a:cubicBezTo>
                    <a:pt x="4266" y="19590"/>
                    <a:pt x="4545" y="18159"/>
                    <a:pt x="4754" y="16662"/>
                  </a:cubicBezTo>
                  <a:cubicBezTo>
                    <a:pt x="4963" y="15166"/>
                    <a:pt x="5102" y="13605"/>
                    <a:pt x="5381" y="12434"/>
                  </a:cubicBezTo>
                  <a:cubicBezTo>
                    <a:pt x="5660" y="11262"/>
                    <a:pt x="6078" y="10482"/>
                    <a:pt x="6635" y="10091"/>
                  </a:cubicBezTo>
                  <a:cubicBezTo>
                    <a:pt x="7192" y="9701"/>
                    <a:pt x="7889" y="9701"/>
                    <a:pt x="8516" y="9961"/>
                  </a:cubicBezTo>
                  <a:cubicBezTo>
                    <a:pt x="9143" y="10222"/>
                    <a:pt x="9701" y="10742"/>
                    <a:pt x="10119" y="11848"/>
                  </a:cubicBezTo>
                  <a:cubicBezTo>
                    <a:pt x="10537" y="12954"/>
                    <a:pt x="10816" y="14646"/>
                    <a:pt x="10885" y="15817"/>
                  </a:cubicBezTo>
                  <a:cubicBezTo>
                    <a:pt x="10955" y="16988"/>
                    <a:pt x="10816" y="17638"/>
                    <a:pt x="10467" y="18159"/>
                  </a:cubicBezTo>
                  <a:cubicBezTo>
                    <a:pt x="10119" y="18679"/>
                    <a:pt x="9561" y="19070"/>
                    <a:pt x="9213" y="18809"/>
                  </a:cubicBezTo>
                  <a:cubicBezTo>
                    <a:pt x="8865" y="18549"/>
                    <a:pt x="8725" y="17638"/>
                    <a:pt x="8795" y="16728"/>
                  </a:cubicBezTo>
                  <a:cubicBezTo>
                    <a:pt x="8865" y="15817"/>
                    <a:pt x="9143" y="14906"/>
                    <a:pt x="9492" y="14190"/>
                  </a:cubicBezTo>
                  <a:cubicBezTo>
                    <a:pt x="9840" y="13475"/>
                    <a:pt x="10258" y="12954"/>
                    <a:pt x="10467" y="13019"/>
                  </a:cubicBezTo>
                  <a:cubicBezTo>
                    <a:pt x="10676" y="13084"/>
                    <a:pt x="10676" y="13735"/>
                    <a:pt x="10746" y="14450"/>
                  </a:cubicBezTo>
                  <a:cubicBezTo>
                    <a:pt x="10816" y="15166"/>
                    <a:pt x="10955" y="15947"/>
                    <a:pt x="11373" y="16402"/>
                  </a:cubicBezTo>
                  <a:cubicBezTo>
                    <a:pt x="11791" y="16858"/>
                    <a:pt x="12488" y="16988"/>
                    <a:pt x="14021" y="16467"/>
                  </a:cubicBezTo>
                  <a:cubicBezTo>
                    <a:pt x="15554" y="15947"/>
                    <a:pt x="17923" y="14776"/>
                    <a:pt x="19316" y="13800"/>
                  </a:cubicBezTo>
                  <a:cubicBezTo>
                    <a:pt x="20710" y="12824"/>
                    <a:pt x="21128" y="12043"/>
                    <a:pt x="21546" y="1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1" name="Line"/>
            <p:cNvSpPr/>
            <p:nvPr/>
          </p:nvSpPr>
          <p:spPr>
            <a:xfrm>
              <a:off x="7968523" y="3747715"/>
              <a:ext cx="77923" cy="36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02" extrusionOk="0">
                  <a:moveTo>
                    <a:pt x="8526" y="2565"/>
                  </a:moveTo>
                  <a:cubicBezTo>
                    <a:pt x="9095" y="1435"/>
                    <a:pt x="9663" y="304"/>
                    <a:pt x="10232" y="53"/>
                  </a:cubicBezTo>
                  <a:cubicBezTo>
                    <a:pt x="10800" y="-198"/>
                    <a:pt x="11368" y="430"/>
                    <a:pt x="13642" y="2062"/>
                  </a:cubicBezTo>
                  <a:cubicBezTo>
                    <a:pt x="15916" y="3695"/>
                    <a:pt x="19895" y="6332"/>
                    <a:pt x="20747" y="8907"/>
                  </a:cubicBezTo>
                  <a:cubicBezTo>
                    <a:pt x="21600" y="11481"/>
                    <a:pt x="19326" y="13993"/>
                    <a:pt x="15347" y="16065"/>
                  </a:cubicBezTo>
                  <a:cubicBezTo>
                    <a:pt x="11368" y="18137"/>
                    <a:pt x="5684" y="19769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2" name="Line"/>
            <p:cNvSpPr/>
            <p:nvPr/>
          </p:nvSpPr>
          <p:spPr>
            <a:xfrm>
              <a:off x="8127273" y="39941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3" name="Line"/>
            <p:cNvSpPr/>
            <p:nvPr/>
          </p:nvSpPr>
          <p:spPr>
            <a:xfrm>
              <a:off x="8278052" y="3615266"/>
              <a:ext cx="348755" cy="43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6" extrusionOk="0">
                  <a:moveTo>
                    <a:pt x="9858" y="14365"/>
                  </a:moveTo>
                  <a:cubicBezTo>
                    <a:pt x="8427" y="14050"/>
                    <a:pt x="6996" y="13736"/>
                    <a:pt x="5499" y="14208"/>
                  </a:cubicBezTo>
                  <a:cubicBezTo>
                    <a:pt x="4003" y="14680"/>
                    <a:pt x="2441" y="15938"/>
                    <a:pt x="1531" y="16882"/>
                  </a:cubicBezTo>
                  <a:cubicBezTo>
                    <a:pt x="620" y="17825"/>
                    <a:pt x="359" y="18454"/>
                    <a:pt x="164" y="19188"/>
                  </a:cubicBezTo>
                  <a:cubicBezTo>
                    <a:pt x="-31" y="19922"/>
                    <a:pt x="-161" y="20761"/>
                    <a:pt x="425" y="21181"/>
                  </a:cubicBezTo>
                  <a:cubicBezTo>
                    <a:pt x="1010" y="21600"/>
                    <a:pt x="2311" y="21600"/>
                    <a:pt x="4003" y="20604"/>
                  </a:cubicBezTo>
                  <a:cubicBezTo>
                    <a:pt x="5694" y="19608"/>
                    <a:pt x="7776" y="17616"/>
                    <a:pt x="9338" y="14994"/>
                  </a:cubicBezTo>
                  <a:cubicBezTo>
                    <a:pt x="10899" y="12373"/>
                    <a:pt x="11940" y="9122"/>
                    <a:pt x="12591" y="6658"/>
                  </a:cubicBezTo>
                  <a:cubicBezTo>
                    <a:pt x="13241" y="4194"/>
                    <a:pt x="13502" y="2517"/>
                    <a:pt x="13437" y="1468"/>
                  </a:cubicBezTo>
                  <a:cubicBezTo>
                    <a:pt x="13372" y="419"/>
                    <a:pt x="12981" y="0"/>
                    <a:pt x="12526" y="0"/>
                  </a:cubicBezTo>
                  <a:cubicBezTo>
                    <a:pt x="12070" y="0"/>
                    <a:pt x="11550" y="419"/>
                    <a:pt x="10769" y="2307"/>
                  </a:cubicBezTo>
                  <a:cubicBezTo>
                    <a:pt x="9988" y="4194"/>
                    <a:pt x="8947" y="7550"/>
                    <a:pt x="8362" y="9856"/>
                  </a:cubicBezTo>
                  <a:cubicBezTo>
                    <a:pt x="7776" y="12163"/>
                    <a:pt x="7646" y="13421"/>
                    <a:pt x="7646" y="14313"/>
                  </a:cubicBezTo>
                  <a:cubicBezTo>
                    <a:pt x="7646" y="15204"/>
                    <a:pt x="7776" y="15728"/>
                    <a:pt x="7906" y="16252"/>
                  </a:cubicBezTo>
                  <a:cubicBezTo>
                    <a:pt x="8037" y="16777"/>
                    <a:pt x="8167" y="17301"/>
                    <a:pt x="8557" y="17563"/>
                  </a:cubicBezTo>
                  <a:cubicBezTo>
                    <a:pt x="8947" y="17825"/>
                    <a:pt x="9598" y="17825"/>
                    <a:pt x="10119" y="17563"/>
                  </a:cubicBezTo>
                  <a:cubicBezTo>
                    <a:pt x="10639" y="17301"/>
                    <a:pt x="11029" y="16777"/>
                    <a:pt x="11615" y="16043"/>
                  </a:cubicBezTo>
                  <a:cubicBezTo>
                    <a:pt x="12200" y="15309"/>
                    <a:pt x="12981" y="14365"/>
                    <a:pt x="13632" y="13736"/>
                  </a:cubicBezTo>
                  <a:cubicBezTo>
                    <a:pt x="14282" y="13107"/>
                    <a:pt x="14803" y="12792"/>
                    <a:pt x="15063" y="12897"/>
                  </a:cubicBezTo>
                  <a:cubicBezTo>
                    <a:pt x="15323" y="13002"/>
                    <a:pt x="15323" y="13526"/>
                    <a:pt x="15128" y="14313"/>
                  </a:cubicBezTo>
                  <a:cubicBezTo>
                    <a:pt x="14933" y="15099"/>
                    <a:pt x="14543" y="16148"/>
                    <a:pt x="14152" y="16934"/>
                  </a:cubicBezTo>
                  <a:cubicBezTo>
                    <a:pt x="13762" y="17720"/>
                    <a:pt x="13372" y="18245"/>
                    <a:pt x="13372" y="18297"/>
                  </a:cubicBezTo>
                  <a:cubicBezTo>
                    <a:pt x="13372" y="18350"/>
                    <a:pt x="13762" y="17930"/>
                    <a:pt x="14998" y="16986"/>
                  </a:cubicBezTo>
                  <a:cubicBezTo>
                    <a:pt x="16234" y="16043"/>
                    <a:pt x="18316" y="14575"/>
                    <a:pt x="19617" y="13579"/>
                  </a:cubicBezTo>
                  <a:cubicBezTo>
                    <a:pt x="20919" y="12583"/>
                    <a:pt x="21439" y="12058"/>
                    <a:pt x="21439" y="11953"/>
                  </a:cubicBezTo>
                  <a:cubicBezTo>
                    <a:pt x="21439" y="11849"/>
                    <a:pt x="20919" y="12163"/>
                    <a:pt x="20398" y="12897"/>
                  </a:cubicBezTo>
                  <a:cubicBezTo>
                    <a:pt x="19878" y="13631"/>
                    <a:pt x="19357" y="14784"/>
                    <a:pt x="19487" y="15885"/>
                  </a:cubicBezTo>
                  <a:cubicBezTo>
                    <a:pt x="19617" y="16986"/>
                    <a:pt x="20398" y="18035"/>
                    <a:pt x="21179" y="19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4" name="Line"/>
            <p:cNvSpPr/>
            <p:nvPr/>
          </p:nvSpPr>
          <p:spPr>
            <a:xfrm>
              <a:off x="7739923" y="3930650"/>
              <a:ext cx="133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5" name="Line"/>
            <p:cNvSpPr/>
            <p:nvPr/>
          </p:nvSpPr>
          <p:spPr>
            <a:xfrm>
              <a:off x="4977673" y="4591049"/>
              <a:ext cx="8233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08"/>
                  </a:moveTo>
                  <a:cubicBezTo>
                    <a:pt x="1721" y="7200"/>
                    <a:pt x="3443" y="6092"/>
                    <a:pt x="5331" y="4708"/>
                  </a:cubicBezTo>
                  <a:cubicBezTo>
                    <a:pt x="7219" y="3323"/>
                    <a:pt x="9273" y="1662"/>
                    <a:pt x="11466" y="831"/>
                  </a:cubicBezTo>
                  <a:cubicBezTo>
                    <a:pt x="13660" y="0"/>
                    <a:pt x="15992" y="0"/>
                    <a:pt x="17297" y="0"/>
                  </a:cubicBezTo>
                  <a:cubicBezTo>
                    <a:pt x="18602" y="0"/>
                    <a:pt x="18879" y="0"/>
                    <a:pt x="17991" y="831"/>
                  </a:cubicBezTo>
                  <a:cubicBezTo>
                    <a:pt x="17102" y="1662"/>
                    <a:pt x="15048" y="3323"/>
                    <a:pt x="12993" y="4985"/>
                  </a:cubicBezTo>
                  <a:cubicBezTo>
                    <a:pt x="10939" y="6646"/>
                    <a:pt x="8884" y="8308"/>
                    <a:pt x="7107" y="9969"/>
                  </a:cubicBezTo>
                  <a:cubicBezTo>
                    <a:pt x="5331" y="11631"/>
                    <a:pt x="3831" y="13292"/>
                    <a:pt x="2832" y="14400"/>
                  </a:cubicBezTo>
                  <a:cubicBezTo>
                    <a:pt x="1832" y="15508"/>
                    <a:pt x="1333" y="16062"/>
                    <a:pt x="1249" y="16338"/>
                  </a:cubicBezTo>
                  <a:cubicBezTo>
                    <a:pt x="1166" y="16615"/>
                    <a:pt x="1499" y="16615"/>
                    <a:pt x="2721" y="16062"/>
                  </a:cubicBezTo>
                  <a:cubicBezTo>
                    <a:pt x="3942" y="15508"/>
                    <a:pt x="6052" y="14400"/>
                    <a:pt x="8162" y="13015"/>
                  </a:cubicBezTo>
                  <a:cubicBezTo>
                    <a:pt x="10272" y="11631"/>
                    <a:pt x="12383" y="9969"/>
                    <a:pt x="14493" y="8862"/>
                  </a:cubicBezTo>
                  <a:cubicBezTo>
                    <a:pt x="16603" y="7754"/>
                    <a:pt x="18713" y="7200"/>
                    <a:pt x="19962" y="7200"/>
                  </a:cubicBezTo>
                  <a:cubicBezTo>
                    <a:pt x="21211" y="7200"/>
                    <a:pt x="21600" y="7754"/>
                    <a:pt x="21600" y="8031"/>
                  </a:cubicBezTo>
                  <a:cubicBezTo>
                    <a:pt x="21600" y="8308"/>
                    <a:pt x="21211" y="8308"/>
                    <a:pt x="20073" y="8862"/>
                  </a:cubicBezTo>
                  <a:cubicBezTo>
                    <a:pt x="18935" y="9415"/>
                    <a:pt x="17047" y="10523"/>
                    <a:pt x="15187" y="11908"/>
                  </a:cubicBezTo>
                  <a:cubicBezTo>
                    <a:pt x="13326" y="13292"/>
                    <a:pt x="11494" y="14954"/>
                    <a:pt x="10078" y="16062"/>
                  </a:cubicBezTo>
                  <a:cubicBezTo>
                    <a:pt x="8662" y="17169"/>
                    <a:pt x="7663" y="17723"/>
                    <a:pt x="6941" y="18554"/>
                  </a:cubicBezTo>
                  <a:cubicBezTo>
                    <a:pt x="6219" y="19385"/>
                    <a:pt x="5775" y="20492"/>
                    <a:pt x="5719" y="21046"/>
                  </a:cubicBezTo>
                  <a:cubicBezTo>
                    <a:pt x="5664" y="21600"/>
                    <a:pt x="5997" y="21600"/>
                    <a:pt x="7274" y="21323"/>
                  </a:cubicBezTo>
                  <a:cubicBezTo>
                    <a:pt x="8551" y="21046"/>
                    <a:pt x="10772" y="20492"/>
                    <a:pt x="12327" y="20492"/>
                  </a:cubicBezTo>
                  <a:cubicBezTo>
                    <a:pt x="13882" y="20492"/>
                    <a:pt x="14770" y="21046"/>
                    <a:pt x="15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6" name="Line"/>
            <p:cNvSpPr/>
            <p:nvPr/>
          </p:nvSpPr>
          <p:spPr>
            <a:xfrm>
              <a:off x="5212623" y="3773079"/>
              <a:ext cx="370600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0" extrusionOk="0">
                  <a:moveTo>
                    <a:pt x="0" y="2080"/>
                  </a:moveTo>
                  <a:cubicBezTo>
                    <a:pt x="123" y="1360"/>
                    <a:pt x="245" y="640"/>
                    <a:pt x="614" y="280"/>
                  </a:cubicBezTo>
                  <a:cubicBezTo>
                    <a:pt x="982" y="-80"/>
                    <a:pt x="1595" y="-80"/>
                    <a:pt x="3559" y="208"/>
                  </a:cubicBezTo>
                  <a:cubicBezTo>
                    <a:pt x="5523" y="496"/>
                    <a:pt x="8836" y="1072"/>
                    <a:pt x="11843" y="1936"/>
                  </a:cubicBezTo>
                  <a:cubicBezTo>
                    <a:pt x="14850" y="2800"/>
                    <a:pt x="17550" y="3952"/>
                    <a:pt x="19145" y="4816"/>
                  </a:cubicBezTo>
                  <a:cubicBezTo>
                    <a:pt x="20741" y="5680"/>
                    <a:pt x="21232" y="6256"/>
                    <a:pt x="21416" y="6904"/>
                  </a:cubicBezTo>
                  <a:cubicBezTo>
                    <a:pt x="21600" y="7552"/>
                    <a:pt x="21477" y="8272"/>
                    <a:pt x="20495" y="9352"/>
                  </a:cubicBezTo>
                  <a:cubicBezTo>
                    <a:pt x="19514" y="10432"/>
                    <a:pt x="17673" y="11872"/>
                    <a:pt x="14850" y="13528"/>
                  </a:cubicBezTo>
                  <a:cubicBezTo>
                    <a:pt x="12027" y="15184"/>
                    <a:pt x="8223" y="17056"/>
                    <a:pt x="6014" y="18136"/>
                  </a:cubicBezTo>
                  <a:cubicBezTo>
                    <a:pt x="3805" y="19216"/>
                    <a:pt x="3191" y="19504"/>
                    <a:pt x="2516" y="19864"/>
                  </a:cubicBezTo>
                  <a:cubicBezTo>
                    <a:pt x="1841" y="20224"/>
                    <a:pt x="1105" y="20656"/>
                    <a:pt x="1043" y="20944"/>
                  </a:cubicBezTo>
                  <a:cubicBezTo>
                    <a:pt x="982" y="21232"/>
                    <a:pt x="1595" y="21376"/>
                    <a:pt x="2270" y="21448"/>
                  </a:cubicBezTo>
                  <a:cubicBezTo>
                    <a:pt x="2945" y="21520"/>
                    <a:pt x="3682" y="21520"/>
                    <a:pt x="4418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07" name="Line"/>
            <p:cNvSpPr/>
            <p:nvPr/>
          </p:nvSpPr>
          <p:spPr>
            <a:xfrm>
              <a:off x="5282473" y="4044950"/>
              <a:ext cx="482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947" y="2215"/>
                    <a:pt x="16295" y="4431"/>
                    <a:pt x="13689" y="6646"/>
                  </a:cubicBezTo>
                  <a:cubicBezTo>
                    <a:pt x="11084" y="8862"/>
                    <a:pt x="8526" y="11077"/>
                    <a:pt x="6253" y="13569"/>
                  </a:cubicBezTo>
                  <a:cubicBezTo>
                    <a:pt x="3979" y="16062"/>
                    <a:pt x="1989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008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240" y="4183383"/>
              <a:ext cx="1772264" cy="143890"/>
            </a:xfrm>
            <a:prstGeom prst="rect">
              <a:avLst/>
            </a:prstGeom>
            <a:effectLst/>
          </p:spPr>
        </p:pic>
        <p:pic>
          <p:nvPicPr>
            <p:cNvPr id="3010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5448" y="3709712"/>
              <a:ext cx="521500" cy="522698"/>
            </a:xfrm>
            <a:prstGeom prst="rect">
              <a:avLst/>
            </a:prstGeom>
            <a:effectLst/>
          </p:spPr>
        </p:pic>
        <p:sp>
          <p:nvSpPr>
            <p:cNvPr id="3012" name="Line"/>
            <p:cNvSpPr/>
            <p:nvPr/>
          </p:nvSpPr>
          <p:spPr>
            <a:xfrm>
              <a:off x="5703134" y="5156200"/>
              <a:ext cx="360401" cy="23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9" extrusionOk="0">
                  <a:moveTo>
                    <a:pt x="854" y="0"/>
                  </a:moveTo>
                  <a:cubicBezTo>
                    <a:pt x="2938" y="391"/>
                    <a:pt x="5023" y="782"/>
                    <a:pt x="7233" y="1319"/>
                  </a:cubicBezTo>
                  <a:cubicBezTo>
                    <a:pt x="9444" y="1857"/>
                    <a:pt x="11781" y="2541"/>
                    <a:pt x="14023" y="3274"/>
                  </a:cubicBezTo>
                  <a:cubicBezTo>
                    <a:pt x="16265" y="4007"/>
                    <a:pt x="18412" y="4789"/>
                    <a:pt x="19612" y="5327"/>
                  </a:cubicBezTo>
                  <a:cubicBezTo>
                    <a:pt x="20812" y="5864"/>
                    <a:pt x="21065" y="6157"/>
                    <a:pt x="21254" y="6646"/>
                  </a:cubicBezTo>
                  <a:cubicBezTo>
                    <a:pt x="21444" y="7135"/>
                    <a:pt x="21570" y="7819"/>
                    <a:pt x="21475" y="8308"/>
                  </a:cubicBezTo>
                  <a:cubicBezTo>
                    <a:pt x="21381" y="8796"/>
                    <a:pt x="21065" y="9090"/>
                    <a:pt x="19738" y="9823"/>
                  </a:cubicBezTo>
                  <a:cubicBezTo>
                    <a:pt x="18412" y="10556"/>
                    <a:pt x="16075" y="11729"/>
                    <a:pt x="13928" y="12804"/>
                  </a:cubicBezTo>
                  <a:cubicBezTo>
                    <a:pt x="11781" y="13879"/>
                    <a:pt x="9823" y="14856"/>
                    <a:pt x="7896" y="15931"/>
                  </a:cubicBezTo>
                  <a:cubicBezTo>
                    <a:pt x="5970" y="17006"/>
                    <a:pt x="4075" y="18179"/>
                    <a:pt x="2938" y="18863"/>
                  </a:cubicBezTo>
                  <a:cubicBezTo>
                    <a:pt x="1802" y="19548"/>
                    <a:pt x="1423" y="19743"/>
                    <a:pt x="981" y="20134"/>
                  </a:cubicBezTo>
                  <a:cubicBezTo>
                    <a:pt x="538" y="20525"/>
                    <a:pt x="33" y="21111"/>
                    <a:pt x="2" y="21356"/>
                  </a:cubicBezTo>
                  <a:cubicBezTo>
                    <a:pt x="-30" y="21600"/>
                    <a:pt x="412" y="21502"/>
                    <a:pt x="854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3" name="Line"/>
            <p:cNvSpPr/>
            <p:nvPr/>
          </p:nvSpPr>
          <p:spPr>
            <a:xfrm>
              <a:off x="5771423" y="5334000"/>
              <a:ext cx="374651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075" y="1532"/>
                    <a:pt x="18549" y="3064"/>
                    <a:pt x="16871" y="4902"/>
                  </a:cubicBezTo>
                  <a:cubicBezTo>
                    <a:pt x="15193" y="6740"/>
                    <a:pt x="13363" y="8885"/>
                    <a:pt x="11380" y="10953"/>
                  </a:cubicBezTo>
                  <a:cubicBezTo>
                    <a:pt x="9397" y="13021"/>
                    <a:pt x="7261" y="15013"/>
                    <a:pt x="5339" y="16774"/>
                  </a:cubicBezTo>
                  <a:cubicBezTo>
                    <a:pt x="3417" y="18536"/>
                    <a:pt x="1708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4" name="Line"/>
            <p:cNvSpPr/>
            <p:nvPr/>
          </p:nvSpPr>
          <p:spPr>
            <a:xfrm>
              <a:off x="6686220" y="5118100"/>
              <a:ext cx="34529" cy="18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4" extrusionOk="0">
                  <a:moveTo>
                    <a:pt x="7609" y="0"/>
                  </a:moveTo>
                  <a:cubicBezTo>
                    <a:pt x="6299" y="2655"/>
                    <a:pt x="4990" y="5309"/>
                    <a:pt x="3681" y="8507"/>
                  </a:cubicBezTo>
                  <a:cubicBezTo>
                    <a:pt x="2372" y="11705"/>
                    <a:pt x="1063" y="15446"/>
                    <a:pt x="409" y="17678"/>
                  </a:cubicBezTo>
                  <a:cubicBezTo>
                    <a:pt x="-246" y="19911"/>
                    <a:pt x="-246" y="20635"/>
                    <a:pt x="1390" y="21057"/>
                  </a:cubicBezTo>
                  <a:cubicBezTo>
                    <a:pt x="3027" y="21479"/>
                    <a:pt x="6299" y="21600"/>
                    <a:pt x="9899" y="21540"/>
                  </a:cubicBezTo>
                  <a:cubicBezTo>
                    <a:pt x="13499" y="21479"/>
                    <a:pt x="17427" y="21238"/>
                    <a:pt x="21354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5" name="Line"/>
            <p:cNvSpPr/>
            <p:nvPr/>
          </p:nvSpPr>
          <p:spPr>
            <a:xfrm>
              <a:off x="6817366" y="5115399"/>
              <a:ext cx="114566" cy="18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1" extrusionOk="0">
                  <a:moveTo>
                    <a:pt x="10939" y="1074"/>
                  </a:moveTo>
                  <a:cubicBezTo>
                    <a:pt x="10350" y="572"/>
                    <a:pt x="9761" y="70"/>
                    <a:pt x="9073" y="7"/>
                  </a:cubicBezTo>
                  <a:cubicBezTo>
                    <a:pt x="8386" y="-56"/>
                    <a:pt x="7601" y="321"/>
                    <a:pt x="6030" y="2016"/>
                  </a:cubicBezTo>
                  <a:cubicBezTo>
                    <a:pt x="4459" y="3711"/>
                    <a:pt x="2102" y="6725"/>
                    <a:pt x="924" y="9425"/>
                  </a:cubicBezTo>
                  <a:cubicBezTo>
                    <a:pt x="-254" y="12125"/>
                    <a:pt x="-254" y="14511"/>
                    <a:pt x="630" y="16395"/>
                  </a:cubicBezTo>
                  <a:cubicBezTo>
                    <a:pt x="1513" y="18279"/>
                    <a:pt x="3281" y="19660"/>
                    <a:pt x="5244" y="20477"/>
                  </a:cubicBezTo>
                  <a:cubicBezTo>
                    <a:pt x="7208" y="21293"/>
                    <a:pt x="9368" y="21544"/>
                    <a:pt x="11724" y="21230"/>
                  </a:cubicBezTo>
                  <a:cubicBezTo>
                    <a:pt x="14081" y="20916"/>
                    <a:pt x="16633" y="20037"/>
                    <a:pt x="18401" y="18342"/>
                  </a:cubicBezTo>
                  <a:cubicBezTo>
                    <a:pt x="20168" y="16646"/>
                    <a:pt x="21150" y="14135"/>
                    <a:pt x="21248" y="11309"/>
                  </a:cubicBezTo>
                  <a:cubicBezTo>
                    <a:pt x="21346" y="8484"/>
                    <a:pt x="20561" y="5344"/>
                    <a:pt x="19775" y="3460"/>
                  </a:cubicBezTo>
                  <a:cubicBezTo>
                    <a:pt x="18990" y="1577"/>
                    <a:pt x="18204" y="949"/>
                    <a:pt x="16339" y="1011"/>
                  </a:cubicBezTo>
                  <a:cubicBezTo>
                    <a:pt x="14473" y="1074"/>
                    <a:pt x="11528" y="1828"/>
                    <a:pt x="10251" y="2895"/>
                  </a:cubicBezTo>
                  <a:cubicBezTo>
                    <a:pt x="8975" y="3963"/>
                    <a:pt x="9368" y="5344"/>
                    <a:pt x="9761" y="6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6" name="Line"/>
            <p:cNvSpPr/>
            <p:nvPr/>
          </p:nvSpPr>
          <p:spPr>
            <a:xfrm>
              <a:off x="7028723" y="5219700"/>
              <a:ext cx="1270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7" name="Line"/>
            <p:cNvSpPr/>
            <p:nvPr/>
          </p:nvSpPr>
          <p:spPr>
            <a:xfrm>
              <a:off x="7322366" y="4880737"/>
              <a:ext cx="88525" cy="45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63" extrusionOk="0">
                  <a:moveTo>
                    <a:pt x="16211" y="2093"/>
                  </a:moveTo>
                  <a:cubicBezTo>
                    <a:pt x="15457" y="1586"/>
                    <a:pt x="14704" y="1078"/>
                    <a:pt x="13825" y="724"/>
                  </a:cubicBezTo>
                  <a:cubicBezTo>
                    <a:pt x="12945" y="369"/>
                    <a:pt x="11941" y="166"/>
                    <a:pt x="10685" y="64"/>
                  </a:cubicBezTo>
                  <a:cubicBezTo>
                    <a:pt x="9429" y="-37"/>
                    <a:pt x="7922" y="-37"/>
                    <a:pt x="6415" y="191"/>
                  </a:cubicBezTo>
                  <a:cubicBezTo>
                    <a:pt x="4908" y="419"/>
                    <a:pt x="3401" y="876"/>
                    <a:pt x="2145" y="1763"/>
                  </a:cubicBezTo>
                  <a:cubicBezTo>
                    <a:pt x="890" y="2650"/>
                    <a:pt x="-115" y="3969"/>
                    <a:pt x="262" y="5414"/>
                  </a:cubicBezTo>
                  <a:cubicBezTo>
                    <a:pt x="638" y="6859"/>
                    <a:pt x="2397" y="8431"/>
                    <a:pt x="5159" y="10129"/>
                  </a:cubicBezTo>
                  <a:cubicBezTo>
                    <a:pt x="7922" y="11828"/>
                    <a:pt x="11690" y="13653"/>
                    <a:pt x="14704" y="15124"/>
                  </a:cubicBezTo>
                  <a:cubicBezTo>
                    <a:pt x="17718" y="16594"/>
                    <a:pt x="19978" y="17709"/>
                    <a:pt x="20732" y="18622"/>
                  </a:cubicBezTo>
                  <a:cubicBezTo>
                    <a:pt x="21485" y="19535"/>
                    <a:pt x="20732" y="20245"/>
                    <a:pt x="18094" y="20701"/>
                  </a:cubicBezTo>
                  <a:cubicBezTo>
                    <a:pt x="15457" y="21157"/>
                    <a:pt x="10936" y="21360"/>
                    <a:pt x="8048" y="21436"/>
                  </a:cubicBezTo>
                  <a:cubicBezTo>
                    <a:pt x="5159" y="21512"/>
                    <a:pt x="3904" y="21462"/>
                    <a:pt x="2648" y="21360"/>
                  </a:cubicBezTo>
                  <a:cubicBezTo>
                    <a:pt x="1392" y="21259"/>
                    <a:pt x="136" y="21107"/>
                    <a:pt x="11" y="21132"/>
                  </a:cubicBezTo>
                  <a:cubicBezTo>
                    <a:pt x="-115" y="21157"/>
                    <a:pt x="890" y="21360"/>
                    <a:pt x="1894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8" name="Line"/>
            <p:cNvSpPr/>
            <p:nvPr/>
          </p:nvSpPr>
          <p:spPr>
            <a:xfrm>
              <a:off x="7302244" y="5438775"/>
              <a:ext cx="2493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extrusionOk="0">
                  <a:moveTo>
                    <a:pt x="18500" y="0"/>
                  </a:moveTo>
                  <a:cubicBezTo>
                    <a:pt x="14000" y="0"/>
                    <a:pt x="9500" y="0"/>
                    <a:pt x="6350" y="643"/>
                  </a:cubicBezTo>
                  <a:cubicBezTo>
                    <a:pt x="3200" y="1286"/>
                    <a:pt x="1400" y="2571"/>
                    <a:pt x="500" y="5271"/>
                  </a:cubicBezTo>
                  <a:cubicBezTo>
                    <a:pt x="-400" y="7971"/>
                    <a:pt x="-400" y="12086"/>
                    <a:pt x="3200" y="15043"/>
                  </a:cubicBezTo>
                  <a:cubicBezTo>
                    <a:pt x="6800" y="18000"/>
                    <a:pt x="14000" y="19800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19" name="Line"/>
            <p:cNvSpPr/>
            <p:nvPr/>
          </p:nvSpPr>
          <p:spPr>
            <a:xfrm>
              <a:off x="7388323" y="5416550"/>
              <a:ext cx="77896" cy="8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13" extrusionOk="0">
                  <a:moveTo>
                    <a:pt x="13246" y="7112"/>
                  </a:moveTo>
                  <a:cubicBezTo>
                    <a:pt x="12404" y="6059"/>
                    <a:pt x="11563" y="5005"/>
                    <a:pt x="10441" y="4610"/>
                  </a:cubicBezTo>
                  <a:cubicBezTo>
                    <a:pt x="9319" y="4215"/>
                    <a:pt x="7916" y="4478"/>
                    <a:pt x="6093" y="5663"/>
                  </a:cubicBezTo>
                  <a:cubicBezTo>
                    <a:pt x="4269" y="6849"/>
                    <a:pt x="2025" y="8956"/>
                    <a:pt x="903" y="11590"/>
                  </a:cubicBezTo>
                  <a:cubicBezTo>
                    <a:pt x="-219" y="14224"/>
                    <a:pt x="-219" y="17385"/>
                    <a:pt x="482" y="19229"/>
                  </a:cubicBezTo>
                  <a:cubicBezTo>
                    <a:pt x="1184" y="21073"/>
                    <a:pt x="2586" y="21600"/>
                    <a:pt x="6233" y="20941"/>
                  </a:cubicBezTo>
                  <a:cubicBezTo>
                    <a:pt x="9880" y="20283"/>
                    <a:pt x="15771" y="18439"/>
                    <a:pt x="18576" y="16200"/>
                  </a:cubicBezTo>
                  <a:cubicBezTo>
                    <a:pt x="21381" y="13961"/>
                    <a:pt x="21100" y="11327"/>
                    <a:pt x="19137" y="8561"/>
                  </a:cubicBezTo>
                  <a:cubicBezTo>
                    <a:pt x="17173" y="5795"/>
                    <a:pt x="13526" y="2898"/>
                    <a:pt x="98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0" name="Line"/>
            <p:cNvSpPr/>
            <p:nvPr/>
          </p:nvSpPr>
          <p:spPr>
            <a:xfrm>
              <a:off x="7212146" y="4764269"/>
              <a:ext cx="149292" cy="5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19765" extrusionOk="0">
                  <a:moveTo>
                    <a:pt x="10073" y="10131"/>
                  </a:moveTo>
                  <a:cubicBezTo>
                    <a:pt x="9469" y="8931"/>
                    <a:pt x="8865" y="7731"/>
                    <a:pt x="8185" y="7531"/>
                  </a:cubicBezTo>
                  <a:cubicBezTo>
                    <a:pt x="7505" y="7331"/>
                    <a:pt x="6750" y="8131"/>
                    <a:pt x="5844" y="9531"/>
                  </a:cubicBezTo>
                  <a:cubicBezTo>
                    <a:pt x="4938" y="10931"/>
                    <a:pt x="3880" y="12931"/>
                    <a:pt x="2823" y="14331"/>
                  </a:cubicBezTo>
                  <a:cubicBezTo>
                    <a:pt x="1766" y="15731"/>
                    <a:pt x="708" y="16531"/>
                    <a:pt x="255" y="15931"/>
                  </a:cubicBezTo>
                  <a:cubicBezTo>
                    <a:pt x="-198" y="15331"/>
                    <a:pt x="-47" y="13331"/>
                    <a:pt x="708" y="10531"/>
                  </a:cubicBezTo>
                  <a:cubicBezTo>
                    <a:pt x="1464" y="7731"/>
                    <a:pt x="2823" y="4131"/>
                    <a:pt x="4107" y="1931"/>
                  </a:cubicBezTo>
                  <a:cubicBezTo>
                    <a:pt x="5391" y="-269"/>
                    <a:pt x="6599" y="-1069"/>
                    <a:pt x="8336" y="2131"/>
                  </a:cubicBezTo>
                  <a:cubicBezTo>
                    <a:pt x="10073" y="5331"/>
                    <a:pt x="12339" y="12531"/>
                    <a:pt x="14227" y="16331"/>
                  </a:cubicBezTo>
                  <a:cubicBezTo>
                    <a:pt x="16115" y="20131"/>
                    <a:pt x="17626" y="20531"/>
                    <a:pt x="18759" y="18731"/>
                  </a:cubicBezTo>
                  <a:cubicBezTo>
                    <a:pt x="19892" y="16931"/>
                    <a:pt x="20647" y="12931"/>
                    <a:pt x="21024" y="9731"/>
                  </a:cubicBezTo>
                  <a:cubicBezTo>
                    <a:pt x="21402" y="6531"/>
                    <a:pt x="21402" y="4131"/>
                    <a:pt x="21024" y="2731"/>
                  </a:cubicBezTo>
                  <a:cubicBezTo>
                    <a:pt x="20647" y="1331"/>
                    <a:pt x="19892" y="931"/>
                    <a:pt x="18608" y="1131"/>
                  </a:cubicBezTo>
                  <a:cubicBezTo>
                    <a:pt x="17324" y="1331"/>
                    <a:pt x="15511" y="2131"/>
                    <a:pt x="14001" y="4531"/>
                  </a:cubicBezTo>
                  <a:cubicBezTo>
                    <a:pt x="12490" y="6931"/>
                    <a:pt x="11282" y="10931"/>
                    <a:pt x="10073" y="14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1" name="Line"/>
            <p:cNvSpPr/>
            <p:nvPr/>
          </p:nvSpPr>
          <p:spPr>
            <a:xfrm>
              <a:off x="7555773" y="4914288"/>
              <a:ext cx="76201" cy="2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21600" y="295"/>
                  </a:moveTo>
                  <a:cubicBezTo>
                    <a:pt x="19800" y="130"/>
                    <a:pt x="18000" y="-35"/>
                    <a:pt x="16200" y="6"/>
                  </a:cubicBezTo>
                  <a:cubicBezTo>
                    <a:pt x="14400" y="47"/>
                    <a:pt x="12600" y="295"/>
                    <a:pt x="10500" y="1325"/>
                  </a:cubicBezTo>
                  <a:cubicBezTo>
                    <a:pt x="8400" y="2356"/>
                    <a:pt x="6000" y="4170"/>
                    <a:pt x="4200" y="6354"/>
                  </a:cubicBezTo>
                  <a:cubicBezTo>
                    <a:pt x="2400" y="8539"/>
                    <a:pt x="1200" y="11095"/>
                    <a:pt x="1200" y="13486"/>
                  </a:cubicBezTo>
                  <a:cubicBezTo>
                    <a:pt x="1200" y="15876"/>
                    <a:pt x="2400" y="18102"/>
                    <a:pt x="2850" y="19463"/>
                  </a:cubicBezTo>
                  <a:cubicBezTo>
                    <a:pt x="3300" y="20823"/>
                    <a:pt x="3000" y="21318"/>
                    <a:pt x="2400" y="21441"/>
                  </a:cubicBezTo>
                  <a:cubicBezTo>
                    <a:pt x="1800" y="21565"/>
                    <a:pt x="900" y="21318"/>
                    <a:pt x="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2" name="Line"/>
            <p:cNvSpPr/>
            <p:nvPr/>
          </p:nvSpPr>
          <p:spPr>
            <a:xfrm>
              <a:off x="7494882" y="5105400"/>
              <a:ext cx="133917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extrusionOk="0">
                  <a:moveTo>
                    <a:pt x="1622" y="21600"/>
                  </a:moveTo>
                  <a:cubicBezTo>
                    <a:pt x="771" y="18277"/>
                    <a:pt x="-79" y="14954"/>
                    <a:pt x="6" y="12462"/>
                  </a:cubicBezTo>
                  <a:cubicBezTo>
                    <a:pt x="91" y="9969"/>
                    <a:pt x="1112" y="8308"/>
                    <a:pt x="4853" y="6369"/>
                  </a:cubicBezTo>
                  <a:cubicBezTo>
                    <a:pt x="8595" y="4431"/>
                    <a:pt x="15058" y="2215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3" name="Line"/>
            <p:cNvSpPr/>
            <p:nvPr/>
          </p:nvSpPr>
          <p:spPr>
            <a:xfrm>
              <a:off x="7672040" y="4946650"/>
              <a:ext cx="5518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extrusionOk="0">
                  <a:moveTo>
                    <a:pt x="17256" y="0"/>
                  </a:moveTo>
                  <a:cubicBezTo>
                    <a:pt x="12056" y="1557"/>
                    <a:pt x="6856" y="3114"/>
                    <a:pt x="3656" y="5400"/>
                  </a:cubicBezTo>
                  <a:cubicBezTo>
                    <a:pt x="456" y="7686"/>
                    <a:pt x="-744" y="10703"/>
                    <a:pt x="456" y="13281"/>
                  </a:cubicBezTo>
                  <a:cubicBezTo>
                    <a:pt x="1656" y="15859"/>
                    <a:pt x="5256" y="18000"/>
                    <a:pt x="9056" y="19314"/>
                  </a:cubicBezTo>
                  <a:cubicBezTo>
                    <a:pt x="12856" y="20627"/>
                    <a:pt x="16856" y="21114"/>
                    <a:pt x="208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4" name="Line"/>
            <p:cNvSpPr/>
            <p:nvPr/>
          </p:nvSpPr>
          <p:spPr>
            <a:xfrm>
              <a:off x="7736748" y="5049286"/>
              <a:ext cx="158751" cy="8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extrusionOk="0">
                  <a:moveTo>
                    <a:pt x="0" y="3739"/>
                  </a:moveTo>
                  <a:cubicBezTo>
                    <a:pt x="0" y="2406"/>
                    <a:pt x="0" y="1072"/>
                    <a:pt x="504" y="406"/>
                  </a:cubicBezTo>
                  <a:cubicBezTo>
                    <a:pt x="1008" y="-261"/>
                    <a:pt x="2016" y="-261"/>
                    <a:pt x="3384" y="1606"/>
                  </a:cubicBezTo>
                  <a:cubicBezTo>
                    <a:pt x="4752" y="3472"/>
                    <a:pt x="6480" y="7206"/>
                    <a:pt x="7128" y="10539"/>
                  </a:cubicBezTo>
                  <a:cubicBezTo>
                    <a:pt x="7776" y="13872"/>
                    <a:pt x="7344" y="16806"/>
                    <a:pt x="6624" y="18672"/>
                  </a:cubicBezTo>
                  <a:cubicBezTo>
                    <a:pt x="5904" y="20539"/>
                    <a:pt x="4896" y="21339"/>
                    <a:pt x="4464" y="20939"/>
                  </a:cubicBezTo>
                  <a:cubicBezTo>
                    <a:pt x="4032" y="20539"/>
                    <a:pt x="4176" y="18939"/>
                    <a:pt x="5328" y="15739"/>
                  </a:cubicBezTo>
                  <a:cubicBezTo>
                    <a:pt x="6480" y="12539"/>
                    <a:pt x="8640" y="7739"/>
                    <a:pt x="10008" y="4939"/>
                  </a:cubicBezTo>
                  <a:cubicBezTo>
                    <a:pt x="11376" y="2139"/>
                    <a:pt x="11952" y="1339"/>
                    <a:pt x="12312" y="1606"/>
                  </a:cubicBezTo>
                  <a:cubicBezTo>
                    <a:pt x="12672" y="1872"/>
                    <a:pt x="12816" y="3206"/>
                    <a:pt x="12888" y="4539"/>
                  </a:cubicBezTo>
                  <a:cubicBezTo>
                    <a:pt x="12960" y="5872"/>
                    <a:pt x="12960" y="7206"/>
                    <a:pt x="14400" y="8939"/>
                  </a:cubicBezTo>
                  <a:cubicBezTo>
                    <a:pt x="15840" y="10672"/>
                    <a:pt x="18720" y="12806"/>
                    <a:pt x="21600" y="14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5" name="Line"/>
            <p:cNvSpPr/>
            <p:nvPr/>
          </p:nvSpPr>
          <p:spPr>
            <a:xfrm>
              <a:off x="7955823" y="4933950"/>
              <a:ext cx="5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extrusionOk="0">
                  <a:moveTo>
                    <a:pt x="0" y="0"/>
                  </a:moveTo>
                  <a:cubicBezTo>
                    <a:pt x="7200" y="2671"/>
                    <a:pt x="14400" y="5342"/>
                    <a:pt x="18000" y="8710"/>
                  </a:cubicBezTo>
                  <a:cubicBezTo>
                    <a:pt x="21600" y="12077"/>
                    <a:pt x="21600" y="16142"/>
                    <a:pt x="21000" y="18406"/>
                  </a:cubicBezTo>
                  <a:cubicBezTo>
                    <a:pt x="20400" y="20671"/>
                    <a:pt x="19200" y="21135"/>
                    <a:pt x="18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6" name="Line"/>
            <p:cNvSpPr/>
            <p:nvPr/>
          </p:nvSpPr>
          <p:spPr>
            <a:xfrm>
              <a:off x="8051073" y="5092700"/>
              <a:ext cx="222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7" name="Line"/>
            <p:cNvSpPr/>
            <p:nvPr/>
          </p:nvSpPr>
          <p:spPr>
            <a:xfrm>
              <a:off x="8170596" y="4803210"/>
              <a:ext cx="382128" cy="33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4" extrusionOk="0">
                  <a:moveTo>
                    <a:pt x="9730" y="18287"/>
                  </a:moveTo>
                  <a:cubicBezTo>
                    <a:pt x="9730" y="17877"/>
                    <a:pt x="9730" y="17467"/>
                    <a:pt x="9580" y="17125"/>
                  </a:cubicBezTo>
                  <a:cubicBezTo>
                    <a:pt x="9431" y="16783"/>
                    <a:pt x="9133" y="16510"/>
                    <a:pt x="8268" y="16236"/>
                  </a:cubicBezTo>
                  <a:cubicBezTo>
                    <a:pt x="7403" y="15963"/>
                    <a:pt x="5971" y="15690"/>
                    <a:pt x="4598" y="15963"/>
                  </a:cubicBezTo>
                  <a:cubicBezTo>
                    <a:pt x="3226" y="16236"/>
                    <a:pt x="1913" y="17057"/>
                    <a:pt x="1137" y="17843"/>
                  </a:cubicBezTo>
                  <a:cubicBezTo>
                    <a:pt x="362" y="18629"/>
                    <a:pt x="123" y="19381"/>
                    <a:pt x="34" y="19927"/>
                  </a:cubicBezTo>
                  <a:cubicBezTo>
                    <a:pt x="-56" y="20474"/>
                    <a:pt x="4" y="20816"/>
                    <a:pt x="571" y="21090"/>
                  </a:cubicBezTo>
                  <a:cubicBezTo>
                    <a:pt x="1137" y="21363"/>
                    <a:pt x="2211" y="21568"/>
                    <a:pt x="3405" y="21329"/>
                  </a:cubicBezTo>
                  <a:cubicBezTo>
                    <a:pt x="4598" y="21090"/>
                    <a:pt x="5911" y="20406"/>
                    <a:pt x="7074" y="19039"/>
                  </a:cubicBezTo>
                  <a:cubicBezTo>
                    <a:pt x="8238" y="17672"/>
                    <a:pt x="9252" y="15621"/>
                    <a:pt x="9968" y="13263"/>
                  </a:cubicBezTo>
                  <a:cubicBezTo>
                    <a:pt x="10684" y="10905"/>
                    <a:pt x="11102" y="8239"/>
                    <a:pt x="11341" y="6086"/>
                  </a:cubicBezTo>
                  <a:cubicBezTo>
                    <a:pt x="11579" y="3933"/>
                    <a:pt x="11639" y="2292"/>
                    <a:pt x="11609" y="1301"/>
                  </a:cubicBezTo>
                  <a:cubicBezTo>
                    <a:pt x="11579" y="310"/>
                    <a:pt x="11460" y="-32"/>
                    <a:pt x="11281" y="2"/>
                  </a:cubicBezTo>
                  <a:cubicBezTo>
                    <a:pt x="11102" y="36"/>
                    <a:pt x="10863" y="446"/>
                    <a:pt x="10535" y="1643"/>
                  </a:cubicBezTo>
                  <a:cubicBezTo>
                    <a:pt x="10207" y="2839"/>
                    <a:pt x="9789" y="4821"/>
                    <a:pt x="9551" y="7111"/>
                  </a:cubicBezTo>
                  <a:cubicBezTo>
                    <a:pt x="9312" y="9401"/>
                    <a:pt x="9252" y="11998"/>
                    <a:pt x="9282" y="13707"/>
                  </a:cubicBezTo>
                  <a:cubicBezTo>
                    <a:pt x="9312" y="15416"/>
                    <a:pt x="9431" y="16236"/>
                    <a:pt x="9551" y="16817"/>
                  </a:cubicBezTo>
                  <a:cubicBezTo>
                    <a:pt x="9670" y="17398"/>
                    <a:pt x="9789" y="17740"/>
                    <a:pt x="9968" y="17740"/>
                  </a:cubicBezTo>
                  <a:cubicBezTo>
                    <a:pt x="10147" y="17740"/>
                    <a:pt x="10386" y="17398"/>
                    <a:pt x="10684" y="16886"/>
                  </a:cubicBezTo>
                  <a:cubicBezTo>
                    <a:pt x="10983" y="16373"/>
                    <a:pt x="11341" y="15690"/>
                    <a:pt x="11669" y="15143"/>
                  </a:cubicBezTo>
                  <a:cubicBezTo>
                    <a:pt x="11997" y="14596"/>
                    <a:pt x="12295" y="14186"/>
                    <a:pt x="12594" y="13946"/>
                  </a:cubicBezTo>
                  <a:cubicBezTo>
                    <a:pt x="12892" y="13707"/>
                    <a:pt x="13190" y="13639"/>
                    <a:pt x="13429" y="13810"/>
                  </a:cubicBezTo>
                  <a:cubicBezTo>
                    <a:pt x="13668" y="13981"/>
                    <a:pt x="13847" y="14391"/>
                    <a:pt x="13966" y="15279"/>
                  </a:cubicBezTo>
                  <a:cubicBezTo>
                    <a:pt x="14085" y="16168"/>
                    <a:pt x="14145" y="17535"/>
                    <a:pt x="14145" y="18390"/>
                  </a:cubicBezTo>
                  <a:cubicBezTo>
                    <a:pt x="14145" y="19244"/>
                    <a:pt x="14085" y="19586"/>
                    <a:pt x="13936" y="19927"/>
                  </a:cubicBezTo>
                  <a:cubicBezTo>
                    <a:pt x="13787" y="20269"/>
                    <a:pt x="13548" y="20611"/>
                    <a:pt x="13519" y="20611"/>
                  </a:cubicBezTo>
                  <a:cubicBezTo>
                    <a:pt x="13489" y="20611"/>
                    <a:pt x="13668" y="20269"/>
                    <a:pt x="14443" y="19278"/>
                  </a:cubicBezTo>
                  <a:cubicBezTo>
                    <a:pt x="15219" y="18287"/>
                    <a:pt x="16592" y="16646"/>
                    <a:pt x="17516" y="15621"/>
                  </a:cubicBezTo>
                  <a:cubicBezTo>
                    <a:pt x="18441" y="14596"/>
                    <a:pt x="18919" y="14186"/>
                    <a:pt x="19247" y="13810"/>
                  </a:cubicBezTo>
                  <a:cubicBezTo>
                    <a:pt x="19575" y="13434"/>
                    <a:pt x="19754" y="13092"/>
                    <a:pt x="19664" y="12990"/>
                  </a:cubicBezTo>
                  <a:cubicBezTo>
                    <a:pt x="19575" y="12887"/>
                    <a:pt x="19217" y="13024"/>
                    <a:pt x="18710" y="13502"/>
                  </a:cubicBezTo>
                  <a:cubicBezTo>
                    <a:pt x="18203" y="13981"/>
                    <a:pt x="17546" y="14801"/>
                    <a:pt x="17218" y="15484"/>
                  </a:cubicBezTo>
                  <a:cubicBezTo>
                    <a:pt x="16890" y="16168"/>
                    <a:pt x="16890" y="16715"/>
                    <a:pt x="17666" y="17262"/>
                  </a:cubicBezTo>
                  <a:cubicBezTo>
                    <a:pt x="18441" y="17809"/>
                    <a:pt x="19993" y="18355"/>
                    <a:pt x="21544" y="18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3040" name="Drawing"/>
          <p:cNvGrpSpPr/>
          <p:nvPr/>
        </p:nvGrpSpPr>
        <p:grpSpPr>
          <a:xfrm>
            <a:off x="8667477" y="2716586"/>
            <a:ext cx="2654574" cy="1459333"/>
            <a:chOff x="0" y="0"/>
            <a:chExt cx="2654572" cy="1459331"/>
          </a:xfrm>
        </p:grpSpPr>
        <p:sp>
          <p:nvSpPr>
            <p:cNvPr id="3029" name="Line"/>
            <p:cNvSpPr/>
            <p:nvPr/>
          </p:nvSpPr>
          <p:spPr>
            <a:xfrm>
              <a:off x="72239" y="260311"/>
              <a:ext cx="186586" cy="91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9" extrusionOk="0">
                  <a:moveTo>
                    <a:pt x="11407" y="3172"/>
                  </a:moveTo>
                  <a:cubicBezTo>
                    <a:pt x="14804" y="2524"/>
                    <a:pt x="18202" y="1875"/>
                    <a:pt x="19901" y="1427"/>
                  </a:cubicBezTo>
                  <a:cubicBezTo>
                    <a:pt x="21600" y="978"/>
                    <a:pt x="21600" y="728"/>
                    <a:pt x="21115" y="529"/>
                  </a:cubicBezTo>
                  <a:cubicBezTo>
                    <a:pt x="20629" y="329"/>
                    <a:pt x="19658" y="179"/>
                    <a:pt x="17838" y="80"/>
                  </a:cubicBezTo>
                  <a:cubicBezTo>
                    <a:pt x="16018" y="-20"/>
                    <a:pt x="13348" y="-70"/>
                    <a:pt x="10800" y="204"/>
                  </a:cubicBezTo>
                  <a:cubicBezTo>
                    <a:pt x="8252" y="479"/>
                    <a:pt x="5825" y="1077"/>
                    <a:pt x="3762" y="2050"/>
                  </a:cubicBezTo>
                  <a:cubicBezTo>
                    <a:pt x="1699" y="3023"/>
                    <a:pt x="0" y="4370"/>
                    <a:pt x="0" y="5692"/>
                  </a:cubicBezTo>
                  <a:cubicBezTo>
                    <a:pt x="0" y="7014"/>
                    <a:pt x="1699" y="8311"/>
                    <a:pt x="4369" y="9782"/>
                  </a:cubicBezTo>
                  <a:cubicBezTo>
                    <a:pt x="7038" y="11254"/>
                    <a:pt x="10679" y="12900"/>
                    <a:pt x="13106" y="14521"/>
                  </a:cubicBezTo>
                  <a:cubicBezTo>
                    <a:pt x="15533" y="16142"/>
                    <a:pt x="16746" y="17739"/>
                    <a:pt x="16989" y="18786"/>
                  </a:cubicBezTo>
                  <a:cubicBezTo>
                    <a:pt x="17231" y="19834"/>
                    <a:pt x="16503" y="20333"/>
                    <a:pt x="15775" y="20682"/>
                  </a:cubicBezTo>
                  <a:cubicBezTo>
                    <a:pt x="15047" y="21031"/>
                    <a:pt x="14319" y="21231"/>
                    <a:pt x="12984" y="21355"/>
                  </a:cubicBezTo>
                  <a:cubicBezTo>
                    <a:pt x="11649" y="21480"/>
                    <a:pt x="9708" y="21530"/>
                    <a:pt x="8252" y="21480"/>
                  </a:cubicBezTo>
                  <a:cubicBezTo>
                    <a:pt x="6796" y="21430"/>
                    <a:pt x="5825" y="21281"/>
                    <a:pt x="5825" y="21131"/>
                  </a:cubicBezTo>
                  <a:cubicBezTo>
                    <a:pt x="5825" y="20981"/>
                    <a:pt x="6796" y="20832"/>
                    <a:pt x="7766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0" name="Line"/>
            <p:cNvSpPr/>
            <p:nvPr/>
          </p:nvSpPr>
          <p:spPr>
            <a:xfrm>
              <a:off x="109668" y="1305180"/>
              <a:ext cx="141076" cy="15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98" extrusionOk="0">
                  <a:moveTo>
                    <a:pt x="14077" y="8229"/>
                  </a:moveTo>
                  <a:cubicBezTo>
                    <a:pt x="12807" y="5102"/>
                    <a:pt x="11536" y="1976"/>
                    <a:pt x="10107" y="697"/>
                  </a:cubicBezTo>
                  <a:cubicBezTo>
                    <a:pt x="8677" y="-582"/>
                    <a:pt x="7089" y="-14"/>
                    <a:pt x="5342" y="1692"/>
                  </a:cubicBezTo>
                  <a:cubicBezTo>
                    <a:pt x="3595" y="3397"/>
                    <a:pt x="1689" y="6239"/>
                    <a:pt x="736" y="9365"/>
                  </a:cubicBezTo>
                  <a:cubicBezTo>
                    <a:pt x="-217" y="12492"/>
                    <a:pt x="-217" y="15902"/>
                    <a:pt x="577" y="18034"/>
                  </a:cubicBezTo>
                  <a:cubicBezTo>
                    <a:pt x="1371" y="20165"/>
                    <a:pt x="2959" y="21018"/>
                    <a:pt x="6136" y="20592"/>
                  </a:cubicBezTo>
                  <a:cubicBezTo>
                    <a:pt x="9312" y="20165"/>
                    <a:pt x="14077" y="18460"/>
                    <a:pt x="16936" y="16186"/>
                  </a:cubicBezTo>
                  <a:cubicBezTo>
                    <a:pt x="19795" y="13913"/>
                    <a:pt x="20748" y="11071"/>
                    <a:pt x="21065" y="8939"/>
                  </a:cubicBezTo>
                  <a:cubicBezTo>
                    <a:pt x="21383" y="6807"/>
                    <a:pt x="21065" y="5386"/>
                    <a:pt x="19001" y="4392"/>
                  </a:cubicBezTo>
                  <a:cubicBezTo>
                    <a:pt x="16936" y="3397"/>
                    <a:pt x="13124" y="2829"/>
                    <a:pt x="9312" y="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1" name="Line"/>
            <p:cNvSpPr/>
            <p:nvPr/>
          </p:nvSpPr>
          <p:spPr>
            <a:xfrm>
              <a:off x="-1" y="-1"/>
              <a:ext cx="214650" cy="1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47" extrusionOk="0">
                  <a:moveTo>
                    <a:pt x="14497" y="203"/>
                  </a:moveTo>
                  <a:cubicBezTo>
                    <a:pt x="11980" y="5160"/>
                    <a:pt x="9464" y="10118"/>
                    <a:pt x="7891" y="13305"/>
                  </a:cubicBezTo>
                  <a:cubicBezTo>
                    <a:pt x="6318" y="16492"/>
                    <a:pt x="5689" y="17908"/>
                    <a:pt x="4850" y="18616"/>
                  </a:cubicBezTo>
                  <a:cubicBezTo>
                    <a:pt x="4011" y="19324"/>
                    <a:pt x="2963" y="19324"/>
                    <a:pt x="1914" y="17908"/>
                  </a:cubicBezTo>
                  <a:cubicBezTo>
                    <a:pt x="866" y="16492"/>
                    <a:pt x="-183" y="13659"/>
                    <a:pt x="27" y="10826"/>
                  </a:cubicBezTo>
                  <a:cubicBezTo>
                    <a:pt x="236" y="7993"/>
                    <a:pt x="1704" y="5160"/>
                    <a:pt x="3382" y="3744"/>
                  </a:cubicBezTo>
                  <a:cubicBezTo>
                    <a:pt x="5060" y="2328"/>
                    <a:pt x="6947" y="2328"/>
                    <a:pt x="8625" y="5160"/>
                  </a:cubicBezTo>
                  <a:cubicBezTo>
                    <a:pt x="10302" y="7993"/>
                    <a:pt x="11770" y="13659"/>
                    <a:pt x="12924" y="17023"/>
                  </a:cubicBezTo>
                  <a:cubicBezTo>
                    <a:pt x="14077" y="20387"/>
                    <a:pt x="14916" y="21449"/>
                    <a:pt x="16279" y="20918"/>
                  </a:cubicBezTo>
                  <a:cubicBezTo>
                    <a:pt x="17642" y="20387"/>
                    <a:pt x="19530" y="18262"/>
                    <a:pt x="20473" y="14898"/>
                  </a:cubicBezTo>
                  <a:cubicBezTo>
                    <a:pt x="21417" y="11534"/>
                    <a:pt x="21417" y="6931"/>
                    <a:pt x="20998" y="4098"/>
                  </a:cubicBezTo>
                  <a:cubicBezTo>
                    <a:pt x="20578" y="1265"/>
                    <a:pt x="19739" y="203"/>
                    <a:pt x="18167" y="26"/>
                  </a:cubicBezTo>
                  <a:cubicBezTo>
                    <a:pt x="16594" y="-151"/>
                    <a:pt x="14287" y="557"/>
                    <a:pt x="12714" y="2859"/>
                  </a:cubicBezTo>
                  <a:cubicBezTo>
                    <a:pt x="11141" y="5160"/>
                    <a:pt x="10302" y="9056"/>
                    <a:pt x="9464" y="12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2" name="Line"/>
            <p:cNvSpPr/>
            <p:nvPr/>
          </p:nvSpPr>
          <p:spPr>
            <a:xfrm>
              <a:off x="411217" y="634331"/>
              <a:ext cx="249456" cy="22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78" extrusionOk="0">
                  <a:moveTo>
                    <a:pt x="155" y="6778"/>
                  </a:moveTo>
                  <a:cubicBezTo>
                    <a:pt x="-26" y="5578"/>
                    <a:pt x="-208" y="4378"/>
                    <a:pt x="609" y="3178"/>
                  </a:cubicBezTo>
                  <a:cubicBezTo>
                    <a:pt x="1426" y="1978"/>
                    <a:pt x="3241" y="778"/>
                    <a:pt x="4965" y="478"/>
                  </a:cubicBezTo>
                  <a:cubicBezTo>
                    <a:pt x="6689" y="178"/>
                    <a:pt x="8323" y="778"/>
                    <a:pt x="8686" y="3378"/>
                  </a:cubicBezTo>
                  <a:cubicBezTo>
                    <a:pt x="9049" y="5978"/>
                    <a:pt x="8142" y="10578"/>
                    <a:pt x="7053" y="13578"/>
                  </a:cubicBezTo>
                  <a:cubicBezTo>
                    <a:pt x="5963" y="16578"/>
                    <a:pt x="4693" y="17978"/>
                    <a:pt x="3422" y="18978"/>
                  </a:cubicBezTo>
                  <a:cubicBezTo>
                    <a:pt x="2152" y="19978"/>
                    <a:pt x="881" y="20578"/>
                    <a:pt x="337" y="20278"/>
                  </a:cubicBezTo>
                  <a:cubicBezTo>
                    <a:pt x="-208" y="19978"/>
                    <a:pt x="-26" y="18778"/>
                    <a:pt x="2061" y="15878"/>
                  </a:cubicBezTo>
                  <a:cubicBezTo>
                    <a:pt x="4148" y="12978"/>
                    <a:pt x="8142" y="8378"/>
                    <a:pt x="10592" y="5578"/>
                  </a:cubicBezTo>
                  <a:cubicBezTo>
                    <a:pt x="13042" y="2778"/>
                    <a:pt x="13950" y="1778"/>
                    <a:pt x="15039" y="978"/>
                  </a:cubicBezTo>
                  <a:cubicBezTo>
                    <a:pt x="16128" y="178"/>
                    <a:pt x="17399" y="-422"/>
                    <a:pt x="17671" y="378"/>
                  </a:cubicBezTo>
                  <a:cubicBezTo>
                    <a:pt x="17943" y="1178"/>
                    <a:pt x="17217" y="3378"/>
                    <a:pt x="16582" y="6278"/>
                  </a:cubicBezTo>
                  <a:cubicBezTo>
                    <a:pt x="15947" y="9178"/>
                    <a:pt x="15402" y="12778"/>
                    <a:pt x="16219" y="15378"/>
                  </a:cubicBezTo>
                  <a:cubicBezTo>
                    <a:pt x="17036" y="17978"/>
                    <a:pt x="19214" y="19578"/>
                    <a:pt x="21392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3" name="Line"/>
            <p:cNvSpPr/>
            <p:nvPr/>
          </p:nvSpPr>
          <p:spPr>
            <a:xfrm>
              <a:off x="832122" y="775913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4" name="Line"/>
            <p:cNvSpPr/>
            <p:nvPr/>
          </p:nvSpPr>
          <p:spPr>
            <a:xfrm>
              <a:off x="1185605" y="449809"/>
              <a:ext cx="173568" cy="45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9" extrusionOk="0">
                  <a:moveTo>
                    <a:pt x="21340" y="5431"/>
                  </a:moveTo>
                  <a:cubicBezTo>
                    <a:pt x="21340" y="3951"/>
                    <a:pt x="21340" y="2472"/>
                    <a:pt x="20169" y="1436"/>
                  </a:cubicBezTo>
                  <a:cubicBezTo>
                    <a:pt x="18998" y="401"/>
                    <a:pt x="16656" y="-191"/>
                    <a:pt x="13923" y="56"/>
                  </a:cubicBezTo>
                  <a:cubicBezTo>
                    <a:pt x="11191" y="302"/>
                    <a:pt x="8068" y="1387"/>
                    <a:pt x="5595" y="3656"/>
                  </a:cubicBezTo>
                  <a:cubicBezTo>
                    <a:pt x="3123" y="5924"/>
                    <a:pt x="1301" y="9376"/>
                    <a:pt x="521" y="12532"/>
                  </a:cubicBezTo>
                  <a:cubicBezTo>
                    <a:pt x="-260" y="15688"/>
                    <a:pt x="0" y="18549"/>
                    <a:pt x="26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5" name="Line"/>
            <p:cNvSpPr/>
            <p:nvPr/>
          </p:nvSpPr>
          <p:spPr>
            <a:xfrm>
              <a:off x="1086122" y="693363"/>
              <a:ext cx="234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362" y="18000"/>
                    <a:pt x="2724" y="14400"/>
                    <a:pt x="6324" y="10800"/>
                  </a:cubicBezTo>
                  <a:cubicBezTo>
                    <a:pt x="9924" y="7200"/>
                    <a:pt x="1576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6" name="Line"/>
            <p:cNvSpPr/>
            <p:nvPr/>
          </p:nvSpPr>
          <p:spPr>
            <a:xfrm>
              <a:off x="1391773" y="517164"/>
              <a:ext cx="348400" cy="33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7" extrusionOk="0">
                  <a:moveTo>
                    <a:pt x="12122" y="1106"/>
                  </a:moveTo>
                  <a:cubicBezTo>
                    <a:pt x="11598" y="704"/>
                    <a:pt x="11074" y="301"/>
                    <a:pt x="10354" y="100"/>
                  </a:cubicBezTo>
                  <a:cubicBezTo>
                    <a:pt x="9634" y="-101"/>
                    <a:pt x="8718" y="-101"/>
                    <a:pt x="7343" y="1106"/>
                  </a:cubicBezTo>
                  <a:cubicBezTo>
                    <a:pt x="5969" y="2314"/>
                    <a:pt x="4136" y="4729"/>
                    <a:pt x="2827" y="7412"/>
                  </a:cubicBezTo>
                  <a:cubicBezTo>
                    <a:pt x="1518" y="10095"/>
                    <a:pt x="732" y="13047"/>
                    <a:pt x="340" y="15059"/>
                  </a:cubicBezTo>
                  <a:cubicBezTo>
                    <a:pt x="-53" y="17072"/>
                    <a:pt x="-53" y="18145"/>
                    <a:pt x="78" y="19017"/>
                  </a:cubicBezTo>
                  <a:cubicBezTo>
                    <a:pt x="209" y="19889"/>
                    <a:pt x="471" y="20560"/>
                    <a:pt x="929" y="20962"/>
                  </a:cubicBezTo>
                  <a:cubicBezTo>
                    <a:pt x="1387" y="21365"/>
                    <a:pt x="2042" y="21499"/>
                    <a:pt x="2827" y="20828"/>
                  </a:cubicBezTo>
                  <a:cubicBezTo>
                    <a:pt x="3612" y="20157"/>
                    <a:pt x="4529" y="18682"/>
                    <a:pt x="5380" y="16736"/>
                  </a:cubicBezTo>
                  <a:cubicBezTo>
                    <a:pt x="6231" y="14791"/>
                    <a:pt x="7016" y="12376"/>
                    <a:pt x="7671" y="10699"/>
                  </a:cubicBezTo>
                  <a:cubicBezTo>
                    <a:pt x="8325" y="9022"/>
                    <a:pt x="8849" y="8083"/>
                    <a:pt x="9307" y="7949"/>
                  </a:cubicBezTo>
                  <a:cubicBezTo>
                    <a:pt x="9765" y="7815"/>
                    <a:pt x="10158" y="8485"/>
                    <a:pt x="10420" y="9693"/>
                  </a:cubicBezTo>
                  <a:cubicBezTo>
                    <a:pt x="10682" y="10900"/>
                    <a:pt x="10812" y="12644"/>
                    <a:pt x="10812" y="14187"/>
                  </a:cubicBezTo>
                  <a:cubicBezTo>
                    <a:pt x="10812" y="15730"/>
                    <a:pt x="10682" y="17072"/>
                    <a:pt x="10420" y="18011"/>
                  </a:cubicBezTo>
                  <a:cubicBezTo>
                    <a:pt x="10158" y="18950"/>
                    <a:pt x="9765" y="19487"/>
                    <a:pt x="9700" y="19352"/>
                  </a:cubicBezTo>
                  <a:cubicBezTo>
                    <a:pt x="9634" y="19218"/>
                    <a:pt x="9896" y="18413"/>
                    <a:pt x="10354" y="17273"/>
                  </a:cubicBezTo>
                  <a:cubicBezTo>
                    <a:pt x="10812" y="16133"/>
                    <a:pt x="11467" y="14657"/>
                    <a:pt x="12056" y="13718"/>
                  </a:cubicBezTo>
                  <a:cubicBezTo>
                    <a:pt x="12645" y="12779"/>
                    <a:pt x="13169" y="12376"/>
                    <a:pt x="14020" y="12510"/>
                  </a:cubicBezTo>
                  <a:cubicBezTo>
                    <a:pt x="14871" y="12644"/>
                    <a:pt x="16049" y="13315"/>
                    <a:pt x="17358" y="13382"/>
                  </a:cubicBezTo>
                  <a:cubicBezTo>
                    <a:pt x="18667" y="13449"/>
                    <a:pt x="20107" y="12913"/>
                    <a:pt x="21547" y="12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7" name="Line"/>
            <p:cNvSpPr/>
            <p:nvPr/>
          </p:nvSpPr>
          <p:spPr>
            <a:xfrm>
              <a:off x="1784622" y="502863"/>
              <a:ext cx="4361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extrusionOk="0">
                  <a:moveTo>
                    <a:pt x="14727" y="0"/>
                  </a:moveTo>
                  <a:cubicBezTo>
                    <a:pt x="10800" y="415"/>
                    <a:pt x="6873" y="831"/>
                    <a:pt x="8345" y="2492"/>
                  </a:cubicBezTo>
                  <a:cubicBezTo>
                    <a:pt x="9818" y="4154"/>
                    <a:pt x="16691" y="7062"/>
                    <a:pt x="19145" y="9762"/>
                  </a:cubicBezTo>
                  <a:cubicBezTo>
                    <a:pt x="21600" y="12462"/>
                    <a:pt x="19636" y="14954"/>
                    <a:pt x="15709" y="16892"/>
                  </a:cubicBezTo>
                  <a:cubicBezTo>
                    <a:pt x="11782" y="18831"/>
                    <a:pt x="5891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8" name="Line"/>
            <p:cNvSpPr/>
            <p:nvPr/>
          </p:nvSpPr>
          <p:spPr>
            <a:xfrm>
              <a:off x="1937022" y="756863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9" name="Line"/>
            <p:cNvSpPr/>
            <p:nvPr/>
          </p:nvSpPr>
          <p:spPr>
            <a:xfrm>
              <a:off x="2135460" y="303598"/>
              <a:ext cx="519113" cy="59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4" extrusionOk="0">
                  <a:moveTo>
                    <a:pt x="8100" y="13002"/>
                  </a:moveTo>
                  <a:cubicBezTo>
                    <a:pt x="8188" y="12617"/>
                    <a:pt x="8275" y="12233"/>
                    <a:pt x="8056" y="12041"/>
                  </a:cubicBezTo>
                  <a:cubicBezTo>
                    <a:pt x="7836" y="11849"/>
                    <a:pt x="7310" y="11849"/>
                    <a:pt x="6344" y="12310"/>
                  </a:cubicBezTo>
                  <a:cubicBezTo>
                    <a:pt x="5378" y="12771"/>
                    <a:pt x="3973" y="13693"/>
                    <a:pt x="2832" y="14885"/>
                  </a:cubicBezTo>
                  <a:cubicBezTo>
                    <a:pt x="1690" y="16076"/>
                    <a:pt x="812" y="17537"/>
                    <a:pt x="373" y="18613"/>
                  </a:cubicBezTo>
                  <a:cubicBezTo>
                    <a:pt x="-66" y="19689"/>
                    <a:pt x="-66" y="20381"/>
                    <a:pt x="110" y="20842"/>
                  </a:cubicBezTo>
                  <a:cubicBezTo>
                    <a:pt x="285" y="21303"/>
                    <a:pt x="636" y="21534"/>
                    <a:pt x="1295" y="21534"/>
                  </a:cubicBezTo>
                  <a:cubicBezTo>
                    <a:pt x="1954" y="21534"/>
                    <a:pt x="2919" y="21303"/>
                    <a:pt x="4105" y="20035"/>
                  </a:cubicBezTo>
                  <a:cubicBezTo>
                    <a:pt x="5290" y="18767"/>
                    <a:pt x="6695" y="16461"/>
                    <a:pt x="7749" y="13924"/>
                  </a:cubicBezTo>
                  <a:cubicBezTo>
                    <a:pt x="8802" y="11387"/>
                    <a:pt x="9505" y="8620"/>
                    <a:pt x="9944" y="6429"/>
                  </a:cubicBezTo>
                  <a:cubicBezTo>
                    <a:pt x="10383" y="4239"/>
                    <a:pt x="10558" y="2624"/>
                    <a:pt x="10602" y="1587"/>
                  </a:cubicBezTo>
                  <a:cubicBezTo>
                    <a:pt x="10646" y="549"/>
                    <a:pt x="10558" y="88"/>
                    <a:pt x="10339" y="11"/>
                  </a:cubicBezTo>
                  <a:cubicBezTo>
                    <a:pt x="10119" y="-66"/>
                    <a:pt x="9768" y="241"/>
                    <a:pt x="9197" y="1740"/>
                  </a:cubicBezTo>
                  <a:cubicBezTo>
                    <a:pt x="8627" y="3239"/>
                    <a:pt x="7836" y="5930"/>
                    <a:pt x="7354" y="8620"/>
                  </a:cubicBezTo>
                  <a:cubicBezTo>
                    <a:pt x="6871" y="11311"/>
                    <a:pt x="6695" y="14001"/>
                    <a:pt x="6607" y="15577"/>
                  </a:cubicBezTo>
                  <a:cubicBezTo>
                    <a:pt x="6519" y="17153"/>
                    <a:pt x="6519" y="17614"/>
                    <a:pt x="6563" y="17652"/>
                  </a:cubicBezTo>
                  <a:cubicBezTo>
                    <a:pt x="6607" y="17691"/>
                    <a:pt x="6695" y="17306"/>
                    <a:pt x="7178" y="16307"/>
                  </a:cubicBezTo>
                  <a:cubicBezTo>
                    <a:pt x="7661" y="15308"/>
                    <a:pt x="8539" y="13693"/>
                    <a:pt x="9197" y="12694"/>
                  </a:cubicBezTo>
                  <a:cubicBezTo>
                    <a:pt x="9856" y="11695"/>
                    <a:pt x="10295" y="11311"/>
                    <a:pt x="10734" y="11080"/>
                  </a:cubicBezTo>
                  <a:cubicBezTo>
                    <a:pt x="11173" y="10849"/>
                    <a:pt x="11612" y="10772"/>
                    <a:pt x="11919" y="10965"/>
                  </a:cubicBezTo>
                  <a:cubicBezTo>
                    <a:pt x="12227" y="11157"/>
                    <a:pt x="12402" y="11618"/>
                    <a:pt x="12490" y="12502"/>
                  </a:cubicBezTo>
                  <a:cubicBezTo>
                    <a:pt x="12578" y="13386"/>
                    <a:pt x="12578" y="14693"/>
                    <a:pt x="12490" y="15577"/>
                  </a:cubicBezTo>
                  <a:cubicBezTo>
                    <a:pt x="12402" y="16461"/>
                    <a:pt x="12227" y="16922"/>
                    <a:pt x="11875" y="17460"/>
                  </a:cubicBezTo>
                  <a:cubicBezTo>
                    <a:pt x="11524" y="17998"/>
                    <a:pt x="10997" y="18613"/>
                    <a:pt x="10778" y="18728"/>
                  </a:cubicBezTo>
                  <a:cubicBezTo>
                    <a:pt x="10558" y="18844"/>
                    <a:pt x="10646" y="18459"/>
                    <a:pt x="11480" y="17422"/>
                  </a:cubicBezTo>
                  <a:cubicBezTo>
                    <a:pt x="12314" y="16384"/>
                    <a:pt x="13895" y="14693"/>
                    <a:pt x="15036" y="13617"/>
                  </a:cubicBezTo>
                  <a:cubicBezTo>
                    <a:pt x="16178" y="12540"/>
                    <a:pt x="16880" y="12079"/>
                    <a:pt x="17407" y="11656"/>
                  </a:cubicBezTo>
                  <a:cubicBezTo>
                    <a:pt x="17934" y="11234"/>
                    <a:pt x="18285" y="10849"/>
                    <a:pt x="18241" y="10772"/>
                  </a:cubicBezTo>
                  <a:cubicBezTo>
                    <a:pt x="18197" y="10696"/>
                    <a:pt x="17758" y="10926"/>
                    <a:pt x="17100" y="11618"/>
                  </a:cubicBezTo>
                  <a:cubicBezTo>
                    <a:pt x="16441" y="12310"/>
                    <a:pt x="15563" y="13463"/>
                    <a:pt x="15168" y="14308"/>
                  </a:cubicBezTo>
                  <a:cubicBezTo>
                    <a:pt x="14773" y="15154"/>
                    <a:pt x="14861" y="15692"/>
                    <a:pt x="16002" y="16230"/>
                  </a:cubicBezTo>
                  <a:cubicBezTo>
                    <a:pt x="17144" y="16768"/>
                    <a:pt x="19339" y="17306"/>
                    <a:pt x="21534" y="17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7" name="Drawing"/>
          <p:cNvGrpSpPr/>
          <p:nvPr/>
        </p:nvGrpSpPr>
        <p:grpSpPr>
          <a:xfrm>
            <a:off x="627231" y="1606550"/>
            <a:ext cx="11907841" cy="7816851"/>
            <a:chOff x="-12699" y="0"/>
            <a:chExt cx="11907840" cy="7816850"/>
          </a:xfrm>
        </p:grpSpPr>
        <p:sp>
          <p:nvSpPr>
            <p:cNvPr id="3042" name="Line"/>
            <p:cNvSpPr/>
            <p:nvPr/>
          </p:nvSpPr>
          <p:spPr>
            <a:xfrm>
              <a:off x="579268" y="3429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760" y="5684"/>
                    <a:pt x="11520" y="11368"/>
                    <a:pt x="15120" y="14968"/>
                  </a:cubicBezTo>
                  <a:cubicBezTo>
                    <a:pt x="18720" y="18568"/>
                    <a:pt x="2016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3" name="Line"/>
            <p:cNvSpPr/>
            <p:nvPr/>
          </p:nvSpPr>
          <p:spPr>
            <a:xfrm>
              <a:off x="431601" y="153811"/>
              <a:ext cx="392789" cy="57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30" extrusionOk="0">
                  <a:moveTo>
                    <a:pt x="13047" y="2765"/>
                  </a:moveTo>
                  <a:cubicBezTo>
                    <a:pt x="12365" y="2061"/>
                    <a:pt x="11683" y="1357"/>
                    <a:pt x="10944" y="887"/>
                  </a:cubicBezTo>
                  <a:cubicBezTo>
                    <a:pt x="10205" y="418"/>
                    <a:pt x="9409" y="183"/>
                    <a:pt x="8727" y="65"/>
                  </a:cubicBezTo>
                  <a:cubicBezTo>
                    <a:pt x="8045" y="-52"/>
                    <a:pt x="7477" y="-52"/>
                    <a:pt x="6567" y="418"/>
                  </a:cubicBezTo>
                  <a:cubicBezTo>
                    <a:pt x="5658" y="887"/>
                    <a:pt x="4407" y="1826"/>
                    <a:pt x="3157" y="3509"/>
                  </a:cubicBezTo>
                  <a:cubicBezTo>
                    <a:pt x="1906" y="5191"/>
                    <a:pt x="655" y="7618"/>
                    <a:pt x="201" y="10005"/>
                  </a:cubicBezTo>
                  <a:cubicBezTo>
                    <a:pt x="-254" y="12391"/>
                    <a:pt x="87" y="14739"/>
                    <a:pt x="997" y="16578"/>
                  </a:cubicBezTo>
                  <a:cubicBezTo>
                    <a:pt x="1906" y="18418"/>
                    <a:pt x="3384" y="19748"/>
                    <a:pt x="5089" y="20531"/>
                  </a:cubicBezTo>
                  <a:cubicBezTo>
                    <a:pt x="6794" y="21313"/>
                    <a:pt x="8727" y="21548"/>
                    <a:pt x="10830" y="21118"/>
                  </a:cubicBezTo>
                  <a:cubicBezTo>
                    <a:pt x="12933" y="20687"/>
                    <a:pt x="15207" y="19591"/>
                    <a:pt x="17026" y="18183"/>
                  </a:cubicBezTo>
                  <a:cubicBezTo>
                    <a:pt x="18845" y="16774"/>
                    <a:pt x="20209" y="15052"/>
                    <a:pt x="20778" y="12822"/>
                  </a:cubicBezTo>
                  <a:cubicBezTo>
                    <a:pt x="21346" y="10591"/>
                    <a:pt x="21119" y="7852"/>
                    <a:pt x="20380" y="5857"/>
                  </a:cubicBezTo>
                  <a:cubicBezTo>
                    <a:pt x="19641" y="3861"/>
                    <a:pt x="18390" y="2609"/>
                    <a:pt x="16628" y="2178"/>
                  </a:cubicBezTo>
                  <a:cubicBezTo>
                    <a:pt x="14866" y="1748"/>
                    <a:pt x="12592" y="2139"/>
                    <a:pt x="11228" y="2531"/>
                  </a:cubicBezTo>
                  <a:cubicBezTo>
                    <a:pt x="9864" y="2922"/>
                    <a:pt x="9409" y="3313"/>
                    <a:pt x="8954" y="3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4" name="Line"/>
            <p:cNvSpPr/>
            <p:nvPr/>
          </p:nvSpPr>
          <p:spPr>
            <a:xfrm>
              <a:off x="1309518" y="247649"/>
              <a:ext cx="330201" cy="42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extrusionOk="0">
                  <a:moveTo>
                    <a:pt x="0" y="321"/>
                  </a:moveTo>
                  <a:cubicBezTo>
                    <a:pt x="415" y="2459"/>
                    <a:pt x="831" y="4598"/>
                    <a:pt x="1385" y="7378"/>
                  </a:cubicBezTo>
                  <a:cubicBezTo>
                    <a:pt x="1938" y="10158"/>
                    <a:pt x="2631" y="13580"/>
                    <a:pt x="3185" y="15879"/>
                  </a:cubicBezTo>
                  <a:cubicBezTo>
                    <a:pt x="3738" y="18178"/>
                    <a:pt x="4154" y="19354"/>
                    <a:pt x="4638" y="20210"/>
                  </a:cubicBezTo>
                  <a:cubicBezTo>
                    <a:pt x="5123" y="21065"/>
                    <a:pt x="5677" y="21600"/>
                    <a:pt x="6162" y="21493"/>
                  </a:cubicBezTo>
                  <a:cubicBezTo>
                    <a:pt x="6646" y="21386"/>
                    <a:pt x="7062" y="20638"/>
                    <a:pt x="7477" y="19408"/>
                  </a:cubicBezTo>
                  <a:cubicBezTo>
                    <a:pt x="7892" y="18178"/>
                    <a:pt x="8308" y="16467"/>
                    <a:pt x="8723" y="15184"/>
                  </a:cubicBezTo>
                  <a:cubicBezTo>
                    <a:pt x="9138" y="13901"/>
                    <a:pt x="9554" y="13046"/>
                    <a:pt x="9900" y="12939"/>
                  </a:cubicBezTo>
                  <a:cubicBezTo>
                    <a:pt x="10246" y="12832"/>
                    <a:pt x="10523" y="13473"/>
                    <a:pt x="10869" y="14703"/>
                  </a:cubicBezTo>
                  <a:cubicBezTo>
                    <a:pt x="11215" y="15933"/>
                    <a:pt x="11631" y="17750"/>
                    <a:pt x="12046" y="18873"/>
                  </a:cubicBezTo>
                  <a:cubicBezTo>
                    <a:pt x="12462" y="19996"/>
                    <a:pt x="12877" y="20424"/>
                    <a:pt x="13431" y="20745"/>
                  </a:cubicBezTo>
                  <a:cubicBezTo>
                    <a:pt x="13985" y="21065"/>
                    <a:pt x="14677" y="21279"/>
                    <a:pt x="15300" y="21172"/>
                  </a:cubicBezTo>
                  <a:cubicBezTo>
                    <a:pt x="15923" y="21065"/>
                    <a:pt x="16477" y="20638"/>
                    <a:pt x="17169" y="18766"/>
                  </a:cubicBezTo>
                  <a:cubicBezTo>
                    <a:pt x="17862" y="16895"/>
                    <a:pt x="18692" y="13580"/>
                    <a:pt x="19385" y="10426"/>
                  </a:cubicBezTo>
                  <a:cubicBezTo>
                    <a:pt x="20077" y="7271"/>
                    <a:pt x="20631" y="4277"/>
                    <a:pt x="20977" y="2459"/>
                  </a:cubicBezTo>
                  <a:cubicBezTo>
                    <a:pt x="21323" y="642"/>
                    <a:pt x="21462" y="0"/>
                    <a:pt x="21531" y="0"/>
                  </a:cubicBezTo>
                  <a:cubicBezTo>
                    <a:pt x="21600" y="0"/>
                    <a:pt x="21600" y="642"/>
                    <a:pt x="21600" y="1230"/>
                  </a:cubicBezTo>
                  <a:cubicBezTo>
                    <a:pt x="21600" y="1818"/>
                    <a:pt x="21600" y="2352"/>
                    <a:pt x="21600" y="2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5" name="Line"/>
            <p:cNvSpPr/>
            <p:nvPr/>
          </p:nvSpPr>
          <p:spPr>
            <a:xfrm>
              <a:off x="1726842" y="373143"/>
              <a:ext cx="135127" cy="22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10" extrusionOk="0">
                  <a:moveTo>
                    <a:pt x="3269" y="12398"/>
                  </a:moveTo>
                  <a:cubicBezTo>
                    <a:pt x="6592" y="9284"/>
                    <a:pt x="9916" y="6171"/>
                    <a:pt x="11577" y="4030"/>
                  </a:cubicBezTo>
                  <a:cubicBezTo>
                    <a:pt x="13239" y="1890"/>
                    <a:pt x="13239" y="722"/>
                    <a:pt x="12408" y="235"/>
                  </a:cubicBezTo>
                  <a:cubicBezTo>
                    <a:pt x="11577" y="-251"/>
                    <a:pt x="9916" y="-56"/>
                    <a:pt x="7756" y="1500"/>
                  </a:cubicBezTo>
                  <a:cubicBezTo>
                    <a:pt x="5596" y="3057"/>
                    <a:pt x="2937" y="5976"/>
                    <a:pt x="1442" y="8895"/>
                  </a:cubicBezTo>
                  <a:cubicBezTo>
                    <a:pt x="-54" y="11814"/>
                    <a:pt x="-386" y="14733"/>
                    <a:pt x="445" y="16971"/>
                  </a:cubicBezTo>
                  <a:cubicBezTo>
                    <a:pt x="1276" y="19208"/>
                    <a:pt x="3269" y="20765"/>
                    <a:pt x="6925" y="21057"/>
                  </a:cubicBezTo>
                  <a:cubicBezTo>
                    <a:pt x="10580" y="21349"/>
                    <a:pt x="15897" y="20376"/>
                    <a:pt x="21214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6" name="Line"/>
            <p:cNvSpPr/>
            <p:nvPr/>
          </p:nvSpPr>
          <p:spPr>
            <a:xfrm>
              <a:off x="1861084" y="441423"/>
              <a:ext cx="185035" cy="1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245" extrusionOk="0">
                  <a:moveTo>
                    <a:pt x="13935" y="2206"/>
                  </a:moveTo>
                  <a:cubicBezTo>
                    <a:pt x="12479" y="726"/>
                    <a:pt x="11023" y="-753"/>
                    <a:pt x="8596" y="431"/>
                  </a:cubicBezTo>
                  <a:cubicBezTo>
                    <a:pt x="6169" y="1614"/>
                    <a:pt x="2771" y="5461"/>
                    <a:pt x="1194" y="9011"/>
                  </a:cubicBezTo>
                  <a:cubicBezTo>
                    <a:pt x="-384" y="12562"/>
                    <a:pt x="-141" y="15817"/>
                    <a:pt x="465" y="17888"/>
                  </a:cubicBezTo>
                  <a:cubicBezTo>
                    <a:pt x="1072" y="19959"/>
                    <a:pt x="2043" y="20847"/>
                    <a:pt x="4227" y="19811"/>
                  </a:cubicBezTo>
                  <a:cubicBezTo>
                    <a:pt x="6412" y="18776"/>
                    <a:pt x="9809" y="15817"/>
                    <a:pt x="11994" y="12562"/>
                  </a:cubicBezTo>
                  <a:cubicBezTo>
                    <a:pt x="14178" y="9307"/>
                    <a:pt x="15149" y="5757"/>
                    <a:pt x="15755" y="3242"/>
                  </a:cubicBezTo>
                  <a:cubicBezTo>
                    <a:pt x="16362" y="726"/>
                    <a:pt x="16605" y="-753"/>
                    <a:pt x="16483" y="874"/>
                  </a:cubicBezTo>
                  <a:cubicBezTo>
                    <a:pt x="16362" y="2502"/>
                    <a:pt x="15877" y="7236"/>
                    <a:pt x="15998" y="10343"/>
                  </a:cubicBezTo>
                  <a:cubicBezTo>
                    <a:pt x="16119" y="13450"/>
                    <a:pt x="16847" y="14929"/>
                    <a:pt x="17818" y="15373"/>
                  </a:cubicBezTo>
                  <a:cubicBezTo>
                    <a:pt x="18789" y="15817"/>
                    <a:pt x="20003" y="15225"/>
                    <a:pt x="21216" y="14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7" name="Line"/>
            <p:cNvSpPr/>
            <p:nvPr/>
          </p:nvSpPr>
          <p:spPr>
            <a:xfrm>
              <a:off x="2122681" y="158750"/>
              <a:ext cx="37738" cy="49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5" extrusionOk="0">
                  <a:moveTo>
                    <a:pt x="3394" y="0"/>
                  </a:moveTo>
                  <a:cubicBezTo>
                    <a:pt x="2194" y="3415"/>
                    <a:pt x="994" y="6831"/>
                    <a:pt x="394" y="10154"/>
                  </a:cubicBezTo>
                  <a:cubicBezTo>
                    <a:pt x="-206" y="13477"/>
                    <a:pt x="-206" y="16708"/>
                    <a:pt x="994" y="18646"/>
                  </a:cubicBezTo>
                  <a:cubicBezTo>
                    <a:pt x="2194" y="20585"/>
                    <a:pt x="4594" y="21231"/>
                    <a:pt x="8194" y="21415"/>
                  </a:cubicBezTo>
                  <a:cubicBezTo>
                    <a:pt x="11794" y="21600"/>
                    <a:pt x="16594" y="21323"/>
                    <a:pt x="21394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8" name="Line"/>
            <p:cNvSpPr/>
            <p:nvPr/>
          </p:nvSpPr>
          <p:spPr>
            <a:xfrm>
              <a:off x="2126038" y="336550"/>
              <a:ext cx="14233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extrusionOk="0">
                  <a:moveTo>
                    <a:pt x="20111" y="0"/>
                  </a:moveTo>
                  <a:cubicBezTo>
                    <a:pt x="14789" y="4447"/>
                    <a:pt x="9467" y="8894"/>
                    <a:pt x="6337" y="11753"/>
                  </a:cubicBezTo>
                  <a:cubicBezTo>
                    <a:pt x="3207" y="14612"/>
                    <a:pt x="2267" y="15882"/>
                    <a:pt x="1328" y="16941"/>
                  </a:cubicBezTo>
                  <a:cubicBezTo>
                    <a:pt x="389" y="18000"/>
                    <a:pt x="-550" y="18847"/>
                    <a:pt x="389" y="19271"/>
                  </a:cubicBezTo>
                  <a:cubicBezTo>
                    <a:pt x="1328" y="19694"/>
                    <a:pt x="4146" y="19694"/>
                    <a:pt x="7902" y="20012"/>
                  </a:cubicBezTo>
                  <a:cubicBezTo>
                    <a:pt x="11659" y="20329"/>
                    <a:pt x="16354" y="20965"/>
                    <a:pt x="21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9" name="Line"/>
            <p:cNvSpPr/>
            <p:nvPr/>
          </p:nvSpPr>
          <p:spPr>
            <a:xfrm>
              <a:off x="2872152" y="158749"/>
              <a:ext cx="221717" cy="39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1" extrusionOk="0">
                  <a:moveTo>
                    <a:pt x="5502" y="0"/>
                  </a:moveTo>
                  <a:cubicBezTo>
                    <a:pt x="5297" y="2400"/>
                    <a:pt x="5091" y="4800"/>
                    <a:pt x="4268" y="7829"/>
                  </a:cubicBezTo>
                  <a:cubicBezTo>
                    <a:pt x="3445" y="10857"/>
                    <a:pt x="2005" y="14514"/>
                    <a:pt x="1182" y="16629"/>
                  </a:cubicBezTo>
                  <a:cubicBezTo>
                    <a:pt x="359" y="18743"/>
                    <a:pt x="154" y="19314"/>
                    <a:pt x="51" y="19886"/>
                  </a:cubicBezTo>
                  <a:cubicBezTo>
                    <a:pt x="-52" y="20457"/>
                    <a:pt x="-52" y="21029"/>
                    <a:pt x="565" y="21314"/>
                  </a:cubicBezTo>
                  <a:cubicBezTo>
                    <a:pt x="1182" y="21600"/>
                    <a:pt x="2417" y="21600"/>
                    <a:pt x="6017" y="21143"/>
                  </a:cubicBezTo>
                  <a:cubicBezTo>
                    <a:pt x="9617" y="20686"/>
                    <a:pt x="15582" y="19771"/>
                    <a:pt x="21548" y="18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0" name="Line"/>
            <p:cNvSpPr/>
            <p:nvPr/>
          </p:nvSpPr>
          <p:spPr>
            <a:xfrm>
              <a:off x="3138318" y="381354"/>
              <a:ext cx="184151" cy="1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3" extrusionOk="0">
                  <a:moveTo>
                    <a:pt x="14152" y="5294"/>
                  </a:moveTo>
                  <a:cubicBezTo>
                    <a:pt x="13903" y="4023"/>
                    <a:pt x="13655" y="2753"/>
                    <a:pt x="12414" y="1609"/>
                  </a:cubicBezTo>
                  <a:cubicBezTo>
                    <a:pt x="11172" y="465"/>
                    <a:pt x="8938" y="-551"/>
                    <a:pt x="6952" y="338"/>
                  </a:cubicBezTo>
                  <a:cubicBezTo>
                    <a:pt x="4966" y="1228"/>
                    <a:pt x="3228" y="4023"/>
                    <a:pt x="1986" y="6818"/>
                  </a:cubicBezTo>
                  <a:cubicBezTo>
                    <a:pt x="745" y="9614"/>
                    <a:pt x="0" y="12409"/>
                    <a:pt x="0" y="14950"/>
                  </a:cubicBezTo>
                  <a:cubicBezTo>
                    <a:pt x="0" y="17491"/>
                    <a:pt x="745" y="19778"/>
                    <a:pt x="2359" y="20414"/>
                  </a:cubicBezTo>
                  <a:cubicBezTo>
                    <a:pt x="3972" y="21049"/>
                    <a:pt x="6455" y="20033"/>
                    <a:pt x="8317" y="18127"/>
                  </a:cubicBezTo>
                  <a:cubicBezTo>
                    <a:pt x="10179" y="16221"/>
                    <a:pt x="11421" y="13425"/>
                    <a:pt x="12166" y="11265"/>
                  </a:cubicBezTo>
                  <a:cubicBezTo>
                    <a:pt x="12910" y="9105"/>
                    <a:pt x="13159" y="7581"/>
                    <a:pt x="13283" y="7835"/>
                  </a:cubicBezTo>
                  <a:cubicBezTo>
                    <a:pt x="13407" y="8089"/>
                    <a:pt x="13407" y="10122"/>
                    <a:pt x="13531" y="11774"/>
                  </a:cubicBezTo>
                  <a:cubicBezTo>
                    <a:pt x="13655" y="13425"/>
                    <a:pt x="13903" y="14696"/>
                    <a:pt x="15269" y="15585"/>
                  </a:cubicBezTo>
                  <a:cubicBezTo>
                    <a:pt x="16634" y="16475"/>
                    <a:pt x="19117" y="16983"/>
                    <a:pt x="21600" y="17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1" name="Line"/>
            <p:cNvSpPr/>
            <p:nvPr/>
          </p:nvSpPr>
          <p:spPr>
            <a:xfrm>
              <a:off x="3372049" y="368299"/>
              <a:ext cx="181328" cy="11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11" extrusionOk="0">
                  <a:moveTo>
                    <a:pt x="1633" y="4713"/>
                  </a:moveTo>
                  <a:cubicBezTo>
                    <a:pt x="888" y="8640"/>
                    <a:pt x="143" y="12567"/>
                    <a:pt x="19" y="15513"/>
                  </a:cubicBezTo>
                  <a:cubicBezTo>
                    <a:pt x="-105" y="18458"/>
                    <a:pt x="392" y="20422"/>
                    <a:pt x="1261" y="21011"/>
                  </a:cubicBezTo>
                  <a:cubicBezTo>
                    <a:pt x="2129" y="21600"/>
                    <a:pt x="3371" y="20815"/>
                    <a:pt x="4364" y="19636"/>
                  </a:cubicBezTo>
                  <a:cubicBezTo>
                    <a:pt x="5357" y="18458"/>
                    <a:pt x="6102" y="16887"/>
                    <a:pt x="6847" y="14924"/>
                  </a:cubicBezTo>
                  <a:cubicBezTo>
                    <a:pt x="7592" y="12960"/>
                    <a:pt x="8336" y="10604"/>
                    <a:pt x="8709" y="10604"/>
                  </a:cubicBezTo>
                  <a:cubicBezTo>
                    <a:pt x="9081" y="10604"/>
                    <a:pt x="9081" y="12960"/>
                    <a:pt x="9081" y="15120"/>
                  </a:cubicBezTo>
                  <a:cubicBezTo>
                    <a:pt x="9081" y="17280"/>
                    <a:pt x="9081" y="19244"/>
                    <a:pt x="9702" y="20225"/>
                  </a:cubicBezTo>
                  <a:cubicBezTo>
                    <a:pt x="10323" y="21207"/>
                    <a:pt x="11564" y="21207"/>
                    <a:pt x="13178" y="19636"/>
                  </a:cubicBezTo>
                  <a:cubicBezTo>
                    <a:pt x="14792" y="18065"/>
                    <a:pt x="16778" y="14924"/>
                    <a:pt x="18143" y="12567"/>
                  </a:cubicBezTo>
                  <a:cubicBezTo>
                    <a:pt x="19509" y="10211"/>
                    <a:pt x="20254" y="8640"/>
                    <a:pt x="20750" y="6873"/>
                  </a:cubicBezTo>
                  <a:cubicBezTo>
                    <a:pt x="21247" y="5105"/>
                    <a:pt x="21495" y="3142"/>
                    <a:pt x="20998" y="2160"/>
                  </a:cubicBezTo>
                  <a:cubicBezTo>
                    <a:pt x="20502" y="1178"/>
                    <a:pt x="19261" y="1178"/>
                    <a:pt x="18516" y="982"/>
                  </a:cubicBezTo>
                  <a:cubicBezTo>
                    <a:pt x="17771" y="785"/>
                    <a:pt x="17523" y="393"/>
                    <a:pt x="17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2" name="Line"/>
            <p:cNvSpPr/>
            <p:nvPr/>
          </p:nvSpPr>
          <p:spPr>
            <a:xfrm>
              <a:off x="4071972" y="16797"/>
              <a:ext cx="399847" cy="8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6" extrusionOk="0">
                  <a:moveTo>
                    <a:pt x="7792" y="8711"/>
                  </a:moveTo>
                  <a:cubicBezTo>
                    <a:pt x="7227" y="8146"/>
                    <a:pt x="6661" y="7581"/>
                    <a:pt x="6096" y="7270"/>
                  </a:cubicBezTo>
                  <a:cubicBezTo>
                    <a:pt x="5531" y="6959"/>
                    <a:pt x="4965" y="6902"/>
                    <a:pt x="3891" y="7581"/>
                  </a:cubicBezTo>
                  <a:cubicBezTo>
                    <a:pt x="2816" y="8259"/>
                    <a:pt x="1233" y="9673"/>
                    <a:pt x="498" y="10662"/>
                  </a:cubicBezTo>
                  <a:cubicBezTo>
                    <a:pt x="-237" y="11652"/>
                    <a:pt x="-124" y="12217"/>
                    <a:pt x="611" y="12528"/>
                  </a:cubicBezTo>
                  <a:cubicBezTo>
                    <a:pt x="1346" y="12839"/>
                    <a:pt x="2703" y="12896"/>
                    <a:pt x="4060" y="12330"/>
                  </a:cubicBezTo>
                  <a:cubicBezTo>
                    <a:pt x="5417" y="11765"/>
                    <a:pt x="6775" y="10577"/>
                    <a:pt x="7510" y="9135"/>
                  </a:cubicBezTo>
                  <a:cubicBezTo>
                    <a:pt x="8245" y="7694"/>
                    <a:pt x="8358" y="5997"/>
                    <a:pt x="8923" y="4555"/>
                  </a:cubicBezTo>
                  <a:cubicBezTo>
                    <a:pt x="9489" y="3113"/>
                    <a:pt x="10506" y="1926"/>
                    <a:pt x="11298" y="1219"/>
                  </a:cubicBezTo>
                  <a:cubicBezTo>
                    <a:pt x="12090" y="512"/>
                    <a:pt x="12655" y="286"/>
                    <a:pt x="13221" y="145"/>
                  </a:cubicBezTo>
                  <a:cubicBezTo>
                    <a:pt x="13786" y="4"/>
                    <a:pt x="14351" y="-53"/>
                    <a:pt x="14634" y="60"/>
                  </a:cubicBezTo>
                  <a:cubicBezTo>
                    <a:pt x="14917" y="173"/>
                    <a:pt x="14917" y="456"/>
                    <a:pt x="14521" y="1474"/>
                  </a:cubicBezTo>
                  <a:cubicBezTo>
                    <a:pt x="14125" y="2492"/>
                    <a:pt x="13334" y="4244"/>
                    <a:pt x="12372" y="5997"/>
                  </a:cubicBezTo>
                  <a:cubicBezTo>
                    <a:pt x="11411" y="7750"/>
                    <a:pt x="10280" y="9503"/>
                    <a:pt x="9319" y="11369"/>
                  </a:cubicBezTo>
                  <a:cubicBezTo>
                    <a:pt x="8358" y="13235"/>
                    <a:pt x="7566" y="15214"/>
                    <a:pt x="7170" y="16769"/>
                  </a:cubicBezTo>
                  <a:cubicBezTo>
                    <a:pt x="6775" y="18324"/>
                    <a:pt x="6775" y="19455"/>
                    <a:pt x="6944" y="20162"/>
                  </a:cubicBezTo>
                  <a:cubicBezTo>
                    <a:pt x="7114" y="20868"/>
                    <a:pt x="7453" y="21151"/>
                    <a:pt x="7962" y="21321"/>
                  </a:cubicBezTo>
                  <a:cubicBezTo>
                    <a:pt x="8471" y="21490"/>
                    <a:pt x="9149" y="21547"/>
                    <a:pt x="9998" y="21095"/>
                  </a:cubicBezTo>
                  <a:cubicBezTo>
                    <a:pt x="10846" y="20642"/>
                    <a:pt x="11864" y="19681"/>
                    <a:pt x="12429" y="18607"/>
                  </a:cubicBezTo>
                  <a:cubicBezTo>
                    <a:pt x="12994" y="17532"/>
                    <a:pt x="13108" y="16345"/>
                    <a:pt x="13051" y="15497"/>
                  </a:cubicBezTo>
                  <a:cubicBezTo>
                    <a:pt x="12994" y="14649"/>
                    <a:pt x="12768" y="14140"/>
                    <a:pt x="12994" y="13829"/>
                  </a:cubicBezTo>
                  <a:cubicBezTo>
                    <a:pt x="13221" y="13518"/>
                    <a:pt x="13899" y="13405"/>
                    <a:pt x="15369" y="13094"/>
                  </a:cubicBezTo>
                  <a:cubicBezTo>
                    <a:pt x="16839" y="12783"/>
                    <a:pt x="19101" y="12274"/>
                    <a:pt x="21363" y="11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3" name="Line"/>
            <p:cNvSpPr/>
            <p:nvPr/>
          </p:nvSpPr>
          <p:spPr>
            <a:xfrm>
              <a:off x="4904459" y="158750"/>
              <a:ext cx="227760" cy="40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4" extrusionOk="0">
                  <a:moveTo>
                    <a:pt x="8244" y="0"/>
                  </a:moveTo>
                  <a:cubicBezTo>
                    <a:pt x="6857" y="3600"/>
                    <a:pt x="5470" y="7200"/>
                    <a:pt x="4182" y="10125"/>
                  </a:cubicBezTo>
                  <a:cubicBezTo>
                    <a:pt x="2894" y="13050"/>
                    <a:pt x="1705" y="15300"/>
                    <a:pt x="912" y="17100"/>
                  </a:cubicBezTo>
                  <a:cubicBezTo>
                    <a:pt x="119" y="18900"/>
                    <a:pt x="-277" y="20250"/>
                    <a:pt x="218" y="20925"/>
                  </a:cubicBezTo>
                  <a:cubicBezTo>
                    <a:pt x="714" y="21600"/>
                    <a:pt x="2101" y="21600"/>
                    <a:pt x="5371" y="21150"/>
                  </a:cubicBezTo>
                  <a:cubicBezTo>
                    <a:pt x="8640" y="20700"/>
                    <a:pt x="13793" y="19800"/>
                    <a:pt x="16765" y="19294"/>
                  </a:cubicBezTo>
                  <a:cubicBezTo>
                    <a:pt x="19738" y="18788"/>
                    <a:pt x="20530" y="18675"/>
                    <a:pt x="21323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4" name="Line"/>
            <p:cNvSpPr/>
            <p:nvPr/>
          </p:nvSpPr>
          <p:spPr>
            <a:xfrm>
              <a:off x="5078597" y="362464"/>
              <a:ext cx="193322" cy="1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627" extrusionOk="0">
                  <a:moveTo>
                    <a:pt x="17217" y="8457"/>
                  </a:moveTo>
                  <a:cubicBezTo>
                    <a:pt x="15808" y="5615"/>
                    <a:pt x="14400" y="2773"/>
                    <a:pt x="12991" y="1209"/>
                  </a:cubicBezTo>
                  <a:cubicBezTo>
                    <a:pt x="11582" y="-354"/>
                    <a:pt x="10173" y="-638"/>
                    <a:pt x="8060" y="1778"/>
                  </a:cubicBezTo>
                  <a:cubicBezTo>
                    <a:pt x="5947" y="4194"/>
                    <a:pt x="3130" y="9309"/>
                    <a:pt x="1604" y="12578"/>
                  </a:cubicBezTo>
                  <a:cubicBezTo>
                    <a:pt x="78" y="15846"/>
                    <a:pt x="-157" y="17267"/>
                    <a:pt x="78" y="18546"/>
                  </a:cubicBezTo>
                  <a:cubicBezTo>
                    <a:pt x="313" y="19825"/>
                    <a:pt x="1017" y="20962"/>
                    <a:pt x="2778" y="20536"/>
                  </a:cubicBezTo>
                  <a:cubicBezTo>
                    <a:pt x="4539" y="20109"/>
                    <a:pt x="7356" y="18120"/>
                    <a:pt x="9352" y="16415"/>
                  </a:cubicBezTo>
                  <a:cubicBezTo>
                    <a:pt x="11347" y="14709"/>
                    <a:pt x="12521" y="13288"/>
                    <a:pt x="13578" y="12151"/>
                  </a:cubicBezTo>
                  <a:cubicBezTo>
                    <a:pt x="14634" y="11015"/>
                    <a:pt x="15573" y="10162"/>
                    <a:pt x="16278" y="10873"/>
                  </a:cubicBezTo>
                  <a:cubicBezTo>
                    <a:pt x="16982" y="11583"/>
                    <a:pt x="17452" y="13857"/>
                    <a:pt x="18273" y="14709"/>
                  </a:cubicBezTo>
                  <a:cubicBezTo>
                    <a:pt x="19095" y="15562"/>
                    <a:pt x="20269" y="14994"/>
                    <a:pt x="21443" y="14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5" name="Line"/>
            <p:cNvSpPr/>
            <p:nvPr/>
          </p:nvSpPr>
          <p:spPr>
            <a:xfrm>
              <a:off x="5303668" y="355600"/>
              <a:ext cx="127001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extrusionOk="0">
                  <a:moveTo>
                    <a:pt x="0" y="2738"/>
                  </a:moveTo>
                  <a:cubicBezTo>
                    <a:pt x="1080" y="1521"/>
                    <a:pt x="2160" y="304"/>
                    <a:pt x="3240" y="304"/>
                  </a:cubicBezTo>
                  <a:cubicBezTo>
                    <a:pt x="4320" y="304"/>
                    <a:pt x="5400" y="1521"/>
                    <a:pt x="6840" y="4107"/>
                  </a:cubicBezTo>
                  <a:cubicBezTo>
                    <a:pt x="8280" y="6693"/>
                    <a:pt x="10080" y="10648"/>
                    <a:pt x="10980" y="13386"/>
                  </a:cubicBezTo>
                  <a:cubicBezTo>
                    <a:pt x="11880" y="16124"/>
                    <a:pt x="11880" y="17645"/>
                    <a:pt x="11340" y="19014"/>
                  </a:cubicBezTo>
                  <a:cubicBezTo>
                    <a:pt x="10800" y="20383"/>
                    <a:pt x="9720" y="21600"/>
                    <a:pt x="8820" y="21296"/>
                  </a:cubicBezTo>
                  <a:cubicBezTo>
                    <a:pt x="7920" y="20992"/>
                    <a:pt x="7200" y="19166"/>
                    <a:pt x="8100" y="15820"/>
                  </a:cubicBezTo>
                  <a:cubicBezTo>
                    <a:pt x="9000" y="12473"/>
                    <a:pt x="11520" y="7606"/>
                    <a:pt x="14040" y="4715"/>
                  </a:cubicBezTo>
                  <a:cubicBezTo>
                    <a:pt x="16560" y="1825"/>
                    <a:pt x="19080" y="9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6" name="Line"/>
            <p:cNvSpPr/>
            <p:nvPr/>
          </p:nvSpPr>
          <p:spPr>
            <a:xfrm>
              <a:off x="5415852" y="336550"/>
              <a:ext cx="96897" cy="3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9" extrusionOk="0">
                  <a:moveTo>
                    <a:pt x="20191" y="0"/>
                  </a:moveTo>
                  <a:cubicBezTo>
                    <a:pt x="14087" y="1432"/>
                    <a:pt x="7983" y="2864"/>
                    <a:pt x="4461" y="3998"/>
                  </a:cubicBezTo>
                  <a:cubicBezTo>
                    <a:pt x="939" y="5131"/>
                    <a:pt x="0" y="5967"/>
                    <a:pt x="0" y="6683"/>
                  </a:cubicBezTo>
                  <a:cubicBezTo>
                    <a:pt x="0" y="7399"/>
                    <a:pt x="939" y="7996"/>
                    <a:pt x="2817" y="8115"/>
                  </a:cubicBezTo>
                  <a:cubicBezTo>
                    <a:pt x="4696" y="8234"/>
                    <a:pt x="7513" y="7876"/>
                    <a:pt x="9861" y="7459"/>
                  </a:cubicBezTo>
                  <a:cubicBezTo>
                    <a:pt x="12209" y="7041"/>
                    <a:pt x="14087" y="6564"/>
                    <a:pt x="15965" y="5788"/>
                  </a:cubicBezTo>
                  <a:cubicBezTo>
                    <a:pt x="17843" y="5012"/>
                    <a:pt x="19722" y="3938"/>
                    <a:pt x="20661" y="3699"/>
                  </a:cubicBezTo>
                  <a:cubicBezTo>
                    <a:pt x="21600" y="3461"/>
                    <a:pt x="21600" y="4057"/>
                    <a:pt x="21365" y="6146"/>
                  </a:cubicBezTo>
                  <a:cubicBezTo>
                    <a:pt x="21130" y="8234"/>
                    <a:pt x="20661" y="11814"/>
                    <a:pt x="19017" y="14559"/>
                  </a:cubicBezTo>
                  <a:cubicBezTo>
                    <a:pt x="17374" y="17304"/>
                    <a:pt x="14557" y="19213"/>
                    <a:pt x="11974" y="20287"/>
                  </a:cubicBezTo>
                  <a:cubicBezTo>
                    <a:pt x="9391" y="21361"/>
                    <a:pt x="7043" y="21600"/>
                    <a:pt x="5165" y="21481"/>
                  </a:cubicBezTo>
                  <a:cubicBezTo>
                    <a:pt x="3287" y="21361"/>
                    <a:pt x="1878" y="20884"/>
                    <a:pt x="1174" y="20347"/>
                  </a:cubicBezTo>
                  <a:cubicBezTo>
                    <a:pt x="470" y="19810"/>
                    <a:pt x="470" y="19213"/>
                    <a:pt x="470" y="1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7" name="Line"/>
            <p:cNvSpPr/>
            <p:nvPr/>
          </p:nvSpPr>
          <p:spPr>
            <a:xfrm>
              <a:off x="5580068" y="322973"/>
              <a:ext cx="193501" cy="15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15" extrusionOk="0">
                  <a:moveTo>
                    <a:pt x="329" y="15264"/>
                  </a:moveTo>
                  <a:cubicBezTo>
                    <a:pt x="2419" y="14142"/>
                    <a:pt x="4509" y="13020"/>
                    <a:pt x="6019" y="11477"/>
                  </a:cubicBezTo>
                  <a:cubicBezTo>
                    <a:pt x="7529" y="9934"/>
                    <a:pt x="8458" y="7971"/>
                    <a:pt x="8806" y="5867"/>
                  </a:cubicBezTo>
                  <a:cubicBezTo>
                    <a:pt x="9155" y="3763"/>
                    <a:pt x="8922" y="1519"/>
                    <a:pt x="8226" y="537"/>
                  </a:cubicBezTo>
                  <a:cubicBezTo>
                    <a:pt x="7529" y="-445"/>
                    <a:pt x="6367" y="-164"/>
                    <a:pt x="4858" y="2080"/>
                  </a:cubicBezTo>
                  <a:cubicBezTo>
                    <a:pt x="3348" y="4324"/>
                    <a:pt x="1490" y="8532"/>
                    <a:pt x="561" y="12038"/>
                  </a:cubicBezTo>
                  <a:cubicBezTo>
                    <a:pt x="-368" y="15545"/>
                    <a:pt x="-368" y="18350"/>
                    <a:pt x="2303" y="19752"/>
                  </a:cubicBezTo>
                  <a:cubicBezTo>
                    <a:pt x="4974" y="21155"/>
                    <a:pt x="10316" y="21155"/>
                    <a:pt x="13916" y="20454"/>
                  </a:cubicBezTo>
                  <a:cubicBezTo>
                    <a:pt x="17516" y="19752"/>
                    <a:pt x="19374" y="18350"/>
                    <a:pt x="21232" y="16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8" name="Line"/>
            <p:cNvSpPr/>
            <p:nvPr/>
          </p:nvSpPr>
          <p:spPr>
            <a:xfrm>
              <a:off x="6294995" y="99483"/>
              <a:ext cx="208824" cy="37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2" extrusionOk="0">
                  <a:moveTo>
                    <a:pt x="1234" y="7486"/>
                  </a:moveTo>
                  <a:cubicBezTo>
                    <a:pt x="798" y="11045"/>
                    <a:pt x="361" y="14605"/>
                    <a:pt x="143" y="15586"/>
                  </a:cubicBezTo>
                  <a:cubicBezTo>
                    <a:pt x="-75" y="16568"/>
                    <a:pt x="-75" y="14973"/>
                    <a:pt x="361" y="12886"/>
                  </a:cubicBezTo>
                  <a:cubicBezTo>
                    <a:pt x="798" y="10800"/>
                    <a:pt x="1670" y="8223"/>
                    <a:pt x="2325" y="6627"/>
                  </a:cubicBezTo>
                  <a:cubicBezTo>
                    <a:pt x="2980" y="5032"/>
                    <a:pt x="3416" y="4418"/>
                    <a:pt x="4070" y="3927"/>
                  </a:cubicBezTo>
                  <a:cubicBezTo>
                    <a:pt x="4725" y="3436"/>
                    <a:pt x="5598" y="3068"/>
                    <a:pt x="6361" y="3191"/>
                  </a:cubicBezTo>
                  <a:cubicBezTo>
                    <a:pt x="7125" y="3314"/>
                    <a:pt x="7780" y="3927"/>
                    <a:pt x="8434" y="5830"/>
                  </a:cubicBezTo>
                  <a:cubicBezTo>
                    <a:pt x="9089" y="7732"/>
                    <a:pt x="9743" y="10923"/>
                    <a:pt x="10289" y="13439"/>
                  </a:cubicBezTo>
                  <a:cubicBezTo>
                    <a:pt x="10834" y="15955"/>
                    <a:pt x="11270" y="17795"/>
                    <a:pt x="11816" y="19145"/>
                  </a:cubicBezTo>
                  <a:cubicBezTo>
                    <a:pt x="12361" y="20495"/>
                    <a:pt x="13016" y="21355"/>
                    <a:pt x="13780" y="21477"/>
                  </a:cubicBezTo>
                  <a:cubicBezTo>
                    <a:pt x="14543" y="21600"/>
                    <a:pt x="15416" y="20986"/>
                    <a:pt x="16289" y="19330"/>
                  </a:cubicBezTo>
                  <a:cubicBezTo>
                    <a:pt x="17161" y="17673"/>
                    <a:pt x="18034" y="14973"/>
                    <a:pt x="18580" y="11782"/>
                  </a:cubicBezTo>
                  <a:cubicBezTo>
                    <a:pt x="19125" y="8591"/>
                    <a:pt x="19343" y="4909"/>
                    <a:pt x="19561" y="2761"/>
                  </a:cubicBezTo>
                  <a:cubicBezTo>
                    <a:pt x="19780" y="614"/>
                    <a:pt x="19998" y="0"/>
                    <a:pt x="20107" y="0"/>
                  </a:cubicBezTo>
                  <a:cubicBezTo>
                    <a:pt x="20216" y="0"/>
                    <a:pt x="20216" y="614"/>
                    <a:pt x="20434" y="1350"/>
                  </a:cubicBezTo>
                  <a:cubicBezTo>
                    <a:pt x="20652" y="2086"/>
                    <a:pt x="21089" y="2945"/>
                    <a:pt x="21525" y="3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9" name="Line"/>
            <p:cNvSpPr/>
            <p:nvPr/>
          </p:nvSpPr>
          <p:spPr>
            <a:xfrm>
              <a:off x="6529483" y="289655"/>
              <a:ext cx="120386" cy="12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89" extrusionOk="0">
                  <a:moveTo>
                    <a:pt x="6774" y="409"/>
                  </a:moveTo>
                  <a:cubicBezTo>
                    <a:pt x="4879" y="55"/>
                    <a:pt x="2985" y="-299"/>
                    <a:pt x="1848" y="409"/>
                  </a:cubicBezTo>
                  <a:cubicBezTo>
                    <a:pt x="711" y="1117"/>
                    <a:pt x="332" y="2888"/>
                    <a:pt x="142" y="5544"/>
                  </a:cubicBezTo>
                  <a:cubicBezTo>
                    <a:pt x="-47" y="8199"/>
                    <a:pt x="-47" y="11740"/>
                    <a:pt x="142" y="14573"/>
                  </a:cubicBezTo>
                  <a:cubicBezTo>
                    <a:pt x="332" y="17406"/>
                    <a:pt x="711" y="19531"/>
                    <a:pt x="1848" y="20416"/>
                  </a:cubicBezTo>
                  <a:cubicBezTo>
                    <a:pt x="2985" y="21301"/>
                    <a:pt x="4879" y="20947"/>
                    <a:pt x="6585" y="18822"/>
                  </a:cubicBezTo>
                  <a:cubicBezTo>
                    <a:pt x="8290" y="16698"/>
                    <a:pt x="9806" y="12803"/>
                    <a:pt x="10942" y="9970"/>
                  </a:cubicBezTo>
                  <a:cubicBezTo>
                    <a:pt x="12079" y="7137"/>
                    <a:pt x="12837" y="5367"/>
                    <a:pt x="13027" y="5721"/>
                  </a:cubicBezTo>
                  <a:cubicBezTo>
                    <a:pt x="13216" y="6075"/>
                    <a:pt x="12837" y="8553"/>
                    <a:pt x="12648" y="10678"/>
                  </a:cubicBezTo>
                  <a:cubicBezTo>
                    <a:pt x="12458" y="12803"/>
                    <a:pt x="12458" y="14573"/>
                    <a:pt x="12837" y="16344"/>
                  </a:cubicBezTo>
                  <a:cubicBezTo>
                    <a:pt x="13216" y="18114"/>
                    <a:pt x="13974" y="19885"/>
                    <a:pt x="15300" y="20593"/>
                  </a:cubicBezTo>
                  <a:cubicBezTo>
                    <a:pt x="16627" y="21301"/>
                    <a:pt x="18521" y="20947"/>
                    <a:pt x="19658" y="20416"/>
                  </a:cubicBezTo>
                  <a:cubicBezTo>
                    <a:pt x="20795" y="19885"/>
                    <a:pt x="21174" y="19176"/>
                    <a:pt x="21553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0" name="Line"/>
            <p:cNvSpPr/>
            <p:nvPr/>
          </p:nvSpPr>
          <p:spPr>
            <a:xfrm>
              <a:off x="6697205" y="301536"/>
              <a:ext cx="136814" cy="12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67" extrusionOk="0">
                  <a:moveTo>
                    <a:pt x="544" y="564"/>
                  </a:moveTo>
                  <a:cubicBezTo>
                    <a:pt x="544" y="4957"/>
                    <a:pt x="544" y="9351"/>
                    <a:pt x="377" y="13195"/>
                  </a:cubicBezTo>
                  <a:cubicBezTo>
                    <a:pt x="211" y="17039"/>
                    <a:pt x="-121" y="20334"/>
                    <a:pt x="45" y="20883"/>
                  </a:cubicBezTo>
                  <a:cubicBezTo>
                    <a:pt x="211" y="21432"/>
                    <a:pt x="876" y="19235"/>
                    <a:pt x="1873" y="15940"/>
                  </a:cubicBezTo>
                  <a:cubicBezTo>
                    <a:pt x="2870" y="12646"/>
                    <a:pt x="4199" y="8252"/>
                    <a:pt x="5362" y="5324"/>
                  </a:cubicBezTo>
                  <a:cubicBezTo>
                    <a:pt x="6525" y="2395"/>
                    <a:pt x="7522" y="930"/>
                    <a:pt x="8021" y="1296"/>
                  </a:cubicBezTo>
                  <a:cubicBezTo>
                    <a:pt x="8519" y="1663"/>
                    <a:pt x="8519" y="3859"/>
                    <a:pt x="8519" y="5873"/>
                  </a:cubicBezTo>
                  <a:cubicBezTo>
                    <a:pt x="8519" y="7886"/>
                    <a:pt x="8519" y="9717"/>
                    <a:pt x="8519" y="12096"/>
                  </a:cubicBezTo>
                  <a:cubicBezTo>
                    <a:pt x="8519" y="14476"/>
                    <a:pt x="8519" y="17405"/>
                    <a:pt x="8851" y="17954"/>
                  </a:cubicBezTo>
                  <a:cubicBezTo>
                    <a:pt x="9184" y="18503"/>
                    <a:pt x="9848" y="16673"/>
                    <a:pt x="10679" y="13744"/>
                  </a:cubicBezTo>
                  <a:cubicBezTo>
                    <a:pt x="11510" y="10815"/>
                    <a:pt x="12507" y="6788"/>
                    <a:pt x="13670" y="4042"/>
                  </a:cubicBezTo>
                  <a:cubicBezTo>
                    <a:pt x="14833" y="1296"/>
                    <a:pt x="16162" y="-168"/>
                    <a:pt x="17159" y="15"/>
                  </a:cubicBezTo>
                  <a:cubicBezTo>
                    <a:pt x="18156" y="198"/>
                    <a:pt x="18821" y="2029"/>
                    <a:pt x="19485" y="5324"/>
                  </a:cubicBezTo>
                  <a:cubicBezTo>
                    <a:pt x="20150" y="8618"/>
                    <a:pt x="20814" y="13378"/>
                    <a:pt x="21479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1" name="Line"/>
            <p:cNvSpPr/>
            <p:nvPr/>
          </p:nvSpPr>
          <p:spPr>
            <a:xfrm>
              <a:off x="6911013" y="82550"/>
              <a:ext cx="134967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42" extrusionOk="0">
                  <a:moveTo>
                    <a:pt x="5857" y="0"/>
                  </a:moveTo>
                  <a:cubicBezTo>
                    <a:pt x="5524" y="4320"/>
                    <a:pt x="5192" y="8640"/>
                    <a:pt x="4527" y="12034"/>
                  </a:cubicBezTo>
                  <a:cubicBezTo>
                    <a:pt x="3863" y="15429"/>
                    <a:pt x="2866" y="17897"/>
                    <a:pt x="2035" y="19440"/>
                  </a:cubicBezTo>
                  <a:cubicBezTo>
                    <a:pt x="1204" y="20983"/>
                    <a:pt x="540" y="21600"/>
                    <a:pt x="207" y="21538"/>
                  </a:cubicBezTo>
                  <a:cubicBezTo>
                    <a:pt x="-125" y="21477"/>
                    <a:pt x="-125" y="20736"/>
                    <a:pt x="706" y="19502"/>
                  </a:cubicBezTo>
                  <a:cubicBezTo>
                    <a:pt x="1537" y="18267"/>
                    <a:pt x="3198" y="16539"/>
                    <a:pt x="4693" y="15429"/>
                  </a:cubicBezTo>
                  <a:cubicBezTo>
                    <a:pt x="6189" y="14318"/>
                    <a:pt x="7518" y="13824"/>
                    <a:pt x="9678" y="13454"/>
                  </a:cubicBezTo>
                  <a:cubicBezTo>
                    <a:pt x="11838" y="13083"/>
                    <a:pt x="14829" y="12837"/>
                    <a:pt x="16989" y="13207"/>
                  </a:cubicBezTo>
                  <a:cubicBezTo>
                    <a:pt x="19149" y="13577"/>
                    <a:pt x="20478" y="14565"/>
                    <a:pt x="20977" y="15799"/>
                  </a:cubicBezTo>
                  <a:cubicBezTo>
                    <a:pt x="21475" y="17033"/>
                    <a:pt x="21143" y="18514"/>
                    <a:pt x="19481" y="19502"/>
                  </a:cubicBezTo>
                  <a:cubicBezTo>
                    <a:pt x="17820" y="20489"/>
                    <a:pt x="14829" y="20983"/>
                    <a:pt x="12337" y="21230"/>
                  </a:cubicBezTo>
                  <a:cubicBezTo>
                    <a:pt x="9844" y="21477"/>
                    <a:pt x="7850" y="21477"/>
                    <a:pt x="6023" y="20921"/>
                  </a:cubicBezTo>
                  <a:cubicBezTo>
                    <a:pt x="4195" y="20366"/>
                    <a:pt x="2533" y="19255"/>
                    <a:pt x="872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2" name="Line"/>
            <p:cNvSpPr/>
            <p:nvPr/>
          </p:nvSpPr>
          <p:spPr>
            <a:xfrm>
              <a:off x="7126118" y="230796"/>
              <a:ext cx="107951" cy="16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extrusionOk="0">
                  <a:moveTo>
                    <a:pt x="0" y="10123"/>
                  </a:moveTo>
                  <a:cubicBezTo>
                    <a:pt x="2118" y="10123"/>
                    <a:pt x="4235" y="10123"/>
                    <a:pt x="6565" y="9323"/>
                  </a:cubicBezTo>
                  <a:cubicBezTo>
                    <a:pt x="8894" y="8523"/>
                    <a:pt x="11435" y="6923"/>
                    <a:pt x="12918" y="5190"/>
                  </a:cubicBezTo>
                  <a:cubicBezTo>
                    <a:pt x="14400" y="3456"/>
                    <a:pt x="14824" y="1590"/>
                    <a:pt x="13976" y="656"/>
                  </a:cubicBezTo>
                  <a:cubicBezTo>
                    <a:pt x="13129" y="-277"/>
                    <a:pt x="11012" y="-277"/>
                    <a:pt x="8682" y="1056"/>
                  </a:cubicBezTo>
                  <a:cubicBezTo>
                    <a:pt x="6353" y="2390"/>
                    <a:pt x="3812" y="5056"/>
                    <a:pt x="2329" y="8523"/>
                  </a:cubicBezTo>
                  <a:cubicBezTo>
                    <a:pt x="847" y="11990"/>
                    <a:pt x="424" y="16256"/>
                    <a:pt x="3812" y="18523"/>
                  </a:cubicBezTo>
                  <a:cubicBezTo>
                    <a:pt x="7200" y="20790"/>
                    <a:pt x="14400" y="21056"/>
                    <a:pt x="2160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3" name="Line"/>
            <p:cNvSpPr/>
            <p:nvPr/>
          </p:nvSpPr>
          <p:spPr>
            <a:xfrm>
              <a:off x="7278518" y="234950"/>
              <a:ext cx="1270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extrusionOk="0">
                  <a:moveTo>
                    <a:pt x="0" y="0"/>
                  </a:moveTo>
                  <a:cubicBezTo>
                    <a:pt x="2880" y="3558"/>
                    <a:pt x="5760" y="7115"/>
                    <a:pt x="7200" y="10292"/>
                  </a:cubicBezTo>
                  <a:cubicBezTo>
                    <a:pt x="8640" y="13468"/>
                    <a:pt x="8640" y="16264"/>
                    <a:pt x="8280" y="18296"/>
                  </a:cubicBezTo>
                  <a:cubicBezTo>
                    <a:pt x="7920" y="20329"/>
                    <a:pt x="7200" y="21600"/>
                    <a:pt x="6660" y="21473"/>
                  </a:cubicBezTo>
                  <a:cubicBezTo>
                    <a:pt x="6120" y="21346"/>
                    <a:pt x="5760" y="19821"/>
                    <a:pt x="5940" y="16772"/>
                  </a:cubicBezTo>
                  <a:cubicBezTo>
                    <a:pt x="6120" y="13722"/>
                    <a:pt x="6840" y="9148"/>
                    <a:pt x="9540" y="6353"/>
                  </a:cubicBezTo>
                  <a:cubicBezTo>
                    <a:pt x="12240" y="3558"/>
                    <a:pt x="16920" y="2541"/>
                    <a:pt x="21600" y="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4" name="Line"/>
            <p:cNvSpPr/>
            <p:nvPr/>
          </p:nvSpPr>
          <p:spPr>
            <a:xfrm>
              <a:off x="7373768" y="208999"/>
              <a:ext cx="133351" cy="21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extrusionOk="0">
                  <a:moveTo>
                    <a:pt x="21600" y="2000"/>
                  </a:moveTo>
                  <a:cubicBezTo>
                    <a:pt x="20571" y="1136"/>
                    <a:pt x="19543" y="272"/>
                    <a:pt x="18000" y="56"/>
                  </a:cubicBezTo>
                  <a:cubicBezTo>
                    <a:pt x="16457" y="-160"/>
                    <a:pt x="14400" y="272"/>
                    <a:pt x="12857" y="920"/>
                  </a:cubicBezTo>
                  <a:cubicBezTo>
                    <a:pt x="11314" y="1568"/>
                    <a:pt x="10286" y="2432"/>
                    <a:pt x="10629" y="3836"/>
                  </a:cubicBezTo>
                  <a:cubicBezTo>
                    <a:pt x="10971" y="5240"/>
                    <a:pt x="12686" y="7184"/>
                    <a:pt x="14571" y="9128"/>
                  </a:cubicBezTo>
                  <a:cubicBezTo>
                    <a:pt x="16457" y="11072"/>
                    <a:pt x="18514" y="13016"/>
                    <a:pt x="19714" y="14960"/>
                  </a:cubicBezTo>
                  <a:cubicBezTo>
                    <a:pt x="20914" y="16904"/>
                    <a:pt x="21257" y="18848"/>
                    <a:pt x="17829" y="19928"/>
                  </a:cubicBezTo>
                  <a:cubicBezTo>
                    <a:pt x="14400" y="21008"/>
                    <a:pt x="7200" y="21224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5" name="Line"/>
            <p:cNvSpPr/>
            <p:nvPr/>
          </p:nvSpPr>
          <p:spPr>
            <a:xfrm>
              <a:off x="1296818" y="755650"/>
              <a:ext cx="5372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40" y="21600"/>
                    <a:pt x="681" y="21600"/>
                    <a:pt x="1034" y="21429"/>
                  </a:cubicBezTo>
                  <a:cubicBezTo>
                    <a:pt x="1387" y="21257"/>
                    <a:pt x="1753" y="20914"/>
                    <a:pt x="2094" y="20229"/>
                  </a:cubicBezTo>
                  <a:cubicBezTo>
                    <a:pt x="2434" y="19543"/>
                    <a:pt x="2749" y="18514"/>
                    <a:pt x="3089" y="17657"/>
                  </a:cubicBezTo>
                  <a:cubicBezTo>
                    <a:pt x="3430" y="16800"/>
                    <a:pt x="3796" y="16114"/>
                    <a:pt x="4123" y="15600"/>
                  </a:cubicBezTo>
                  <a:cubicBezTo>
                    <a:pt x="4451" y="15086"/>
                    <a:pt x="4740" y="14743"/>
                    <a:pt x="5043" y="14571"/>
                  </a:cubicBezTo>
                  <a:cubicBezTo>
                    <a:pt x="5345" y="14400"/>
                    <a:pt x="5660" y="14400"/>
                    <a:pt x="5974" y="14400"/>
                  </a:cubicBezTo>
                  <a:cubicBezTo>
                    <a:pt x="6289" y="14400"/>
                    <a:pt x="6604" y="14400"/>
                    <a:pt x="6940" y="14400"/>
                  </a:cubicBezTo>
                  <a:cubicBezTo>
                    <a:pt x="7277" y="14400"/>
                    <a:pt x="7634" y="14400"/>
                    <a:pt x="7983" y="14400"/>
                  </a:cubicBezTo>
                  <a:cubicBezTo>
                    <a:pt x="8332" y="14400"/>
                    <a:pt x="8672" y="14400"/>
                    <a:pt x="9026" y="14400"/>
                  </a:cubicBezTo>
                  <a:cubicBezTo>
                    <a:pt x="9379" y="14400"/>
                    <a:pt x="9745" y="14400"/>
                    <a:pt x="10111" y="14057"/>
                  </a:cubicBezTo>
                  <a:cubicBezTo>
                    <a:pt x="10477" y="13714"/>
                    <a:pt x="10843" y="13029"/>
                    <a:pt x="11157" y="12343"/>
                  </a:cubicBezTo>
                  <a:cubicBezTo>
                    <a:pt x="11472" y="11657"/>
                    <a:pt x="11736" y="10971"/>
                    <a:pt x="11991" y="10457"/>
                  </a:cubicBezTo>
                  <a:cubicBezTo>
                    <a:pt x="12247" y="9943"/>
                    <a:pt x="12494" y="9600"/>
                    <a:pt x="12745" y="9086"/>
                  </a:cubicBezTo>
                  <a:cubicBezTo>
                    <a:pt x="12996" y="8571"/>
                    <a:pt x="13251" y="7886"/>
                    <a:pt x="13566" y="7200"/>
                  </a:cubicBezTo>
                  <a:cubicBezTo>
                    <a:pt x="13881" y="6514"/>
                    <a:pt x="14255" y="5829"/>
                    <a:pt x="14621" y="5486"/>
                  </a:cubicBezTo>
                  <a:cubicBezTo>
                    <a:pt x="14987" y="5143"/>
                    <a:pt x="15345" y="5143"/>
                    <a:pt x="15694" y="5143"/>
                  </a:cubicBezTo>
                  <a:cubicBezTo>
                    <a:pt x="16043" y="5143"/>
                    <a:pt x="16383" y="5143"/>
                    <a:pt x="16715" y="5143"/>
                  </a:cubicBezTo>
                  <a:cubicBezTo>
                    <a:pt x="17047" y="5143"/>
                    <a:pt x="17370" y="5143"/>
                    <a:pt x="17681" y="5143"/>
                  </a:cubicBezTo>
                  <a:cubicBezTo>
                    <a:pt x="17991" y="5143"/>
                    <a:pt x="18289" y="5143"/>
                    <a:pt x="18579" y="4971"/>
                  </a:cubicBezTo>
                  <a:cubicBezTo>
                    <a:pt x="18868" y="4800"/>
                    <a:pt x="19149" y="4457"/>
                    <a:pt x="19451" y="4114"/>
                  </a:cubicBezTo>
                  <a:cubicBezTo>
                    <a:pt x="19753" y="3771"/>
                    <a:pt x="20077" y="3429"/>
                    <a:pt x="20417" y="2914"/>
                  </a:cubicBezTo>
                  <a:cubicBezTo>
                    <a:pt x="20757" y="2400"/>
                    <a:pt x="21115" y="1714"/>
                    <a:pt x="21315" y="1200"/>
                  </a:cubicBezTo>
                  <a:cubicBezTo>
                    <a:pt x="21515" y="686"/>
                    <a:pt x="21557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6" name="Line"/>
            <p:cNvSpPr/>
            <p:nvPr/>
          </p:nvSpPr>
          <p:spPr>
            <a:xfrm>
              <a:off x="1415352" y="984250"/>
              <a:ext cx="529166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" y="21600"/>
                  </a:moveTo>
                  <a:cubicBezTo>
                    <a:pt x="43" y="20571"/>
                    <a:pt x="0" y="19543"/>
                    <a:pt x="0" y="18823"/>
                  </a:cubicBezTo>
                  <a:cubicBezTo>
                    <a:pt x="0" y="18103"/>
                    <a:pt x="43" y="17691"/>
                    <a:pt x="212" y="17486"/>
                  </a:cubicBezTo>
                  <a:cubicBezTo>
                    <a:pt x="380" y="17280"/>
                    <a:pt x="674" y="17280"/>
                    <a:pt x="994" y="17383"/>
                  </a:cubicBezTo>
                  <a:cubicBezTo>
                    <a:pt x="1313" y="17486"/>
                    <a:pt x="1659" y="17691"/>
                    <a:pt x="2013" y="17897"/>
                  </a:cubicBezTo>
                  <a:cubicBezTo>
                    <a:pt x="2367" y="18103"/>
                    <a:pt x="2730" y="18309"/>
                    <a:pt x="3080" y="18411"/>
                  </a:cubicBezTo>
                  <a:cubicBezTo>
                    <a:pt x="3430" y="18514"/>
                    <a:pt x="3767" y="18514"/>
                    <a:pt x="4074" y="18411"/>
                  </a:cubicBezTo>
                  <a:cubicBezTo>
                    <a:pt x="4380" y="18309"/>
                    <a:pt x="4657" y="18103"/>
                    <a:pt x="4959" y="17691"/>
                  </a:cubicBezTo>
                  <a:cubicBezTo>
                    <a:pt x="5262" y="17280"/>
                    <a:pt x="5590" y="16663"/>
                    <a:pt x="5927" y="16046"/>
                  </a:cubicBezTo>
                  <a:cubicBezTo>
                    <a:pt x="6264" y="15429"/>
                    <a:pt x="6610" y="14811"/>
                    <a:pt x="6968" y="14091"/>
                  </a:cubicBezTo>
                  <a:cubicBezTo>
                    <a:pt x="7327" y="13371"/>
                    <a:pt x="7698" y="12549"/>
                    <a:pt x="8014" y="11931"/>
                  </a:cubicBezTo>
                  <a:cubicBezTo>
                    <a:pt x="8329" y="11314"/>
                    <a:pt x="8588" y="10903"/>
                    <a:pt x="8852" y="10389"/>
                  </a:cubicBezTo>
                  <a:cubicBezTo>
                    <a:pt x="9115" y="9874"/>
                    <a:pt x="9383" y="9257"/>
                    <a:pt x="9664" y="8640"/>
                  </a:cubicBezTo>
                  <a:cubicBezTo>
                    <a:pt x="9945" y="8023"/>
                    <a:pt x="10238" y="7406"/>
                    <a:pt x="10524" y="6891"/>
                  </a:cubicBezTo>
                  <a:cubicBezTo>
                    <a:pt x="10809" y="6377"/>
                    <a:pt x="11085" y="5966"/>
                    <a:pt x="11362" y="5554"/>
                  </a:cubicBezTo>
                  <a:cubicBezTo>
                    <a:pt x="11638" y="5143"/>
                    <a:pt x="11915" y="4731"/>
                    <a:pt x="12191" y="4423"/>
                  </a:cubicBezTo>
                  <a:cubicBezTo>
                    <a:pt x="12468" y="4114"/>
                    <a:pt x="12744" y="3909"/>
                    <a:pt x="13033" y="3703"/>
                  </a:cubicBezTo>
                  <a:cubicBezTo>
                    <a:pt x="13323" y="3497"/>
                    <a:pt x="13625" y="3291"/>
                    <a:pt x="13910" y="3086"/>
                  </a:cubicBezTo>
                  <a:cubicBezTo>
                    <a:pt x="14196" y="2880"/>
                    <a:pt x="14463" y="2674"/>
                    <a:pt x="14744" y="2469"/>
                  </a:cubicBezTo>
                  <a:cubicBezTo>
                    <a:pt x="15025" y="2263"/>
                    <a:pt x="15319" y="2057"/>
                    <a:pt x="15604" y="1851"/>
                  </a:cubicBezTo>
                  <a:cubicBezTo>
                    <a:pt x="15889" y="1646"/>
                    <a:pt x="16165" y="1440"/>
                    <a:pt x="16438" y="1337"/>
                  </a:cubicBezTo>
                  <a:cubicBezTo>
                    <a:pt x="16710" y="1234"/>
                    <a:pt x="16978" y="1234"/>
                    <a:pt x="17245" y="1234"/>
                  </a:cubicBezTo>
                  <a:cubicBezTo>
                    <a:pt x="17513" y="1234"/>
                    <a:pt x="17781" y="1234"/>
                    <a:pt x="18109" y="1234"/>
                  </a:cubicBezTo>
                  <a:cubicBezTo>
                    <a:pt x="18438" y="1234"/>
                    <a:pt x="18827" y="1234"/>
                    <a:pt x="19259" y="1234"/>
                  </a:cubicBezTo>
                  <a:cubicBezTo>
                    <a:pt x="19691" y="1234"/>
                    <a:pt x="20166" y="1234"/>
                    <a:pt x="20563" y="1029"/>
                  </a:cubicBezTo>
                  <a:cubicBezTo>
                    <a:pt x="20961" y="823"/>
                    <a:pt x="21280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7" name="Line"/>
            <p:cNvSpPr/>
            <p:nvPr/>
          </p:nvSpPr>
          <p:spPr>
            <a:xfrm>
              <a:off x="7986477" y="29633"/>
              <a:ext cx="123892" cy="3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72" extrusionOk="0">
                  <a:moveTo>
                    <a:pt x="21071" y="122"/>
                  </a:moveTo>
                  <a:cubicBezTo>
                    <a:pt x="19271" y="0"/>
                    <a:pt x="17471" y="-122"/>
                    <a:pt x="15671" y="244"/>
                  </a:cubicBezTo>
                  <a:cubicBezTo>
                    <a:pt x="13871" y="610"/>
                    <a:pt x="12071" y="1464"/>
                    <a:pt x="9371" y="3783"/>
                  </a:cubicBezTo>
                  <a:cubicBezTo>
                    <a:pt x="6671" y="6102"/>
                    <a:pt x="3071" y="9885"/>
                    <a:pt x="1271" y="12509"/>
                  </a:cubicBezTo>
                  <a:cubicBezTo>
                    <a:pt x="-529" y="15132"/>
                    <a:pt x="-529" y="16597"/>
                    <a:pt x="1991" y="17939"/>
                  </a:cubicBezTo>
                  <a:cubicBezTo>
                    <a:pt x="4511" y="19281"/>
                    <a:pt x="9551" y="20502"/>
                    <a:pt x="12971" y="20990"/>
                  </a:cubicBezTo>
                  <a:cubicBezTo>
                    <a:pt x="16391" y="21478"/>
                    <a:pt x="18191" y="21234"/>
                    <a:pt x="19991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8" name="Line"/>
            <p:cNvSpPr/>
            <p:nvPr/>
          </p:nvSpPr>
          <p:spPr>
            <a:xfrm>
              <a:off x="8189971" y="107950"/>
              <a:ext cx="218848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536" y="0"/>
                  </a:moveTo>
                  <a:cubicBezTo>
                    <a:pt x="912" y="3142"/>
                    <a:pt x="289" y="6284"/>
                    <a:pt x="82" y="9033"/>
                  </a:cubicBezTo>
                  <a:cubicBezTo>
                    <a:pt x="-126" y="11782"/>
                    <a:pt x="82" y="14138"/>
                    <a:pt x="497" y="15807"/>
                  </a:cubicBezTo>
                  <a:cubicBezTo>
                    <a:pt x="912" y="17476"/>
                    <a:pt x="1536" y="18458"/>
                    <a:pt x="2366" y="19047"/>
                  </a:cubicBezTo>
                  <a:cubicBezTo>
                    <a:pt x="3197" y="19636"/>
                    <a:pt x="4236" y="19833"/>
                    <a:pt x="5170" y="19440"/>
                  </a:cubicBezTo>
                  <a:cubicBezTo>
                    <a:pt x="6105" y="19047"/>
                    <a:pt x="6936" y="18065"/>
                    <a:pt x="7559" y="17084"/>
                  </a:cubicBezTo>
                  <a:cubicBezTo>
                    <a:pt x="8182" y="16102"/>
                    <a:pt x="8597" y="15120"/>
                    <a:pt x="8805" y="15120"/>
                  </a:cubicBezTo>
                  <a:cubicBezTo>
                    <a:pt x="9012" y="15120"/>
                    <a:pt x="9012" y="16102"/>
                    <a:pt x="9116" y="17084"/>
                  </a:cubicBezTo>
                  <a:cubicBezTo>
                    <a:pt x="9220" y="18065"/>
                    <a:pt x="9428" y="19047"/>
                    <a:pt x="9947" y="19931"/>
                  </a:cubicBezTo>
                  <a:cubicBezTo>
                    <a:pt x="10466" y="20815"/>
                    <a:pt x="11297" y="21600"/>
                    <a:pt x="12128" y="21600"/>
                  </a:cubicBezTo>
                  <a:cubicBezTo>
                    <a:pt x="12959" y="21600"/>
                    <a:pt x="13789" y="20815"/>
                    <a:pt x="14828" y="18655"/>
                  </a:cubicBezTo>
                  <a:cubicBezTo>
                    <a:pt x="15866" y="16495"/>
                    <a:pt x="17112" y="12960"/>
                    <a:pt x="18255" y="10211"/>
                  </a:cubicBezTo>
                  <a:cubicBezTo>
                    <a:pt x="19397" y="7462"/>
                    <a:pt x="20436" y="5498"/>
                    <a:pt x="21474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69" name="Line"/>
            <p:cNvSpPr/>
            <p:nvPr/>
          </p:nvSpPr>
          <p:spPr>
            <a:xfrm>
              <a:off x="8485813" y="107950"/>
              <a:ext cx="132556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4" extrusionOk="0">
                  <a:moveTo>
                    <a:pt x="8100" y="0"/>
                  </a:moveTo>
                  <a:cubicBezTo>
                    <a:pt x="6042" y="4737"/>
                    <a:pt x="3985" y="9474"/>
                    <a:pt x="2614" y="12600"/>
                  </a:cubicBezTo>
                  <a:cubicBezTo>
                    <a:pt x="1242" y="15726"/>
                    <a:pt x="557" y="17242"/>
                    <a:pt x="214" y="18474"/>
                  </a:cubicBezTo>
                  <a:cubicBezTo>
                    <a:pt x="-129" y="19705"/>
                    <a:pt x="-129" y="20653"/>
                    <a:pt x="728" y="21126"/>
                  </a:cubicBezTo>
                  <a:cubicBezTo>
                    <a:pt x="1585" y="21600"/>
                    <a:pt x="3300" y="21600"/>
                    <a:pt x="6900" y="21221"/>
                  </a:cubicBezTo>
                  <a:cubicBezTo>
                    <a:pt x="10500" y="20842"/>
                    <a:pt x="15985" y="20084"/>
                    <a:pt x="21471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0" name="Line"/>
            <p:cNvSpPr/>
            <p:nvPr/>
          </p:nvSpPr>
          <p:spPr>
            <a:xfrm>
              <a:off x="8686053" y="107950"/>
              <a:ext cx="148216" cy="22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57" extrusionOk="0">
                  <a:moveTo>
                    <a:pt x="12176" y="0"/>
                  </a:moveTo>
                  <a:cubicBezTo>
                    <a:pt x="8830" y="4360"/>
                    <a:pt x="5483" y="8719"/>
                    <a:pt x="3506" y="11494"/>
                  </a:cubicBezTo>
                  <a:cubicBezTo>
                    <a:pt x="1528" y="14268"/>
                    <a:pt x="920" y="15457"/>
                    <a:pt x="464" y="16745"/>
                  </a:cubicBezTo>
                  <a:cubicBezTo>
                    <a:pt x="7" y="18033"/>
                    <a:pt x="-297" y="19420"/>
                    <a:pt x="464" y="20312"/>
                  </a:cubicBezTo>
                  <a:cubicBezTo>
                    <a:pt x="1224" y="21204"/>
                    <a:pt x="3049" y="21600"/>
                    <a:pt x="6700" y="21204"/>
                  </a:cubicBezTo>
                  <a:cubicBezTo>
                    <a:pt x="10351" y="20807"/>
                    <a:pt x="15827" y="19618"/>
                    <a:pt x="21303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1" name="Line"/>
            <p:cNvSpPr/>
            <p:nvPr/>
          </p:nvSpPr>
          <p:spPr>
            <a:xfrm>
              <a:off x="8914738" y="101600"/>
              <a:ext cx="225992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17" extrusionOk="0">
                  <a:moveTo>
                    <a:pt x="6734" y="6322"/>
                  </a:moveTo>
                  <a:cubicBezTo>
                    <a:pt x="5941" y="8078"/>
                    <a:pt x="5148" y="9834"/>
                    <a:pt x="4356" y="11941"/>
                  </a:cubicBezTo>
                  <a:cubicBezTo>
                    <a:pt x="3563" y="14049"/>
                    <a:pt x="2770" y="16507"/>
                    <a:pt x="2077" y="18351"/>
                  </a:cubicBezTo>
                  <a:cubicBezTo>
                    <a:pt x="1383" y="20195"/>
                    <a:pt x="789" y="21424"/>
                    <a:pt x="392" y="21512"/>
                  </a:cubicBezTo>
                  <a:cubicBezTo>
                    <a:pt x="-4" y="21600"/>
                    <a:pt x="-202" y="20546"/>
                    <a:pt x="293" y="17298"/>
                  </a:cubicBezTo>
                  <a:cubicBezTo>
                    <a:pt x="789" y="14049"/>
                    <a:pt x="1978" y="8605"/>
                    <a:pt x="2870" y="5356"/>
                  </a:cubicBezTo>
                  <a:cubicBezTo>
                    <a:pt x="3761" y="2107"/>
                    <a:pt x="4356" y="1054"/>
                    <a:pt x="4851" y="1317"/>
                  </a:cubicBezTo>
                  <a:cubicBezTo>
                    <a:pt x="5347" y="1580"/>
                    <a:pt x="5743" y="3161"/>
                    <a:pt x="6139" y="5620"/>
                  </a:cubicBezTo>
                  <a:cubicBezTo>
                    <a:pt x="6536" y="8078"/>
                    <a:pt x="6932" y="11415"/>
                    <a:pt x="7427" y="13610"/>
                  </a:cubicBezTo>
                  <a:cubicBezTo>
                    <a:pt x="7923" y="15805"/>
                    <a:pt x="8517" y="16859"/>
                    <a:pt x="9706" y="17210"/>
                  </a:cubicBezTo>
                  <a:cubicBezTo>
                    <a:pt x="10895" y="17561"/>
                    <a:pt x="12679" y="17210"/>
                    <a:pt x="14759" y="14663"/>
                  </a:cubicBezTo>
                  <a:cubicBezTo>
                    <a:pt x="16840" y="12117"/>
                    <a:pt x="19218" y="7376"/>
                    <a:pt x="20308" y="4566"/>
                  </a:cubicBezTo>
                  <a:cubicBezTo>
                    <a:pt x="21398" y="1756"/>
                    <a:pt x="21200" y="878"/>
                    <a:pt x="210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2" name="Line"/>
            <p:cNvSpPr/>
            <p:nvPr/>
          </p:nvSpPr>
          <p:spPr>
            <a:xfrm>
              <a:off x="9151768" y="0"/>
              <a:ext cx="12699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6271" y="0"/>
                  </a:moveTo>
                  <a:cubicBezTo>
                    <a:pt x="10452" y="2138"/>
                    <a:pt x="14632" y="4275"/>
                    <a:pt x="17419" y="6694"/>
                  </a:cubicBezTo>
                  <a:cubicBezTo>
                    <a:pt x="20206" y="9112"/>
                    <a:pt x="21600" y="11812"/>
                    <a:pt x="20555" y="14063"/>
                  </a:cubicBezTo>
                  <a:cubicBezTo>
                    <a:pt x="19510" y="16312"/>
                    <a:pt x="16026" y="18113"/>
                    <a:pt x="12194" y="19294"/>
                  </a:cubicBezTo>
                  <a:cubicBezTo>
                    <a:pt x="8361" y="20475"/>
                    <a:pt x="4181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3" name="Line"/>
            <p:cNvSpPr/>
            <p:nvPr/>
          </p:nvSpPr>
          <p:spPr>
            <a:xfrm>
              <a:off x="9608968" y="1206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4" name="Line"/>
            <p:cNvSpPr/>
            <p:nvPr/>
          </p:nvSpPr>
          <p:spPr>
            <a:xfrm>
              <a:off x="9583568" y="2603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5" name="Line"/>
            <p:cNvSpPr/>
            <p:nvPr/>
          </p:nvSpPr>
          <p:spPr>
            <a:xfrm>
              <a:off x="1277768" y="1537063"/>
              <a:ext cx="260351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0" y="375"/>
                  </a:moveTo>
                  <a:cubicBezTo>
                    <a:pt x="878" y="110"/>
                    <a:pt x="1756" y="-155"/>
                    <a:pt x="2634" y="110"/>
                  </a:cubicBezTo>
                  <a:cubicBezTo>
                    <a:pt x="3512" y="375"/>
                    <a:pt x="4390" y="1170"/>
                    <a:pt x="6059" y="3025"/>
                  </a:cubicBezTo>
                  <a:cubicBezTo>
                    <a:pt x="7727" y="4881"/>
                    <a:pt x="10185" y="7796"/>
                    <a:pt x="12293" y="10446"/>
                  </a:cubicBezTo>
                  <a:cubicBezTo>
                    <a:pt x="14400" y="13097"/>
                    <a:pt x="16156" y="15482"/>
                    <a:pt x="17649" y="17271"/>
                  </a:cubicBezTo>
                  <a:cubicBezTo>
                    <a:pt x="19141" y="19060"/>
                    <a:pt x="20371" y="20252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6" name="Line"/>
            <p:cNvSpPr/>
            <p:nvPr/>
          </p:nvSpPr>
          <p:spPr>
            <a:xfrm>
              <a:off x="1384058" y="1515533"/>
              <a:ext cx="17946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extrusionOk="0">
                  <a:moveTo>
                    <a:pt x="21295" y="1301"/>
                  </a:moveTo>
                  <a:cubicBezTo>
                    <a:pt x="21295" y="651"/>
                    <a:pt x="21295" y="0"/>
                    <a:pt x="20793" y="0"/>
                  </a:cubicBezTo>
                  <a:cubicBezTo>
                    <a:pt x="20290" y="0"/>
                    <a:pt x="19286" y="651"/>
                    <a:pt x="17151" y="2798"/>
                  </a:cubicBezTo>
                  <a:cubicBezTo>
                    <a:pt x="15016" y="4945"/>
                    <a:pt x="11751" y="8588"/>
                    <a:pt x="8611" y="11581"/>
                  </a:cubicBezTo>
                  <a:cubicBezTo>
                    <a:pt x="5472" y="14573"/>
                    <a:pt x="2458" y="16916"/>
                    <a:pt x="1076" y="18477"/>
                  </a:cubicBezTo>
                  <a:cubicBezTo>
                    <a:pt x="-305" y="20039"/>
                    <a:pt x="-54" y="20819"/>
                    <a:pt x="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7" name="Line"/>
            <p:cNvSpPr/>
            <p:nvPr/>
          </p:nvSpPr>
          <p:spPr>
            <a:xfrm>
              <a:off x="1652418" y="17526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8" name="Line"/>
            <p:cNvSpPr/>
            <p:nvPr/>
          </p:nvSpPr>
          <p:spPr>
            <a:xfrm>
              <a:off x="1773068" y="18415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9" name="Line"/>
            <p:cNvSpPr/>
            <p:nvPr/>
          </p:nvSpPr>
          <p:spPr>
            <a:xfrm>
              <a:off x="2065168" y="155575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323" y="969"/>
                    <a:pt x="4645" y="1938"/>
                    <a:pt x="7316" y="4154"/>
                  </a:cubicBezTo>
                  <a:cubicBezTo>
                    <a:pt x="9987" y="6369"/>
                    <a:pt x="13006" y="9831"/>
                    <a:pt x="15445" y="12946"/>
                  </a:cubicBezTo>
                  <a:cubicBezTo>
                    <a:pt x="17884" y="16062"/>
                    <a:pt x="19742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0" name="Line"/>
            <p:cNvSpPr/>
            <p:nvPr/>
          </p:nvSpPr>
          <p:spPr>
            <a:xfrm>
              <a:off x="2135018" y="1543049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500" y="1560"/>
                    <a:pt x="17400" y="3120"/>
                    <a:pt x="14400" y="5820"/>
                  </a:cubicBezTo>
                  <a:cubicBezTo>
                    <a:pt x="11400" y="8520"/>
                    <a:pt x="7500" y="12360"/>
                    <a:pt x="4950" y="1518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1" name="Line"/>
            <p:cNvSpPr/>
            <p:nvPr/>
          </p:nvSpPr>
          <p:spPr>
            <a:xfrm>
              <a:off x="2287418" y="1784328"/>
              <a:ext cx="127001" cy="13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extrusionOk="0">
                  <a:moveTo>
                    <a:pt x="0" y="5147"/>
                  </a:moveTo>
                  <a:cubicBezTo>
                    <a:pt x="1080" y="3775"/>
                    <a:pt x="2160" y="2404"/>
                    <a:pt x="3960" y="1375"/>
                  </a:cubicBezTo>
                  <a:cubicBezTo>
                    <a:pt x="5760" y="347"/>
                    <a:pt x="8280" y="-339"/>
                    <a:pt x="9900" y="175"/>
                  </a:cubicBezTo>
                  <a:cubicBezTo>
                    <a:pt x="11520" y="690"/>
                    <a:pt x="12240" y="2404"/>
                    <a:pt x="11700" y="4975"/>
                  </a:cubicBezTo>
                  <a:cubicBezTo>
                    <a:pt x="11160" y="7547"/>
                    <a:pt x="9360" y="10975"/>
                    <a:pt x="7920" y="13375"/>
                  </a:cubicBezTo>
                  <a:cubicBezTo>
                    <a:pt x="6480" y="15775"/>
                    <a:pt x="5400" y="17147"/>
                    <a:pt x="5580" y="18347"/>
                  </a:cubicBezTo>
                  <a:cubicBezTo>
                    <a:pt x="5760" y="19547"/>
                    <a:pt x="7200" y="20575"/>
                    <a:pt x="10080" y="20918"/>
                  </a:cubicBezTo>
                  <a:cubicBezTo>
                    <a:pt x="12960" y="21261"/>
                    <a:pt x="17280" y="20918"/>
                    <a:pt x="21600" y="20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2" name="Line"/>
            <p:cNvSpPr/>
            <p:nvPr/>
          </p:nvSpPr>
          <p:spPr>
            <a:xfrm>
              <a:off x="2617618" y="18796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3" name="Line"/>
            <p:cNvSpPr/>
            <p:nvPr/>
          </p:nvSpPr>
          <p:spPr>
            <a:xfrm>
              <a:off x="2839868" y="18859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4" name="Line"/>
            <p:cNvSpPr/>
            <p:nvPr/>
          </p:nvSpPr>
          <p:spPr>
            <a:xfrm>
              <a:off x="3100218" y="1885950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extrusionOk="0">
                  <a:moveTo>
                    <a:pt x="0" y="0"/>
                  </a:moveTo>
                  <a:cubicBezTo>
                    <a:pt x="3484" y="8640"/>
                    <a:pt x="6968" y="17280"/>
                    <a:pt x="10568" y="19440"/>
                  </a:cubicBezTo>
                  <a:cubicBezTo>
                    <a:pt x="14168" y="21600"/>
                    <a:pt x="17884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5" name="Line"/>
            <p:cNvSpPr/>
            <p:nvPr/>
          </p:nvSpPr>
          <p:spPr>
            <a:xfrm>
              <a:off x="3347868" y="1898650"/>
              <a:ext cx="6462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extrusionOk="0">
                  <a:moveTo>
                    <a:pt x="16200" y="0"/>
                  </a:moveTo>
                  <a:cubicBezTo>
                    <a:pt x="18900" y="1516"/>
                    <a:pt x="21600" y="3032"/>
                    <a:pt x="20250" y="5874"/>
                  </a:cubicBezTo>
                  <a:cubicBezTo>
                    <a:pt x="18900" y="8716"/>
                    <a:pt x="13500" y="12884"/>
                    <a:pt x="9450" y="15726"/>
                  </a:cubicBezTo>
                  <a:cubicBezTo>
                    <a:pt x="5400" y="18568"/>
                    <a:pt x="270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6" name="Line"/>
            <p:cNvSpPr/>
            <p:nvPr/>
          </p:nvSpPr>
          <p:spPr>
            <a:xfrm>
              <a:off x="3754268" y="1504950"/>
              <a:ext cx="292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565" y="643"/>
                    <a:pt x="3130" y="1286"/>
                    <a:pt x="5635" y="3407"/>
                  </a:cubicBezTo>
                  <a:cubicBezTo>
                    <a:pt x="8139" y="5529"/>
                    <a:pt x="11583" y="9129"/>
                    <a:pt x="14400" y="12407"/>
                  </a:cubicBezTo>
                  <a:cubicBezTo>
                    <a:pt x="17217" y="15686"/>
                    <a:pt x="19409" y="186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7" name="Line"/>
            <p:cNvSpPr/>
            <p:nvPr/>
          </p:nvSpPr>
          <p:spPr>
            <a:xfrm>
              <a:off x="3849518" y="1479550"/>
              <a:ext cx="1841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869" y="2509"/>
                    <a:pt x="16138" y="5018"/>
                    <a:pt x="12910" y="7964"/>
                  </a:cubicBezTo>
                  <a:cubicBezTo>
                    <a:pt x="9683" y="10909"/>
                    <a:pt x="5959" y="14291"/>
                    <a:pt x="3724" y="16636"/>
                  </a:cubicBezTo>
                  <a:cubicBezTo>
                    <a:pt x="1490" y="18982"/>
                    <a:pt x="745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8" name="Line"/>
            <p:cNvSpPr/>
            <p:nvPr/>
          </p:nvSpPr>
          <p:spPr>
            <a:xfrm>
              <a:off x="4192418" y="1740173"/>
              <a:ext cx="127001" cy="19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extrusionOk="0">
                  <a:moveTo>
                    <a:pt x="0" y="4900"/>
                  </a:moveTo>
                  <a:cubicBezTo>
                    <a:pt x="0" y="9361"/>
                    <a:pt x="0" y="13822"/>
                    <a:pt x="0" y="16757"/>
                  </a:cubicBezTo>
                  <a:cubicBezTo>
                    <a:pt x="0" y="19691"/>
                    <a:pt x="0" y="21100"/>
                    <a:pt x="0" y="21100"/>
                  </a:cubicBezTo>
                  <a:cubicBezTo>
                    <a:pt x="0" y="21100"/>
                    <a:pt x="0" y="19691"/>
                    <a:pt x="360" y="16991"/>
                  </a:cubicBezTo>
                  <a:cubicBezTo>
                    <a:pt x="720" y="14291"/>
                    <a:pt x="1440" y="10300"/>
                    <a:pt x="3420" y="7130"/>
                  </a:cubicBezTo>
                  <a:cubicBezTo>
                    <a:pt x="5400" y="3961"/>
                    <a:pt x="8640" y="1613"/>
                    <a:pt x="11340" y="557"/>
                  </a:cubicBezTo>
                  <a:cubicBezTo>
                    <a:pt x="14040" y="-500"/>
                    <a:pt x="16200" y="-265"/>
                    <a:pt x="17820" y="3139"/>
                  </a:cubicBezTo>
                  <a:cubicBezTo>
                    <a:pt x="19440" y="6543"/>
                    <a:pt x="20520" y="13117"/>
                    <a:pt x="21600" y="1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89" name="Line"/>
            <p:cNvSpPr/>
            <p:nvPr/>
          </p:nvSpPr>
          <p:spPr>
            <a:xfrm>
              <a:off x="4809376" y="1528636"/>
              <a:ext cx="456193" cy="27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15" extrusionOk="0">
                  <a:moveTo>
                    <a:pt x="6852" y="10363"/>
                  </a:moveTo>
                  <a:cubicBezTo>
                    <a:pt x="6352" y="9064"/>
                    <a:pt x="5852" y="7765"/>
                    <a:pt x="5352" y="7034"/>
                  </a:cubicBezTo>
                  <a:cubicBezTo>
                    <a:pt x="4852" y="6303"/>
                    <a:pt x="4352" y="6141"/>
                    <a:pt x="3602" y="7196"/>
                  </a:cubicBezTo>
                  <a:cubicBezTo>
                    <a:pt x="2852" y="8252"/>
                    <a:pt x="1852" y="10526"/>
                    <a:pt x="1202" y="12637"/>
                  </a:cubicBezTo>
                  <a:cubicBezTo>
                    <a:pt x="552" y="14748"/>
                    <a:pt x="252" y="16697"/>
                    <a:pt x="102" y="18078"/>
                  </a:cubicBezTo>
                  <a:cubicBezTo>
                    <a:pt x="-48" y="19458"/>
                    <a:pt x="-48" y="20270"/>
                    <a:pt x="202" y="20757"/>
                  </a:cubicBezTo>
                  <a:cubicBezTo>
                    <a:pt x="452" y="21245"/>
                    <a:pt x="952" y="21407"/>
                    <a:pt x="1952" y="20108"/>
                  </a:cubicBezTo>
                  <a:cubicBezTo>
                    <a:pt x="2952" y="18809"/>
                    <a:pt x="4452" y="16048"/>
                    <a:pt x="5302" y="14261"/>
                  </a:cubicBezTo>
                  <a:cubicBezTo>
                    <a:pt x="6152" y="12475"/>
                    <a:pt x="6352" y="11663"/>
                    <a:pt x="6302" y="11663"/>
                  </a:cubicBezTo>
                  <a:cubicBezTo>
                    <a:pt x="6252" y="11663"/>
                    <a:pt x="5952" y="12475"/>
                    <a:pt x="5752" y="13774"/>
                  </a:cubicBezTo>
                  <a:cubicBezTo>
                    <a:pt x="5552" y="15073"/>
                    <a:pt x="5452" y="16860"/>
                    <a:pt x="5452" y="18159"/>
                  </a:cubicBezTo>
                  <a:cubicBezTo>
                    <a:pt x="5452" y="19458"/>
                    <a:pt x="5552" y="20270"/>
                    <a:pt x="5852" y="20595"/>
                  </a:cubicBezTo>
                  <a:cubicBezTo>
                    <a:pt x="6152" y="20920"/>
                    <a:pt x="6652" y="20757"/>
                    <a:pt x="7402" y="18890"/>
                  </a:cubicBezTo>
                  <a:cubicBezTo>
                    <a:pt x="8152" y="17022"/>
                    <a:pt x="9152" y="13449"/>
                    <a:pt x="9752" y="10445"/>
                  </a:cubicBezTo>
                  <a:cubicBezTo>
                    <a:pt x="10352" y="7440"/>
                    <a:pt x="10552" y="5004"/>
                    <a:pt x="10652" y="3218"/>
                  </a:cubicBezTo>
                  <a:cubicBezTo>
                    <a:pt x="10752" y="1431"/>
                    <a:pt x="10752" y="294"/>
                    <a:pt x="10902" y="51"/>
                  </a:cubicBezTo>
                  <a:cubicBezTo>
                    <a:pt x="11052" y="-193"/>
                    <a:pt x="11352" y="457"/>
                    <a:pt x="11902" y="1837"/>
                  </a:cubicBezTo>
                  <a:cubicBezTo>
                    <a:pt x="12452" y="3218"/>
                    <a:pt x="13252" y="5329"/>
                    <a:pt x="13502" y="7440"/>
                  </a:cubicBezTo>
                  <a:cubicBezTo>
                    <a:pt x="13752" y="9551"/>
                    <a:pt x="13452" y="11663"/>
                    <a:pt x="13252" y="13205"/>
                  </a:cubicBezTo>
                  <a:cubicBezTo>
                    <a:pt x="13052" y="14748"/>
                    <a:pt x="12952" y="15723"/>
                    <a:pt x="13202" y="16129"/>
                  </a:cubicBezTo>
                  <a:cubicBezTo>
                    <a:pt x="13452" y="16535"/>
                    <a:pt x="14052" y="16372"/>
                    <a:pt x="14752" y="15723"/>
                  </a:cubicBezTo>
                  <a:cubicBezTo>
                    <a:pt x="15452" y="15073"/>
                    <a:pt x="16252" y="13936"/>
                    <a:pt x="17002" y="12718"/>
                  </a:cubicBezTo>
                  <a:cubicBezTo>
                    <a:pt x="17752" y="11500"/>
                    <a:pt x="18452" y="10201"/>
                    <a:pt x="18852" y="9145"/>
                  </a:cubicBezTo>
                  <a:cubicBezTo>
                    <a:pt x="19252" y="8090"/>
                    <a:pt x="19352" y="7278"/>
                    <a:pt x="19202" y="7115"/>
                  </a:cubicBezTo>
                  <a:cubicBezTo>
                    <a:pt x="19052" y="6953"/>
                    <a:pt x="18652" y="7440"/>
                    <a:pt x="18052" y="8577"/>
                  </a:cubicBezTo>
                  <a:cubicBezTo>
                    <a:pt x="17452" y="9714"/>
                    <a:pt x="16652" y="11500"/>
                    <a:pt x="16252" y="13124"/>
                  </a:cubicBezTo>
                  <a:cubicBezTo>
                    <a:pt x="15852" y="14748"/>
                    <a:pt x="15852" y="16210"/>
                    <a:pt x="16802" y="17347"/>
                  </a:cubicBezTo>
                  <a:cubicBezTo>
                    <a:pt x="17752" y="18484"/>
                    <a:pt x="19652" y="19296"/>
                    <a:pt x="21552" y="20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0" name="Line"/>
            <p:cNvSpPr/>
            <p:nvPr/>
          </p:nvSpPr>
          <p:spPr>
            <a:xfrm>
              <a:off x="5703718" y="1638300"/>
              <a:ext cx="23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extrusionOk="0">
                  <a:moveTo>
                    <a:pt x="10800" y="0"/>
                  </a:moveTo>
                  <a:cubicBezTo>
                    <a:pt x="16200" y="1252"/>
                    <a:pt x="21600" y="2504"/>
                    <a:pt x="19800" y="6104"/>
                  </a:cubicBezTo>
                  <a:cubicBezTo>
                    <a:pt x="18000" y="9704"/>
                    <a:pt x="9000" y="15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1" name="Line"/>
            <p:cNvSpPr/>
            <p:nvPr/>
          </p:nvSpPr>
          <p:spPr>
            <a:xfrm>
              <a:off x="5732475" y="1548816"/>
              <a:ext cx="15694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81" extrusionOk="0">
                  <a:moveTo>
                    <a:pt x="3818" y="19981"/>
                  </a:moveTo>
                  <a:cubicBezTo>
                    <a:pt x="1118" y="11529"/>
                    <a:pt x="-1582" y="3077"/>
                    <a:pt x="1118" y="729"/>
                  </a:cubicBezTo>
                  <a:cubicBezTo>
                    <a:pt x="3818" y="-1619"/>
                    <a:pt x="11918" y="2138"/>
                    <a:pt x="20018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2" name="Line"/>
            <p:cNvSpPr/>
            <p:nvPr/>
          </p:nvSpPr>
          <p:spPr>
            <a:xfrm>
              <a:off x="5798968" y="163829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3" name="Line"/>
            <p:cNvSpPr/>
            <p:nvPr/>
          </p:nvSpPr>
          <p:spPr>
            <a:xfrm>
              <a:off x="5818018" y="1568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4" name="Line"/>
            <p:cNvSpPr/>
            <p:nvPr/>
          </p:nvSpPr>
          <p:spPr>
            <a:xfrm>
              <a:off x="5859574" y="1411433"/>
              <a:ext cx="157013" cy="35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62" extrusionOk="0">
                  <a:moveTo>
                    <a:pt x="14883" y="12624"/>
                  </a:moveTo>
                  <a:cubicBezTo>
                    <a:pt x="13462" y="12366"/>
                    <a:pt x="12041" y="12109"/>
                    <a:pt x="9909" y="12559"/>
                  </a:cubicBezTo>
                  <a:cubicBezTo>
                    <a:pt x="7778" y="13009"/>
                    <a:pt x="4936" y="14166"/>
                    <a:pt x="3088" y="15452"/>
                  </a:cubicBezTo>
                  <a:cubicBezTo>
                    <a:pt x="1241" y="16738"/>
                    <a:pt x="388" y="18152"/>
                    <a:pt x="104" y="19181"/>
                  </a:cubicBezTo>
                  <a:cubicBezTo>
                    <a:pt x="-180" y="20209"/>
                    <a:pt x="104" y="20852"/>
                    <a:pt x="1099" y="21174"/>
                  </a:cubicBezTo>
                  <a:cubicBezTo>
                    <a:pt x="2094" y="21495"/>
                    <a:pt x="3799" y="21495"/>
                    <a:pt x="6357" y="20466"/>
                  </a:cubicBezTo>
                  <a:cubicBezTo>
                    <a:pt x="8915" y="19438"/>
                    <a:pt x="12325" y="17381"/>
                    <a:pt x="15025" y="14038"/>
                  </a:cubicBezTo>
                  <a:cubicBezTo>
                    <a:pt x="17725" y="10695"/>
                    <a:pt x="19715" y="6066"/>
                    <a:pt x="20567" y="3431"/>
                  </a:cubicBezTo>
                  <a:cubicBezTo>
                    <a:pt x="21420" y="795"/>
                    <a:pt x="21136" y="152"/>
                    <a:pt x="20283" y="24"/>
                  </a:cubicBezTo>
                  <a:cubicBezTo>
                    <a:pt x="19431" y="-105"/>
                    <a:pt x="18009" y="281"/>
                    <a:pt x="16873" y="1631"/>
                  </a:cubicBezTo>
                  <a:cubicBezTo>
                    <a:pt x="15736" y="2981"/>
                    <a:pt x="14883" y="5295"/>
                    <a:pt x="14741" y="8252"/>
                  </a:cubicBezTo>
                  <a:cubicBezTo>
                    <a:pt x="14599" y="11209"/>
                    <a:pt x="15167" y="14809"/>
                    <a:pt x="15736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5" name="Line"/>
            <p:cNvSpPr/>
            <p:nvPr/>
          </p:nvSpPr>
          <p:spPr>
            <a:xfrm>
              <a:off x="6714691" y="1562099"/>
              <a:ext cx="157428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2" extrusionOk="0">
                  <a:moveTo>
                    <a:pt x="4140" y="0"/>
                  </a:moveTo>
                  <a:cubicBezTo>
                    <a:pt x="2700" y="6171"/>
                    <a:pt x="1260" y="12343"/>
                    <a:pt x="540" y="16130"/>
                  </a:cubicBezTo>
                  <a:cubicBezTo>
                    <a:pt x="-180" y="19917"/>
                    <a:pt x="-180" y="21319"/>
                    <a:pt x="540" y="21460"/>
                  </a:cubicBezTo>
                  <a:cubicBezTo>
                    <a:pt x="1260" y="21600"/>
                    <a:pt x="2700" y="20478"/>
                    <a:pt x="3852" y="19216"/>
                  </a:cubicBezTo>
                  <a:cubicBezTo>
                    <a:pt x="5004" y="17953"/>
                    <a:pt x="5868" y="16551"/>
                    <a:pt x="6876" y="16270"/>
                  </a:cubicBezTo>
                  <a:cubicBezTo>
                    <a:pt x="7884" y="15990"/>
                    <a:pt x="9036" y="16831"/>
                    <a:pt x="10332" y="17532"/>
                  </a:cubicBezTo>
                  <a:cubicBezTo>
                    <a:pt x="11628" y="18234"/>
                    <a:pt x="13068" y="18795"/>
                    <a:pt x="14940" y="18234"/>
                  </a:cubicBezTo>
                  <a:cubicBezTo>
                    <a:pt x="16812" y="17673"/>
                    <a:pt x="19116" y="15990"/>
                    <a:pt x="20268" y="13605"/>
                  </a:cubicBezTo>
                  <a:cubicBezTo>
                    <a:pt x="21420" y="11221"/>
                    <a:pt x="21420" y="8135"/>
                    <a:pt x="21420" y="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6" name="Line"/>
            <p:cNvSpPr/>
            <p:nvPr/>
          </p:nvSpPr>
          <p:spPr>
            <a:xfrm>
              <a:off x="6939852" y="1441450"/>
              <a:ext cx="91017" cy="15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extrusionOk="0">
                  <a:moveTo>
                    <a:pt x="2009" y="18144"/>
                  </a:moveTo>
                  <a:cubicBezTo>
                    <a:pt x="1005" y="19872"/>
                    <a:pt x="0" y="21600"/>
                    <a:pt x="0" y="21168"/>
                  </a:cubicBezTo>
                  <a:cubicBezTo>
                    <a:pt x="0" y="20736"/>
                    <a:pt x="1005" y="18144"/>
                    <a:pt x="2512" y="15408"/>
                  </a:cubicBezTo>
                  <a:cubicBezTo>
                    <a:pt x="4019" y="12672"/>
                    <a:pt x="6028" y="9792"/>
                    <a:pt x="9293" y="7200"/>
                  </a:cubicBezTo>
                  <a:cubicBezTo>
                    <a:pt x="12558" y="4608"/>
                    <a:pt x="17079" y="2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7" name="Line"/>
            <p:cNvSpPr/>
            <p:nvPr/>
          </p:nvSpPr>
          <p:spPr>
            <a:xfrm>
              <a:off x="7030916" y="1333499"/>
              <a:ext cx="234903" cy="32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8" extrusionOk="0">
                  <a:moveTo>
                    <a:pt x="10410" y="0"/>
                  </a:moveTo>
                  <a:cubicBezTo>
                    <a:pt x="8096" y="4376"/>
                    <a:pt x="5782" y="8753"/>
                    <a:pt x="4528" y="11859"/>
                  </a:cubicBezTo>
                  <a:cubicBezTo>
                    <a:pt x="3274" y="14965"/>
                    <a:pt x="3082" y="16800"/>
                    <a:pt x="3082" y="18071"/>
                  </a:cubicBezTo>
                  <a:cubicBezTo>
                    <a:pt x="3082" y="19341"/>
                    <a:pt x="3274" y="20047"/>
                    <a:pt x="4142" y="20612"/>
                  </a:cubicBezTo>
                  <a:cubicBezTo>
                    <a:pt x="5010" y="21176"/>
                    <a:pt x="6553" y="21600"/>
                    <a:pt x="7421" y="21318"/>
                  </a:cubicBezTo>
                  <a:cubicBezTo>
                    <a:pt x="8289" y="21035"/>
                    <a:pt x="8482" y="20047"/>
                    <a:pt x="8192" y="19271"/>
                  </a:cubicBezTo>
                  <a:cubicBezTo>
                    <a:pt x="7903" y="18494"/>
                    <a:pt x="7132" y="17929"/>
                    <a:pt x="5782" y="17153"/>
                  </a:cubicBezTo>
                  <a:cubicBezTo>
                    <a:pt x="4432" y="16376"/>
                    <a:pt x="2503" y="15388"/>
                    <a:pt x="1346" y="14541"/>
                  </a:cubicBezTo>
                  <a:cubicBezTo>
                    <a:pt x="189" y="13694"/>
                    <a:pt x="-197" y="12988"/>
                    <a:pt x="92" y="11929"/>
                  </a:cubicBezTo>
                  <a:cubicBezTo>
                    <a:pt x="382" y="10871"/>
                    <a:pt x="1346" y="9459"/>
                    <a:pt x="3178" y="7765"/>
                  </a:cubicBezTo>
                  <a:cubicBezTo>
                    <a:pt x="5010" y="6071"/>
                    <a:pt x="7710" y="4094"/>
                    <a:pt x="9446" y="2894"/>
                  </a:cubicBezTo>
                  <a:cubicBezTo>
                    <a:pt x="11182" y="1694"/>
                    <a:pt x="11953" y="1271"/>
                    <a:pt x="12821" y="918"/>
                  </a:cubicBezTo>
                  <a:cubicBezTo>
                    <a:pt x="13689" y="565"/>
                    <a:pt x="14653" y="282"/>
                    <a:pt x="15135" y="565"/>
                  </a:cubicBezTo>
                  <a:cubicBezTo>
                    <a:pt x="15617" y="847"/>
                    <a:pt x="15617" y="1694"/>
                    <a:pt x="15039" y="4165"/>
                  </a:cubicBezTo>
                  <a:cubicBezTo>
                    <a:pt x="14460" y="6635"/>
                    <a:pt x="13303" y="10729"/>
                    <a:pt x="12628" y="13341"/>
                  </a:cubicBezTo>
                  <a:cubicBezTo>
                    <a:pt x="11953" y="15953"/>
                    <a:pt x="11760" y="17082"/>
                    <a:pt x="11471" y="18000"/>
                  </a:cubicBezTo>
                  <a:cubicBezTo>
                    <a:pt x="11182" y="18918"/>
                    <a:pt x="10796" y="19624"/>
                    <a:pt x="10796" y="19624"/>
                  </a:cubicBezTo>
                  <a:cubicBezTo>
                    <a:pt x="10796" y="19624"/>
                    <a:pt x="11182" y="18918"/>
                    <a:pt x="11953" y="17718"/>
                  </a:cubicBezTo>
                  <a:cubicBezTo>
                    <a:pt x="12724" y="16518"/>
                    <a:pt x="13882" y="14824"/>
                    <a:pt x="14942" y="13694"/>
                  </a:cubicBezTo>
                  <a:cubicBezTo>
                    <a:pt x="16003" y="12565"/>
                    <a:pt x="16967" y="12000"/>
                    <a:pt x="17739" y="12000"/>
                  </a:cubicBezTo>
                  <a:cubicBezTo>
                    <a:pt x="18510" y="12000"/>
                    <a:pt x="19089" y="12565"/>
                    <a:pt x="19667" y="14118"/>
                  </a:cubicBezTo>
                  <a:cubicBezTo>
                    <a:pt x="20246" y="15671"/>
                    <a:pt x="20824" y="18212"/>
                    <a:pt x="21403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8" name="Line"/>
            <p:cNvSpPr/>
            <p:nvPr/>
          </p:nvSpPr>
          <p:spPr>
            <a:xfrm>
              <a:off x="7783571" y="1552485"/>
              <a:ext cx="174398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2" extrusionOk="0">
                  <a:moveTo>
                    <a:pt x="3485" y="2116"/>
                  </a:moveTo>
                  <a:cubicBezTo>
                    <a:pt x="3225" y="7446"/>
                    <a:pt x="2965" y="12776"/>
                    <a:pt x="2444" y="16282"/>
                  </a:cubicBezTo>
                  <a:cubicBezTo>
                    <a:pt x="1924" y="19789"/>
                    <a:pt x="1143" y="21472"/>
                    <a:pt x="623" y="21472"/>
                  </a:cubicBezTo>
                  <a:cubicBezTo>
                    <a:pt x="102" y="21472"/>
                    <a:pt x="-158" y="19789"/>
                    <a:pt x="102" y="16703"/>
                  </a:cubicBezTo>
                  <a:cubicBezTo>
                    <a:pt x="362" y="13617"/>
                    <a:pt x="1143" y="9129"/>
                    <a:pt x="1924" y="6324"/>
                  </a:cubicBezTo>
                  <a:cubicBezTo>
                    <a:pt x="2705" y="3519"/>
                    <a:pt x="3485" y="2397"/>
                    <a:pt x="4136" y="2537"/>
                  </a:cubicBezTo>
                  <a:cubicBezTo>
                    <a:pt x="4787" y="2677"/>
                    <a:pt x="5307" y="4080"/>
                    <a:pt x="5697" y="5482"/>
                  </a:cubicBezTo>
                  <a:cubicBezTo>
                    <a:pt x="6088" y="6885"/>
                    <a:pt x="6348" y="8288"/>
                    <a:pt x="6348" y="9690"/>
                  </a:cubicBezTo>
                  <a:cubicBezTo>
                    <a:pt x="6348" y="11093"/>
                    <a:pt x="6088" y="12495"/>
                    <a:pt x="6608" y="11934"/>
                  </a:cubicBezTo>
                  <a:cubicBezTo>
                    <a:pt x="7129" y="11373"/>
                    <a:pt x="8430" y="8849"/>
                    <a:pt x="9471" y="6885"/>
                  </a:cubicBezTo>
                  <a:cubicBezTo>
                    <a:pt x="10512" y="4921"/>
                    <a:pt x="11293" y="3519"/>
                    <a:pt x="12073" y="2256"/>
                  </a:cubicBezTo>
                  <a:cubicBezTo>
                    <a:pt x="12854" y="994"/>
                    <a:pt x="13635" y="-128"/>
                    <a:pt x="14155" y="12"/>
                  </a:cubicBezTo>
                  <a:cubicBezTo>
                    <a:pt x="14676" y="153"/>
                    <a:pt x="14936" y="1555"/>
                    <a:pt x="15066" y="3799"/>
                  </a:cubicBezTo>
                  <a:cubicBezTo>
                    <a:pt x="15196" y="6043"/>
                    <a:pt x="15196" y="9129"/>
                    <a:pt x="15196" y="11373"/>
                  </a:cubicBezTo>
                  <a:cubicBezTo>
                    <a:pt x="15196" y="13617"/>
                    <a:pt x="15196" y="15020"/>
                    <a:pt x="16237" y="15301"/>
                  </a:cubicBezTo>
                  <a:cubicBezTo>
                    <a:pt x="17278" y="15581"/>
                    <a:pt x="19360" y="14740"/>
                    <a:pt x="21442" y="13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99" name="Line"/>
            <p:cNvSpPr/>
            <p:nvPr/>
          </p:nvSpPr>
          <p:spPr>
            <a:xfrm>
              <a:off x="7972380" y="1526359"/>
              <a:ext cx="326788" cy="16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31" extrusionOk="0">
                  <a:moveTo>
                    <a:pt x="3626" y="11421"/>
                  </a:moveTo>
                  <a:cubicBezTo>
                    <a:pt x="4042" y="9079"/>
                    <a:pt x="4457" y="6737"/>
                    <a:pt x="4319" y="5826"/>
                  </a:cubicBezTo>
                  <a:cubicBezTo>
                    <a:pt x="4180" y="4915"/>
                    <a:pt x="3488" y="5435"/>
                    <a:pt x="2657" y="6867"/>
                  </a:cubicBezTo>
                  <a:cubicBezTo>
                    <a:pt x="1826" y="8298"/>
                    <a:pt x="857" y="10640"/>
                    <a:pt x="373" y="13112"/>
                  </a:cubicBezTo>
                  <a:cubicBezTo>
                    <a:pt x="-112" y="15585"/>
                    <a:pt x="-112" y="18187"/>
                    <a:pt x="303" y="19618"/>
                  </a:cubicBezTo>
                  <a:cubicBezTo>
                    <a:pt x="719" y="21050"/>
                    <a:pt x="1550" y="21310"/>
                    <a:pt x="2726" y="19879"/>
                  </a:cubicBezTo>
                  <a:cubicBezTo>
                    <a:pt x="3903" y="18447"/>
                    <a:pt x="5426" y="15324"/>
                    <a:pt x="6396" y="12982"/>
                  </a:cubicBezTo>
                  <a:cubicBezTo>
                    <a:pt x="7365" y="10640"/>
                    <a:pt x="7780" y="9079"/>
                    <a:pt x="8126" y="7517"/>
                  </a:cubicBezTo>
                  <a:cubicBezTo>
                    <a:pt x="8473" y="5956"/>
                    <a:pt x="8750" y="4394"/>
                    <a:pt x="8819" y="4394"/>
                  </a:cubicBezTo>
                  <a:cubicBezTo>
                    <a:pt x="8888" y="4394"/>
                    <a:pt x="8750" y="5956"/>
                    <a:pt x="8611" y="7387"/>
                  </a:cubicBezTo>
                  <a:cubicBezTo>
                    <a:pt x="8473" y="8818"/>
                    <a:pt x="8334" y="10120"/>
                    <a:pt x="8542" y="11161"/>
                  </a:cubicBezTo>
                  <a:cubicBezTo>
                    <a:pt x="8750" y="12202"/>
                    <a:pt x="9303" y="12982"/>
                    <a:pt x="9857" y="12982"/>
                  </a:cubicBezTo>
                  <a:cubicBezTo>
                    <a:pt x="10411" y="12982"/>
                    <a:pt x="10965" y="12202"/>
                    <a:pt x="11450" y="11161"/>
                  </a:cubicBezTo>
                  <a:cubicBezTo>
                    <a:pt x="11934" y="10120"/>
                    <a:pt x="12350" y="8818"/>
                    <a:pt x="12557" y="6867"/>
                  </a:cubicBezTo>
                  <a:cubicBezTo>
                    <a:pt x="12765" y="4915"/>
                    <a:pt x="12765" y="2312"/>
                    <a:pt x="12419" y="1011"/>
                  </a:cubicBezTo>
                  <a:cubicBezTo>
                    <a:pt x="12073" y="-290"/>
                    <a:pt x="11380" y="-290"/>
                    <a:pt x="10619" y="751"/>
                  </a:cubicBezTo>
                  <a:cubicBezTo>
                    <a:pt x="9857" y="1792"/>
                    <a:pt x="9026" y="3874"/>
                    <a:pt x="8473" y="6606"/>
                  </a:cubicBezTo>
                  <a:cubicBezTo>
                    <a:pt x="7919" y="9339"/>
                    <a:pt x="7642" y="12722"/>
                    <a:pt x="7573" y="15064"/>
                  </a:cubicBezTo>
                  <a:cubicBezTo>
                    <a:pt x="7503" y="17406"/>
                    <a:pt x="7642" y="18708"/>
                    <a:pt x="8057" y="19228"/>
                  </a:cubicBezTo>
                  <a:cubicBezTo>
                    <a:pt x="8473" y="19749"/>
                    <a:pt x="9165" y="19488"/>
                    <a:pt x="9788" y="17927"/>
                  </a:cubicBezTo>
                  <a:cubicBezTo>
                    <a:pt x="10411" y="16365"/>
                    <a:pt x="10965" y="13503"/>
                    <a:pt x="11311" y="11421"/>
                  </a:cubicBezTo>
                  <a:cubicBezTo>
                    <a:pt x="11657" y="9339"/>
                    <a:pt x="11796" y="8038"/>
                    <a:pt x="11657" y="7908"/>
                  </a:cubicBezTo>
                  <a:cubicBezTo>
                    <a:pt x="11519" y="7777"/>
                    <a:pt x="11103" y="8818"/>
                    <a:pt x="10965" y="10510"/>
                  </a:cubicBezTo>
                  <a:cubicBezTo>
                    <a:pt x="10826" y="12202"/>
                    <a:pt x="10965" y="14544"/>
                    <a:pt x="11380" y="15455"/>
                  </a:cubicBezTo>
                  <a:cubicBezTo>
                    <a:pt x="11796" y="16365"/>
                    <a:pt x="12488" y="15845"/>
                    <a:pt x="13250" y="14414"/>
                  </a:cubicBezTo>
                  <a:cubicBezTo>
                    <a:pt x="14011" y="12982"/>
                    <a:pt x="14842" y="10640"/>
                    <a:pt x="15396" y="8818"/>
                  </a:cubicBezTo>
                  <a:cubicBezTo>
                    <a:pt x="15950" y="6997"/>
                    <a:pt x="16226" y="5696"/>
                    <a:pt x="16296" y="5696"/>
                  </a:cubicBezTo>
                  <a:cubicBezTo>
                    <a:pt x="16365" y="5696"/>
                    <a:pt x="16226" y="6997"/>
                    <a:pt x="16019" y="8298"/>
                  </a:cubicBezTo>
                  <a:cubicBezTo>
                    <a:pt x="15811" y="9599"/>
                    <a:pt x="15534" y="10900"/>
                    <a:pt x="15326" y="12462"/>
                  </a:cubicBezTo>
                  <a:cubicBezTo>
                    <a:pt x="15119" y="14023"/>
                    <a:pt x="14980" y="15845"/>
                    <a:pt x="15119" y="15975"/>
                  </a:cubicBezTo>
                  <a:cubicBezTo>
                    <a:pt x="15257" y="16105"/>
                    <a:pt x="15673" y="14544"/>
                    <a:pt x="16226" y="12462"/>
                  </a:cubicBezTo>
                  <a:cubicBezTo>
                    <a:pt x="16780" y="10380"/>
                    <a:pt x="17473" y="7777"/>
                    <a:pt x="18096" y="6086"/>
                  </a:cubicBezTo>
                  <a:cubicBezTo>
                    <a:pt x="18719" y="4394"/>
                    <a:pt x="19273" y="3614"/>
                    <a:pt x="19896" y="3614"/>
                  </a:cubicBezTo>
                  <a:cubicBezTo>
                    <a:pt x="20519" y="3614"/>
                    <a:pt x="21211" y="4394"/>
                    <a:pt x="21350" y="6997"/>
                  </a:cubicBezTo>
                  <a:cubicBezTo>
                    <a:pt x="21488" y="9599"/>
                    <a:pt x="21073" y="14023"/>
                    <a:pt x="20657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0" name="Line"/>
            <p:cNvSpPr/>
            <p:nvPr/>
          </p:nvSpPr>
          <p:spPr>
            <a:xfrm>
              <a:off x="8592968" y="1480063"/>
              <a:ext cx="311151" cy="33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extrusionOk="0">
                  <a:moveTo>
                    <a:pt x="0" y="21432"/>
                  </a:moveTo>
                  <a:cubicBezTo>
                    <a:pt x="1763" y="17652"/>
                    <a:pt x="3527" y="13872"/>
                    <a:pt x="4996" y="10700"/>
                  </a:cubicBezTo>
                  <a:cubicBezTo>
                    <a:pt x="6465" y="7527"/>
                    <a:pt x="7641" y="4962"/>
                    <a:pt x="8376" y="3140"/>
                  </a:cubicBezTo>
                  <a:cubicBezTo>
                    <a:pt x="9110" y="1317"/>
                    <a:pt x="9404" y="237"/>
                    <a:pt x="9478" y="35"/>
                  </a:cubicBezTo>
                  <a:cubicBezTo>
                    <a:pt x="9551" y="-168"/>
                    <a:pt x="9404" y="507"/>
                    <a:pt x="8816" y="2262"/>
                  </a:cubicBezTo>
                  <a:cubicBezTo>
                    <a:pt x="8229" y="4017"/>
                    <a:pt x="7200" y="6852"/>
                    <a:pt x="6686" y="8945"/>
                  </a:cubicBezTo>
                  <a:cubicBezTo>
                    <a:pt x="6171" y="11037"/>
                    <a:pt x="6171" y="12387"/>
                    <a:pt x="6171" y="13400"/>
                  </a:cubicBezTo>
                  <a:cubicBezTo>
                    <a:pt x="6171" y="14412"/>
                    <a:pt x="6171" y="15087"/>
                    <a:pt x="6539" y="15425"/>
                  </a:cubicBezTo>
                  <a:cubicBezTo>
                    <a:pt x="6906" y="15762"/>
                    <a:pt x="7641" y="15762"/>
                    <a:pt x="8669" y="15087"/>
                  </a:cubicBezTo>
                  <a:cubicBezTo>
                    <a:pt x="9698" y="14412"/>
                    <a:pt x="11020" y="13062"/>
                    <a:pt x="12049" y="11712"/>
                  </a:cubicBezTo>
                  <a:cubicBezTo>
                    <a:pt x="13078" y="10362"/>
                    <a:pt x="13812" y="9012"/>
                    <a:pt x="14547" y="7730"/>
                  </a:cubicBezTo>
                  <a:cubicBezTo>
                    <a:pt x="15282" y="6447"/>
                    <a:pt x="16016" y="5232"/>
                    <a:pt x="16384" y="5097"/>
                  </a:cubicBezTo>
                  <a:cubicBezTo>
                    <a:pt x="16751" y="4962"/>
                    <a:pt x="16751" y="5907"/>
                    <a:pt x="16824" y="7055"/>
                  </a:cubicBezTo>
                  <a:cubicBezTo>
                    <a:pt x="16898" y="8202"/>
                    <a:pt x="17045" y="9552"/>
                    <a:pt x="17853" y="10700"/>
                  </a:cubicBezTo>
                  <a:cubicBezTo>
                    <a:pt x="18661" y="11847"/>
                    <a:pt x="20131" y="12792"/>
                    <a:pt x="21600" y="13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1" name="Line"/>
            <p:cNvSpPr/>
            <p:nvPr/>
          </p:nvSpPr>
          <p:spPr>
            <a:xfrm>
              <a:off x="9391366" y="1416158"/>
              <a:ext cx="158184" cy="3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50" extrusionOk="0">
                  <a:moveTo>
                    <a:pt x="18500" y="15871"/>
                  </a:moveTo>
                  <a:cubicBezTo>
                    <a:pt x="16284" y="13153"/>
                    <a:pt x="14069" y="10435"/>
                    <a:pt x="13792" y="7861"/>
                  </a:cubicBezTo>
                  <a:cubicBezTo>
                    <a:pt x="13515" y="5286"/>
                    <a:pt x="15177" y="2854"/>
                    <a:pt x="16700" y="1495"/>
                  </a:cubicBezTo>
                  <a:cubicBezTo>
                    <a:pt x="18223" y="136"/>
                    <a:pt x="19607" y="-150"/>
                    <a:pt x="20300" y="65"/>
                  </a:cubicBezTo>
                  <a:cubicBezTo>
                    <a:pt x="20992" y="279"/>
                    <a:pt x="20992" y="994"/>
                    <a:pt x="18500" y="2997"/>
                  </a:cubicBezTo>
                  <a:cubicBezTo>
                    <a:pt x="16007" y="5000"/>
                    <a:pt x="11023" y="8290"/>
                    <a:pt x="7977" y="10364"/>
                  </a:cubicBezTo>
                  <a:cubicBezTo>
                    <a:pt x="4930" y="12438"/>
                    <a:pt x="3823" y="13296"/>
                    <a:pt x="2438" y="14298"/>
                  </a:cubicBezTo>
                  <a:cubicBezTo>
                    <a:pt x="1054" y="15299"/>
                    <a:pt x="-608" y="16443"/>
                    <a:pt x="223" y="17445"/>
                  </a:cubicBezTo>
                  <a:cubicBezTo>
                    <a:pt x="1054" y="18446"/>
                    <a:pt x="4377" y="19304"/>
                    <a:pt x="7561" y="19948"/>
                  </a:cubicBezTo>
                  <a:cubicBezTo>
                    <a:pt x="10746" y="20592"/>
                    <a:pt x="13792" y="21021"/>
                    <a:pt x="16838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2" name="Line"/>
            <p:cNvSpPr/>
            <p:nvPr/>
          </p:nvSpPr>
          <p:spPr>
            <a:xfrm>
              <a:off x="10072518" y="1473200"/>
              <a:ext cx="14605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0" y="2492"/>
                  </a:moveTo>
                  <a:cubicBezTo>
                    <a:pt x="626" y="6646"/>
                    <a:pt x="1252" y="10800"/>
                    <a:pt x="1722" y="13708"/>
                  </a:cubicBezTo>
                  <a:cubicBezTo>
                    <a:pt x="2191" y="16615"/>
                    <a:pt x="2504" y="18277"/>
                    <a:pt x="3130" y="19523"/>
                  </a:cubicBezTo>
                  <a:cubicBezTo>
                    <a:pt x="3757" y="20769"/>
                    <a:pt x="4696" y="21600"/>
                    <a:pt x="5478" y="21496"/>
                  </a:cubicBezTo>
                  <a:cubicBezTo>
                    <a:pt x="6261" y="21392"/>
                    <a:pt x="6887" y="20354"/>
                    <a:pt x="8452" y="17654"/>
                  </a:cubicBezTo>
                  <a:cubicBezTo>
                    <a:pt x="10017" y="14954"/>
                    <a:pt x="12522" y="10592"/>
                    <a:pt x="14870" y="7373"/>
                  </a:cubicBezTo>
                  <a:cubicBezTo>
                    <a:pt x="17217" y="4154"/>
                    <a:pt x="19409" y="20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3" name="Line"/>
            <p:cNvSpPr/>
            <p:nvPr/>
          </p:nvSpPr>
          <p:spPr>
            <a:xfrm>
              <a:off x="10196687" y="1501042"/>
              <a:ext cx="155232" cy="14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49" extrusionOk="0">
                  <a:moveTo>
                    <a:pt x="14402" y="5125"/>
                  </a:moveTo>
                  <a:cubicBezTo>
                    <a:pt x="14402" y="3300"/>
                    <a:pt x="14402" y="1474"/>
                    <a:pt x="13672" y="562"/>
                  </a:cubicBezTo>
                  <a:cubicBezTo>
                    <a:pt x="12942" y="-351"/>
                    <a:pt x="11483" y="-351"/>
                    <a:pt x="9148" y="2083"/>
                  </a:cubicBezTo>
                  <a:cubicBezTo>
                    <a:pt x="6812" y="4517"/>
                    <a:pt x="3602" y="9384"/>
                    <a:pt x="1850" y="12579"/>
                  </a:cubicBezTo>
                  <a:cubicBezTo>
                    <a:pt x="99" y="15773"/>
                    <a:pt x="-193" y="17294"/>
                    <a:pt x="99" y="18663"/>
                  </a:cubicBezTo>
                  <a:cubicBezTo>
                    <a:pt x="391" y="20032"/>
                    <a:pt x="1266" y="21249"/>
                    <a:pt x="2580" y="21249"/>
                  </a:cubicBezTo>
                  <a:cubicBezTo>
                    <a:pt x="3893" y="21249"/>
                    <a:pt x="5645" y="20032"/>
                    <a:pt x="7542" y="18055"/>
                  </a:cubicBezTo>
                  <a:cubicBezTo>
                    <a:pt x="9439" y="16077"/>
                    <a:pt x="11483" y="13339"/>
                    <a:pt x="13088" y="11057"/>
                  </a:cubicBezTo>
                  <a:cubicBezTo>
                    <a:pt x="14693" y="8776"/>
                    <a:pt x="15861" y="6950"/>
                    <a:pt x="16153" y="7255"/>
                  </a:cubicBezTo>
                  <a:cubicBezTo>
                    <a:pt x="16445" y="7559"/>
                    <a:pt x="15861" y="9993"/>
                    <a:pt x="15569" y="11970"/>
                  </a:cubicBezTo>
                  <a:cubicBezTo>
                    <a:pt x="15277" y="13948"/>
                    <a:pt x="15277" y="15469"/>
                    <a:pt x="16299" y="16077"/>
                  </a:cubicBezTo>
                  <a:cubicBezTo>
                    <a:pt x="17321" y="16686"/>
                    <a:pt x="19364" y="16381"/>
                    <a:pt x="21407" y="16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4" name="Line"/>
            <p:cNvSpPr/>
            <p:nvPr/>
          </p:nvSpPr>
          <p:spPr>
            <a:xfrm>
              <a:off x="10364618" y="1485899"/>
              <a:ext cx="1333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extrusionOk="0">
                  <a:moveTo>
                    <a:pt x="0" y="0"/>
                  </a:moveTo>
                  <a:cubicBezTo>
                    <a:pt x="2057" y="2187"/>
                    <a:pt x="4114" y="4375"/>
                    <a:pt x="6514" y="7519"/>
                  </a:cubicBezTo>
                  <a:cubicBezTo>
                    <a:pt x="8914" y="10663"/>
                    <a:pt x="11657" y="14765"/>
                    <a:pt x="12857" y="17499"/>
                  </a:cubicBezTo>
                  <a:cubicBezTo>
                    <a:pt x="14057" y="20233"/>
                    <a:pt x="13714" y="21600"/>
                    <a:pt x="13371" y="21463"/>
                  </a:cubicBezTo>
                  <a:cubicBezTo>
                    <a:pt x="13029" y="21327"/>
                    <a:pt x="12686" y="19686"/>
                    <a:pt x="13200" y="16815"/>
                  </a:cubicBezTo>
                  <a:cubicBezTo>
                    <a:pt x="13714" y="13944"/>
                    <a:pt x="15086" y="9843"/>
                    <a:pt x="16629" y="7382"/>
                  </a:cubicBezTo>
                  <a:cubicBezTo>
                    <a:pt x="18171" y="4922"/>
                    <a:pt x="19886" y="4101"/>
                    <a:pt x="21600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5" name="Line"/>
            <p:cNvSpPr/>
            <p:nvPr/>
          </p:nvSpPr>
          <p:spPr>
            <a:xfrm>
              <a:off x="10605283" y="15938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6" name="Line"/>
            <p:cNvSpPr/>
            <p:nvPr/>
          </p:nvSpPr>
          <p:spPr>
            <a:xfrm>
              <a:off x="10871095" y="1504949"/>
              <a:ext cx="338074" cy="1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7" extrusionOk="0">
                  <a:moveTo>
                    <a:pt x="6134" y="7290"/>
                  </a:moveTo>
                  <a:cubicBezTo>
                    <a:pt x="5329" y="10800"/>
                    <a:pt x="4524" y="14310"/>
                    <a:pt x="3853" y="16605"/>
                  </a:cubicBezTo>
                  <a:cubicBezTo>
                    <a:pt x="3182" y="18900"/>
                    <a:pt x="2645" y="19980"/>
                    <a:pt x="2042" y="20655"/>
                  </a:cubicBezTo>
                  <a:cubicBezTo>
                    <a:pt x="1438" y="21330"/>
                    <a:pt x="767" y="21600"/>
                    <a:pt x="365" y="21060"/>
                  </a:cubicBezTo>
                  <a:cubicBezTo>
                    <a:pt x="-38" y="20520"/>
                    <a:pt x="-172" y="19170"/>
                    <a:pt x="298" y="16875"/>
                  </a:cubicBezTo>
                  <a:cubicBezTo>
                    <a:pt x="767" y="14580"/>
                    <a:pt x="1840" y="11340"/>
                    <a:pt x="3719" y="8910"/>
                  </a:cubicBezTo>
                  <a:cubicBezTo>
                    <a:pt x="5597" y="6480"/>
                    <a:pt x="8280" y="4860"/>
                    <a:pt x="11366" y="3510"/>
                  </a:cubicBezTo>
                  <a:cubicBezTo>
                    <a:pt x="14452" y="2160"/>
                    <a:pt x="17940" y="1080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7" name="Line"/>
            <p:cNvSpPr/>
            <p:nvPr/>
          </p:nvSpPr>
          <p:spPr>
            <a:xfrm>
              <a:off x="11253618" y="1302184"/>
              <a:ext cx="146051" cy="11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extrusionOk="0">
                  <a:moveTo>
                    <a:pt x="0" y="6627"/>
                  </a:moveTo>
                  <a:cubicBezTo>
                    <a:pt x="313" y="4765"/>
                    <a:pt x="626" y="2903"/>
                    <a:pt x="1878" y="1599"/>
                  </a:cubicBezTo>
                  <a:cubicBezTo>
                    <a:pt x="3130" y="296"/>
                    <a:pt x="5322" y="-449"/>
                    <a:pt x="6730" y="296"/>
                  </a:cubicBezTo>
                  <a:cubicBezTo>
                    <a:pt x="8139" y="1041"/>
                    <a:pt x="8765" y="3275"/>
                    <a:pt x="8296" y="6068"/>
                  </a:cubicBezTo>
                  <a:cubicBezTo>
                    <a:pt x="7826" y="8861"/>
                    <a:pt x="6261" y="12213"/>
                    <a:pt x="5165" y="14820"/>
                  </a:cubicBezTo>
                  <a:cubicBezTo>
                    <a:pt x="4070" y="17427"/>
                    <a:pt x="3443" y="19289"/>
                    <a:pt x="3913" y="20220"/>
                  </a:cubicBezTo>
                  <a:cubicBezTo>
                    <a:pt x="4383" y="21151"/>
                    <a:pt x="5948" y="21151"/>
                    <a:pt x="9078" y="20592"/>
                  </a:cubicBezTo>
                  <a:cubicBezTo>
                    <a:pt x="12209" y="20034"/>
                    <a:pt x="16904" y="18917"/>
                    <a:pt x="21600" y="17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8" name="Line"/>
            <p:cNvSpPr/>
            <p:nvPr/>
          </p:nvSpPr>
          <p:spPr>
            <a:xfrm>
              <a:off x="1282428" y="2507318"/>
              <a:ext cx="183498" cy="3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20" extrusionOk="0">
                  <a:moveTo>
                    <a:pt x="15483" y="3800"/>
                  </a:moveTo>
                  <a:cubicBezTo>
                    <a:pt x="15969" y="3176"/>
                    <a:pt x="16454" y="2552"/>
                    <a:pt x="16697" y="1928"/>
                  </a:cubicBezTo>
                  <a:cubicBezTo>
                    <a:pt x="16939" y="1303"/>
                    <a:pt x="16939" y="679"/>
                    <a:pt x="14755" y="304"/>
                  </a:cubicBezTo>
                  <a:cubicBezTo>
                    <a:pt x="12571" y="-70"/>
                    <a:pt x="8202" y="-195"/>
                    <a:pt x="5169" y="492"/>
                  </a:cubicBezTo>
                  <a:cubicBezTo>
                    <a:pt x="2135" y="1178"/>
                    <a:pt x="436" y="2677"/>
                    <a:pt x="72" y="4175"/>
                  </a:cubicBezTo>
                  <a:cubicBezTo>
                    <a:pt x="-292" y="5673"/>
                    <a:pt x="679" y="7171"/>
                    <a:pt x="3834" y="8982"/>
                  </a:cubicBezTo>
                  <a:cubicBezTo>
                    <a:pt x="6989" y="10792"/>
                    <a:pt x="12328" y="12915"/>
                    <a:pt x="15726" y="14538"/>
                  </a:cubicBezTo>
                  <a:cubicBezTo>
                    <a:pt x="19124" y="16161"/>
                    <a:pt x="20580" y="17285"/>
                    <a:pt x="20944" y="18346"/>
                  </a:cubicBezTo>
                  <a:cubicBezTo>
                    <a:pt x="21308" y="19407"/>
                    <a:pt x="20580" y="20406"/>
                    <a:pt x="19609" y="20906"/>
                  </a:cubicBezTo>
                  <a:cubicBezTo>
                    <a:pt x="18638" y="21405"/>
                    <a:pt x="17425" y="21405"/>
                    <a:pt x="15726" y="21155"/>
                  </a:cubicBezTo>
                  <a:cubicBezTo>
                    <a:pt x="14027" y="20906"/>
                    <a:pt x="11843" y="20406"/>
                    <a:pt x="9659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09" name="Line"/>
            <p:cNvSpPr/>
            <p:nvPr/>
          </p:nvSpPr>
          <p:spPr>
            <a:xfrm>
              <a:off x="1506368" y="2818192"/>
              <a:ext cx="114301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extrusionOk="0">
                  <a:moveTo>
                    <a:pt x="0" y="10268"/>
                  </a:moveTo>
                  <a:cubicBezTo>
                    <a:pt x="800" y="12130"/>
                    <a:pt x="1600" y="13992"/>
                    <a:pt x="2000" y="15854"/>
                  </a:cubicBezTo>
                  <a:cubicBezTo>
                    <a:pt x="2400" y="17716"/>
                    <a:pt x="2400" y="19578"/>
                    <a:pt x="2600" y="19578"/>
                  </a:cubicBezTo>
                  <a:cubicBezTo>
                    <a:pt x="2800" y="19578"/>
                    <a:pt x="3200" y="17716"/>
                    <a:pt x="4000" y="14550"/>
                  </a:cubicBezTo>
                  <a:cubicBezTo>
                    <a:pt x="4800" y="11385"/>
                    <a:pt x="6000" y="6916"/>
                    <a:pt x="7400" y="4123"/>
                  </a:cubicBezTo>
                  <a:cubicBezTo>
                    <a:pt x="8800" y="1330"/>
                    <a:pt x="10400" y="212"/>
                    <a:pt x="12200" y="26"/>
                  </a:cubicBezTo>
                  <a:cubicBezTo>
                    <a:pt x="14000" y="-160"/>
                    <a:pt x="16000" y="585"/>
                    <a:pt x="17600" y="4309"/>
                  </a:cubicBezTo>
                  <a:cubicBezTo>
                    <a:pt x="19200" y="8033"/>
                    <a:pt x="20400" y="14737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0" name="Line"/>
            <p:cNvSpPr/>
            <p:nvPr/>
          </p:nvSpPr>
          <p:spPr>
            <a:xfrm>
              <a:off x="1982618" y="265942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1" name="Line"/>
            <p:cNvSpPr/>
            <p:nvPr/>
          </p:nvSpPr>
          <p:spPr>
            <a:xfrm>
              <a:off x="2008018" y="27686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2" name="Line"/>
            <p:cNvSpPr/>
            <p:nvPr/>
          </p:nvSpPr>
          <p:spPr>
            <a:xfrm>
              <a:off x="2848584" y="2545793"/>
              <a:ext cx="270685" cy="36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7" extrusionOk="0">
                  <a:moveTo>
                    <a:pt x="17759" y="1540"/>
                  </a:moveTo>
                  <a:cubicBezTo>
                    <a:pt x="18423" y="1163"/>
                    <a:pt x="19088" y="786"/>
                    <a:pt x="19836" y="472"/>
                  </a:cubicBezTo>
                  <a:cubicBezTo>
                    <a:pt x="20583" y="158"/>
                    <a:pt x="21414" y="-93"/>
                    <a:pt x="20999" y="33"/>
                  </a:cubicBezTo>
                  <a:cubicBezTo>
                    <a:pt x="20583" y="158"/>
                    <a:pt x="18922" y="660"/>
                    <a:pt x="16263" y="1602"/>
                  </a:cubicBezTo>
                  <a:cubicBezTo>
                    <a:pt x="13605" y="2544"/>
                    <a:pt x="9949" y="3926"/>
                    <a:pt x="7706" y="4805"/>
                  </a:cubicBezTo>
                  <a:cubicBezTo>
                    <a:pt x="5463" y="5684"/>
                    <a:pt x="4632" y="6060"/>
                    <a:pt x="3802" y="6751"/>
                  </a:cubicBezTo>
                  <a:cubicBezTo>
                    <a:pt x="2971" y="7442"/>
                    <a:pt x="2140" y="8447"/>
                    <a:pt x="2223" y="9012"/>
                  </a:cubicBezTo>
                  <a:cubicBezTo>
                    <a:pt x="2306" y="9577"/>
                    <a:pt x="3303" y="9702"/>
                    <a:pt x="5214" y="9828"/>
                  </a:cubicBezTo>
                  <a:cubicBezTo>
                    <a:pt x="7125" y="9954"/>
                    <a:pt x="9949" y="10079"/>
                    <a:pt x="11777" y="10330"/>
                  </a:cubicBezTo>
                  <a:cubicBezTo>
                    <a:pt x="13605" y="10581"/>
                    <a:pt x="14436" y="10958"/>
                    <a:pt x="14602" y="11460"/>
                  </a:cubicBezTo>
                  <a:cubicBezTo>
                    <a:pt x="14768" y="11963"/>
                    <a:pt x="14269" y="12591"/>
                    <a:pt x="12608" y="13595"/>
                  </a:cubicBezTo>
                  <a:cubicBezTo>
                    <a:pt x="10946" y="14600"/>
                    <a:pt x="8122" y="15981"/>
                    <a:pt x="5962" y="17049"/>
                  </a:cubicBezTo>
                  <a:cubicBezTo>
                    <a:pt x="3802" y="18116"/>
                    <a:pt x="2306" y="18870"/>
                    <a:pt x="1309" y="19498"/>
                  </a:cubicBezTo>
                  <a:cubicBezTo>
                    <a:pt x="312" y="20126"/>
                    <a:pt x="-186" y="20628"/>
                    <a:pt x="63" y="20942"/>
                  </a:cubicBezTo>
                  <a:cubicBezTo>
                    <a:pt x="312" y="21256"/>
                    <a:pt x="1309" y="21381"/>
                    <a:pt x="4134" y="21319"/>
                  </a:cubicBezTo>
                  <a:cubicBezTo>
                    <a:pt x="6959" y="21256"/>
                    <a:pt x="11611" y="21005"/>
                    <a:pt x="14768" y="21005"/>
                  </a:cubicBezTo>
                  <a:cubicBezTo>
                    <a:pt x="17925" y="21005"/>
                    <a:pt x="19586" y="21256"/>
                    <a:pt x="2124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3" name="Line"/>
            <p:cNvSpPr/>
            <p:nvPr/>
          </p:nvSpPr>
          <p:spPr>
            <a:xfrm>
              <a:off x="2865268" y="30797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4" name="Line"/>
            <p:cNvSpPr/>
            <p:nvPr/>
          </p:nvSpPr>
          <p:spPr>
            <a:xfrm>
              <a:off x="2884318" y="2997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5" name="Line"/>
            <p:cNvSpPr/>
            <p:nvPr/>
          </p:nvSpPr>
          <p:spPr>
            <a:xfrm>
              <a:off x="2916068" y="30607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6" name="Line"/>
            <p:cNvSpPr/>
            <p:nvPr/>
          </p:nvSpPr>
          <p:spPr>
            <a:xfrm>
              <a:off x="2935118" y="311785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7" name="Line"/>
            <p:cNvSpPr/>
            <p:nvPr/>
          </p:nvSpPr>
          <p:spPr>
            <a:xfrm>
              <a:off x="3074818" y="30670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8" name="Line"/>
            <p:cNvSpPr/>
            <p:nvPr/>
          </p:nvSpPr>
          <p:spPr>
            <a:xfrm>
              <a:off x="2947818" y="2353669"/>
              <a:ext cx="107951" cy="13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extrusionOk="0">
                  <a:moveTo>
                    <a:pt x="0" y="8191"/>
                  </a:moveTo>
                  <a:cubicBezTo>
                    <a:pt x="847" y="7864"/>
                    <a:pt x="1694" y="7537"/>
                    <a:pt x="2541" y="6391"/>
                  </a:cubicBezTo>
                  <a:cubicBezTo>
                    <a:pt x="3388" y="5246"/>
                    <a:pt x="4235" y="3282"/>
                    <a:pt x="5506" y="1810"/>
                  </a:cubicBezTo>
                  <a:cubicBezTo>
                    <a:pt x="6776" y="337"/>
                    <a:pt x="8471" y="-645"/>
                    <a:pt x="11012" y="500"/>
                  </a:cubicBezTo>
                  <a:cubicBezTo>
                    <a:pt x="13553" y="1646"/>
                    <a:pt x="16941" y="4919"/>
                    <a:pt x="18847" y="8682"/>
                  </a:cubicBezTo>
                  <a:cubicBezTo>
                    <a:pt x="20753" y="12446"/>
                    <a:pt x="21176" y="16700"/>
                    <a:pt x="2160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19" name="Line"/>
            <p:cNvSpPr/>
            <p:nvPr/>
          </p:nvSpPr>
          <p:spPr>
            <a:xfrm>
              <a:off x="2935118" y="23812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0" name="Line"/>
            <p:cNvSpPr/>
            <p:nvPr/>
          </p:nvSpPr>
          <p:spPr>
            <a:xfrm>
              <a:off x="3316118" y="2552700"/>
              <a:ext cx="1905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60" y="1889"/>
                    <a:pt x="6720" y="3777"/>
                    <a:pt x="9840" y="5843"/>
                  </a:cubicBezTo>
                  <a:cubicBezTo>
                    <a:pt x="12960" y="7908"/>
                    <a:pt x="15840" y="10151"/>
                    <a:pt x="17760" y="12807"/>
                  </a:cubicBezTo>
                  <a:cubicBezTo>
                    <a:pt x="19680" y="15462"/>
                    <a:pt x="20640" y="185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1" name="Line"/>
            <p:cNvSpPr/>
            <p:nvPr/>
          </p:nvSpPr>
          <p:spPr>
            <a:xfrm>
              <a:off x="3371668" y="2559050"/>
              <a:ext cx="1603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extrusionOk="0">
                  <a:moveTo>
                    <a:pt x="21251" y="0"/>
                  </a:moveTo>
                  <a:cubicBezTo>
                    <a:pt x="17604" y="2743"/>
                    <a:pt x="13957" y="5486"/>
                    <a:pt x="10311" y="8400"/>
                  </a:cubicBezTo>
                  <a:cubicBezTo>
                    <a:pt x="6664" y="11314"/>
                    <a:pt x="3017" y="14400"/>
                    <a:pt x="1334" y="16629"/>
                  </a:cubicBezTo>
                  <a:cubicBezTo>
                    <a:pt x="-349" y="18857"/>
                    <a:pt x="-68" y="20229"/>
                    <a:pt x="2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2" name="Line"/>
            <p:cNvSpPr/>
            <p:nvPr/>
          </p:nvSpPr>
          <p:spPr>
            <a:xfrm>
              <a:off x="3608218" y="28194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3" name="Line"/>
            <p:cNvSpPr/>
            <p:nvPr/>
          </p:nvSpPr>
          <p:spPr>
            <a:xfrm>
              <a:off x="3601868" y="2705894"/>
              <a:ext cx="62322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48" extrusionOk="0">
                  <a:moveTo>
                    <a:pt x="10800" y="2465"/>
                  </a:moveTo>
                  <a:cubicBezTo>
                    <a:pt x="8640" y="6222"/>
                    <a:pt x="6480" y="9978"/>
                    <a:pt x="6840" y="13735"/>
                  </a:cubicBezTo>
                  <a:cubicBezTo>
                    <a:pt x="7200" y="17491"/>
                    <a:pt x="10080" y="21248"/>
                    <a:pt x="12960" y="21248"/>
                  </a:cubicBezTo>
                  <a:cubicBezTo>
                    <a:pt x="15840" y="21248"/>
                    <a:pt x="18720" y="17491"/>
                    <a:pt x="20160" y="13265"/>
                  </a:cubicBezTo>
                  <a:cubicBezTo>
                    <a:pt x="21600" y="9039"/>
                    <a:pt x="21600" y="4344"/>
                    <a:pt x="19800" y="1996"/>
                  </a:cubicBezTo>
                  <a:cubicBezTo>
                    <a:pt x="18000" y="-352"/>
                    <a:pt x="14400" y="-352"/>
                    <a:pt x="10800" y="587"/>
                  </a:cubicBezTo>
                  <a:cubicBezTo>
                    <a:pt x="7200" y="1526"/>
                    <a:pt x="3600" y="3405"/>
                    <a:pt x="0" y="5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4" name="Line"/>
            <p:cNvSpPr/>
            <p:nvPr/>
          </p:nvSpPr>
          <p:spPr>
            <a:xfrm>
              <a:off x="4027318" y="2901950"/>
              <a:ext cx="50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500" y="900"/>
                    <a:pt x="9000" y="1800"/>
                    <a:pt x="12600" y="5400"/>
                  </a:cubicBezTo>
                  <a:cubicBezTo>
                    <a:pt x="16200" y="9000"/>
                    <a:pt x="18900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5" name="Line"/>
            <p:cNvSpPr/>
            <p:nvPr/>
          </p:nvSpPr>
          <p:spPr>
            <a:xfrm>
              <a:off x="5304991" y="2540996"/>
              <a:ext cx="220928" cy="37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0" extrusionOk="0">
                  <a:moveTo>
                    <a:pt x="4191" y="1376"/>
                  </a:moveTo>
                  <a:cubicBezTo>
                    <a:pt x="4602" y="660"/>
                    <a:pt x="5014" y="-56"/>
                    <a:pt x="5220" y="4"/>
                  </a:cubicBezTo>
                  <a:cubicBezTo>
                    <a:pt x="5425" y="63"/>
                    <a:pt x="5425" y="899"/>
                    <a:pt x="5014" y="2689"/>
                  </a:cubicBezTo>
                  <a:cubicBezTo>
                    <a:pt x="4602" y="4479"/>
                    <a:pt x="3780" y="7224"/>
                    <a:pt x="2854" y="10147"/>
                  </a:cubicBezTo>
                  <a:cubicBezTo>
                    <a:pt x="1928" y="13071"/>
                    <a:pt x="900" y="16174"/>
                    <a:pt x="385" y="18024"/>
                  </a:cubicBezTo>
                  <a:cubicBezTo>
                    <a:pt x="-129" y="19873"/>
                    <a:pt x="-129" y="20470"/>
                    <a:pt x="385" y="20888"/>
                  </a:cubicBezTo>
                  <a:cubicBezTo>
                    <a:pt x="900" y="21305"/>
                    <a:pt x="1928" y="21544"/>
                    <a:pt x="4808" y="21305"/>
                  </a:cubicBezTo>
                  <a:cubicBezTo>
                    <a:pt x="7688" y="21067"/>
                    <a:pt x="12420" y="20351"/>
                    <a:pt x="15505" y="19814"/>
                  </a:cubicBezTo>
                  <a:cubicBezTo>
                    <a:pt x="18591" y="19277"/>
                    <a:pt x="20031" y="18919"/>
                    <a:pt x="21471" y="18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6" name="Line"/>
            <p:cNvSpPr/>
            <p:nvPr/>
          </p:nvSpPr>
          <p:spPr>
            <a:xfrm>
              <a:off x="5576718" y="2706823"/>
              <a:ext cx="146051" cy="14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extrusionOk="0">
                  <a:moveTo>
                    <a:pt x="0" y="13635"/>
                  </a:moveTo>
                  <a:cubicBezTo>
                    <a:pt x="3130" y="11783"/>
                    <a:pt x="6261" y="9932"/>
                    <a:pt x="8452" y="8235"/>
                  </a:cubicBezTo>
                  <a:cubicBezTo>
                    <a:pt x="10643" y="6538"/>
                    <a:pt x="11896" y="4995"/>
                    <a:pt x="12365" y="3452"/>
                  </a:cubicBezTo>
                  <a:cubicBezTo>
                    <a:pt x="12835" y="1909"/>
                    <a:pt x="12522" y="366"/>
                    <a:pt x="11583" y="58"/>
                  </a:cubicBezTo>
                  <a:cubicBezTo>
                    <a:pt x="10643" y="-251"/>
                    <a:pt x="9078" y="675"/>
                    <a:pt x="7043" y="3143"/>
                  </a:cubicBezTo>
                  <a:cubicBezTo>
                    <a:pt x="5009" y="5612"/>
                    <a:pt x="2504" y="9623"/>
                    <a:pt x="1252" y="12709"/>
                  </a:cubicBezTo>
                  <a:cubicBezTo>
                    <a:pt x="0" y="15795"/>
                    <a:pt x="0" y="17955"/>
                    <a:pt x="783" y="19343"/>
                  </a:cubicBezTo>
                  <a:cubicBezTo>
                    <a:pt x="1565" y="20732"/>
                    <a:pt x="3130" y="21349"/>
                    <a:pt x="6730" y="20269"/>
                  </a:cubicBezTo>
                  <a:cubicBezTo>
                    <a:pt x="10330" y="19189"/>
                    <a:pt x="15965" y="16412"/>
                    <a:pt x="21600" y="13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7" name="Line"/>
            <p:cNvSpPr/>
            <p:nvPr/>
          </p:nvSpPr>
          <p:spPr>
            <a:xfrm>
              <a:off x="5817489" y="2457450"/>
              <a:ext cx="95780" cy="4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6" extrusionOk="0">
                  <a:moveTo>
                    <a:pt x="12796" y="0"/>
                  </a:moveTo>
                  <a:cubicBezTo>
                    <a:pt x="9039" y="3024"/>
                    <a:pt x="5283" y="6048"/>
                    <a:pt x="2935" y="9018"/>
                  </a:cubicBezTo>
                  <a:cubicBezTo>
                    <a:pt x="587" y="11988"/>
                    <a:pt x="-352" y="14904"/>
                    <a:pt x="118" y="16956"/>
                  </a:cubicBezTo>
                  <a:cubicBezTo>
                    <a:pt x="587" y="19008"/>
                    <a:pt x="2465" y="20196"/>
                    <a:pt x="5048" y="20844"/>
                  </a:cubicBezTo>
                  <a:cubicBezTo>
                    <a:pt x="7631" y="21492"/>
                    <a:pt x="10918" y="21600"/>
                    <a:pt x="13735" y="21114"/>
                  </a:cubicBezTo>
                  <a:cubicBezTo>
                    <a:pt x="16552" y="20628"/>
                    <a:pt x="18900" y="19548"/>
                    <a:pt x="21248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8" name="Line"/>
            <p:cNvSpPr/>
            <p:nvPr/>
          </p:nvSpPr>
          <p:spPr>
            <a:xfrm>
              <a:off x="5766089" y="2660650"/>
              <a:ext cx="178930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85" extrusionOk="0">
                  <a:moveTo>
                    <a:pt x="3185" y="17673"/>
                  </a:moveTo>
                  <a:cubicBezTo>
                    <a:pt x="1660" y="19636"/>
                    <a:pt x="135" y="21600"/>
                    <a:pt x="8" y="21109"/>
                  </a:cubicBezTo>
                  <a:cubicBezTo>
                    <a:pt x="-119" y="20618"/>
                    <a:pt x="1152" y="17673"/>
                    <a:pt x="4963" y="13745"/>
                  </a:cubicBezTo>
                  <a:cubicBezTo>
                    <a:pt x="8775" y="9818"/>
                    <a:pt x="15128" y="4909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29" name="Line"/>
            <p:cNvSpPr/>
            <p:nvPr/>
          </p:nvSpPr>
          <p:spPr>
            <a:xfrm>
              <a:off x="6668918" y="2508250"/>
              <a:ext cx="260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580" y="831"/>
                    <a:pt x="3161" y="1662"/>
                    <a:pt x="5707" y="3946"/>
                  </a:cubicBezTo>
                  <a:cubicBezTo>
                    <a:pt x="8254" y="6231"/>
                    <a:pt x="11766" y="9969"/>
                    <a:pt x="14576" y="13154"/>
                  </a:cubicBezTo>
                  <a:cubicBezTo>
                    <a:pt x="17385" y="16338"/>
                    <a:pt x="19493" y="189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0" name="Line"/>
            <p:cNvSpPr/>
            <p:nvPr/>
          </p:nvSpPr>
          <p:spPr>
            <a:xfrm>
              <a:off x="6802268" y="2444750"/>
              <a:ext cx="1587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860"/>
                  </a:cubicBezTo>
                  <a:cubicBezTo>
                    <a:pt x="14688" y="1719"/>
                    <a:pt x="12096" y="3439"/>
                    <a:pt x="9216" y="6125"/>
                  </a:cubicBezTo>
                  <a:cubicBezTo>
                    <a:pt x="6336" y="8812"/>
                    <a:pt x="3168" y="12466"/>
                    <a:pt x="1584" y="15206"/>
                  </a:cubicBezTo>
                  <a:cubicBezTo>
                    <a:pt x="0" y="17946"/>
                    <a:pt x="0" y="197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1" name="Line"/>
            <p:cNvSpPr/>
            <p:nvPr/>
          </p:nvSpPr>
          <p:spPr>
            <a:xfrm>
              <a:off x="6961930" y="2758290"/>
              <a:ext cx="81639" cy="12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736" extrusionOk="0">
                  <a:moveTo>
                    <a:pt x="6407" y="1753"/>
                  </a:moveTo>
                  <a:cubicBezTo>
                    <a:pt x="5853" y="5713"/>
                    <a:pt x="5299" y="9673"/>
                    <a:pt x="4192" y="13273"/>
                  </a:cubicBezTo>
                  <a:cubicBezTo>
                    <a:pt x="3084" y="16873"/>
                    <a:pt x="1423" y="20113"/>
                    <a:pt x="592" y="20653"/>
                  </a:cubicBezTo>
                  <a:cubicBezTo>
                    <a:pt x="-239" y="21193"/>
                    <a:pt x="-239" y="19033"/>
                    <a:pt x="869" y="15433"/>
                  </a:cubicBezTo>
                  <a:cubicBezTo>
                    <a:pt x="1976" y="11833"/>
                    <a:pt x="4192" y="6793"/>
                    <a:pt x="6961" y="3733"/>
                  </a:cubicBezTo>
                  <a:cubicBezTo>
                    <a:pt x="9730" y="673"/>
                    <a:pt x="13053" y="-407"/>
                    <a:pt x="15546" y="133"/>
                  </a:cubicBezTo>
                  <a:cubicBezTo>
                    <a:pt x="18038" y="673"/>
                    <a:pt x="19699" y="2833"/>
                    <a:pt x="20530" y="5533"/>
                  </a:cubicBezTo>
                  <a:cubicBezTo>
                    <a:pt x="21361" y="8233"/>
                    <a:pt x="21361" y="11473"/>
                    <a:pt x="21361" y="14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2" name="Line"/>
            <p:cNvSpPr/>
            <p:nvPr/>
          </p:nvSpPr>
          <p:spPr>
            <a:xfrm>
              <a:off x="6567318" y="2317750"/>
              <a:ext cx="349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535" y="15600"/>
                    <a:pt x="7069" y="9600"/>
                    <a:pt x="10669" y="6000"/>
                  </a:cubicBezTo>
                  <a:cubicBezTo>
                    <a:pt x="14269" y="2400"/>
                    <a:pt x="179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3" name="Line"/>
            <p:cNvSpPr/>
            <p:nvPr/>
          </p:nvSpPr>
          <p:spPr>
            <a:xfrm>
              <a:off x="7430918" y="26416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4" name="Line"/>
            <p:cNvSpPr/>
            <p:nvPr/>
          </p:nvSpPr>
          <p:spPr>
            <a:xfrm>
              <a:off x="7424568" y="27876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5" name="Line"/>
            <p:cNvSpPr/>
            <p:nvPr/>
          </p:nvSpPr>
          <p:spPr>
            <a:xfrm>
              <a:off x="8009018" y="2375394"/>
              <a:ext cx="151483" cy="29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98" extrusionOk="0">
                  <a:moveTo>
                    <a:pt x="20106" y="4560"/>
                  </a:moveTo>
                  <a:cubicBezTo>
                    <a:pt x="20398" y="3794"/>
                    <a:pt x="20690" y="3028"/>
                    <a:pt x="20836" y="2185"/>
                  </a:cubicBezTo>
                  <a:cubicBezTo>
                    <a:pt x="20982" y="1343"/>
                    <a:pt x="20982" y="424"/>
                    <a:pt x="18793" y="117"/>
                  </a:cubicBezTo>
                  <a:cubicBezTo>
                    <a:pt x="16604" y="-189"/>
                    <a:pt x="12225" y="117"/>
                    <a:pt x="8723" y="883"/>
                  </a:cubicBezTo>
                  <a:cubicBezTo>
                    <a:pt x="5220" y="1649"/>
                    <a:pt x="2593" y="2875"/>
                    <a:pt x="1133" y="4254"/>
                  </a:cubicBezTo>
                  <a:cubicBezTo>
                    <a:pt x="-326" y="5632"/>
                    <a:pt x="-618" y="7164"/>
                    <a:pt x="1717" y="9079"/>
                  </a:cubicBezTo>
                  <a:cubicBezTo>
                    <a:pt x="4052" y="10994"/>
                    <a:pt x="9014" y="13292"/>
                    <a:pt x="12079" y="14747"/>
                  </a:cubicBezTo>
                  <a:cubicBezTo>
                    <a:pt x="15144" y="16202"/>
                    <a:pt x="16312" y="16815"/>
                    <a:pt x="16750" y="17505"/>
                  </a:cubicBezTo>
                  <a:cubicBezTo>
                    <a:pt x="17187" y="18194"/>
                    <a:pt x="16896" y="18960"/>
                    <a:pt x="15290" y="19649"/>
                  </a:cubicBezTo>
                  <a:cubicBezTo>
                    <a:pt x="13685" y="20339"/>
                    <a:pt x="10766" y="20951"/>
                    <a:pt x="8577" y="21181"/>
                  </a:cubicBezTo>
                  <a:cubicBezTo>
                    <a:pt x="6387" y="21411"/>
                    <a:pt x="4928" y="21258"/>
                    <a:pt x="5220" y="21105"/>
                  </a:cubicBezTo>
                  <a:cubicBezTo>
                    <a:pt x="5512" y="20951"/>
                    <a:pt x="7555" y="20798"/>
                    <a:pt x="9598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6" name="Line"/>
            <p:cNvSpPr/>
            <p:nvPr/>
          </p:nvSpPr>
          <p:spPr>
            <a:xfrm>
              <a:off x="8142118" y="2643716"/>
              <a:ext cx="698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513"/>
                  </a:moveTo>
                  <a:cubicBezTo>
                    <a:pt x="1309" y="12209"/>
                    <a:pt x="2618" y="16904"/>
                    <a:pt x="3600" y="16904"/>
                  </a:cubicBezTo>
                  <a:cubicBezTo>
                    <a:pt x="4582" y="16904"/>
                    <a:pt x="5236" y="12209"/>
                    <a:pt x="6545" y="7983"/>
                  </a:cubicBezTo>
                  <a:cubicBezTo>
                    <a:pt x="7855" y="3757"/>
                    <a:pt x="9818" y="0"/>
                    <a:pt x="11782" y="0"/>
                  </a:cubicBezTo>
                  <a:cubicBezTo>
                    <a:pt x="13745" y="0"/>
                    <a:pt x="15709" y="3757"/>
                    <a:pt x="17345" y="7983"/>
                  </a:cubicBezTo>
                  <a:cubicBezTo>
                    <a:pt x="18982" y="12209"/>
                    <a:pt x="20291" y="169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7" name="Line"/>
            <p:cNvSpPr/>
            <p:nvPr/>
          </p:nvSpPr>
          <p:spPr>
            <a:xfrm>
              <a:off x="8203248" y="2520950"/>
              <a:ext cx="205571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8" extrusionOk="0">
                  <a:moveTo>
                    <a:pt x="21406" y="0"/>
                  </a:moveTo>
                  <a:cubicBezTo>
                    <a:pt x="18541" y="2857"/>
                    <a:pt x="15675" y="5714"/>
                    <a:pt x="12369" y="8800"/>
                  </a:cubicBezTo>
                  <a:cubicBezTo>
                    <a:pt x="9063" y="11886"/>
                    <a:pt x="5316" y="15200"/>
                    <a:pt x="3222" y="17143"/>
                  </a:cubicBezTo>
                  <a:cubicBezTo>
                    <a:pt x="1128" y="19086"/>
                    <a:pt x="688" y="19657"/>
                    <a:pt x="357" y="20229"/>
                  </a:cubicBezTo>
                  <a:cubicBezTo>
                    <a:pt x="26" y="20800"/>
                    <a:pt x="-194" y="21371"/>
                    <a:pt x="247" y="21486"/>
                  </a:cubicBezTo>
                  <a:cubicBezTo>
                    <a:pt x="688" y="21600"/>
                    <a:pt x="1790" y="21257"/>
                    <a:pt x="2892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8" name="Line"/>
            <p:cNvSpPr/>
            <p:nvPr/>
          </p:nvSpPr>
          <p:spPr>
            <a:xfrm>
              <a:off x="8333626" y="2727137"/>
              <a:ext cx="161008" cy="18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50" extrusionOk="0">
                  <a:moveTo>
                    <a:pt x="2391" y="5609"/>
                  </a:moveTo>
                  <a:cubicBezTo>
                    <a:pt x="2391" y="8091"/>
                    <a:pt x="2391" y="10574"/>
                    <a:pt x="1970" y="12933"/>
                  </a:cubicBezTo>
                  <a:cubicBezTo>
                    <a:pt x="1549" y="15291"/>
                    <a:pt x="708" y="17526"/>
                    <a:pt x="287" y="18022"/>
                  </a:cubicBezTo>
                  <a:cubicBezTo>
                    <a:pt x="-134" y="18519"/>
                    <a:pt x="-134" y="17278"/>
                    <a:pt x="567" y="14671"/>
                  </a:cubicBezTo>
                  <a:cubicBezTo>
                    <a:pt x="1269" y="12064"/>
                    <a:pt x="2671" y="8091"/>
                    <a:pt x="4354" y="5236"/>
                  </a:cubicBezTo>
                  <a:cubicBezTo>
                    <a:pt x="6037" y="2381"/>
                    <a:pt x="8001" y="643"/>
                    <a:pt x="10385" y="147"/>
                  </a:cubicBezTo>
                  <a:cubicBezTo>
                    <a:pt x="12770" y="-350"/>
                    <a:pt x="15575" y="395"/>
                    <a:pt x="17679" y="2753"/>
                  </a:cubicBezTo>
                  <a:cubicBezTo>
                    <a:pt x="19783" y="5112"/>
                    <a:pt x="21185" y="9084"/>
                    <a:pt x="21326" y="12436"/>
                  </a:cubicBezTo>
                  <a:cubicBezTo>
                    <a:pt x="21466" y="15788"/>
                    <a:pt x="20344" y="18519"/>
                    <a:pt x="19222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39" name="Line"/>
            <p:cNvSpPr/>
            <p:nvPr/>
          </p:nvSpPr>
          <p:spPr>
            <a:xfrm>
              <a:off x="1830218" y="3606799"/>
              <a:ext cx="661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90" y="18600"/>
                    <a:pt x="581" y="15600"/>
                    <a:pt x="854" y="13200"/>
                  </a:cubicBezTo>
                  <a:cubicBezTo>
                    <a:pt x="1127" y="10800"/>
                    <a:pt x="1383" y="9000"/>
                    <a:pt x="1646" y="7500"/>
                  </a:cubicBezTo>
                  <a:cubicBezTo>
                    <a:pt x="1909" y="6000"/>
                    <a:pt x="2179" y="4800"/>
                    <a:pt x="2414" y="3900"/>
                  </a:cubicBezTo>
                  <a:cubicBezTo>
                    <a:pt x="2649" y="3000"/>
                    <a:pt x="2850" y="2400"/>
                    <a:pt x="3061" y="2100"/>
                  </a:cubicBezTo>
                  <a:cubicBezTo>
                    <a:pt x="3271" y="1800"/>
                    <a:pt x="3493" y="1800"/>
                    <a:pt x="3721" y="1800"/>
                  </a:cubicBezTo>
                  <a:cubicBezTo>
                    <a:pt x="3949" y="1800"/>
                    <a:pt x="4184" y="1800"/>
                    <a:pt x="4427" y="1500"/>
                  </a:cubicBezTo>
                  <a:cubicBezTo>
                    <a:pt x="4669" y="1200"/>
                    <a:pt x="4918" y="600"/>
                    <a:pt x="5170" y="300"/>
                  </a:cubicBezTo>
                  <a:cubicBezTo>
                    <a:pt x="5422" y="0"/>
                    <a:pt x="5678" y="0"/>
                    <a:pt x="5948" y="0"/>
                  </a:cubicBezTo>
                  <a:cubicBezTo>
                    <a:pt x="6218" y="0"/>
                    <a:pt x="6501" y="0"/>
                    <a:pt x="6782" y="0"/>
                  </a:cubicBezTo>
                  <a:cubicBezTo>
                    <a:pt x="7062" y="0"/>
                    <a:pt x="7338" y="0"/>
                    <a:pt x="7629" y="0"/>
                  </a:cubicBezTo>
                  <a:cubicBezTo>
                    <a:pt x="7919" y="0"/>
                    <a:pt x="8224" y="0"/>
                    <a:pt x="8455" y="0"/>
                  </a:cubicBezTo>
                  <a:cubicBezTo>
                    <a:pt x="8687" y="0"/>
                    <a:pt x="8846" y="0"/>
                    <a:pt x="9005" y="0"/>
                  </a:cubicBezTo>
                  <a:cubicBezTo>
                    <a:pt x="9164" y="0"/>
                    <a:pt x="9323" y="0"/>
                    <a:pt x="9479" y="0"/>
                  </a:cubicBezTo>
                  <a:cubicBezTo>
                    <a:pt x="9635" y="0"/>
                    <a:pt x="9787" y="0"/>
                    <a:pt x="9946" y="0"/>
                  </a:cubicBezTo>
                  <a:cubicBezTo>
                    <a:pt x="10105" y="0"/>
                    <a:pt x="10271" y="0"/>
                    <a:pt x="10451" y="0"/>
                  </a:cubicBezTo>
                  <a:cubicBezTo>
                    <a:pt x="10631" y="0"/>
                    <a:pt x="10824" y="0"/>
                    <a:pt x="10990" y="0"/>
                  </a:cubicBezTo>
                  <a:cubicBezTo>
                    <a:pt x="11156" y="0"/>
                    <a:pt x="11295" y="0"/>
                    <a:pt x="11454" y="0"/>
                  </a:cubicBezTo>
                  <a:cubicBezTo>
                    <a:pt x="11613" y="0"/>
                    <a:pt x="11793" y="0"/>
                    <a:pt x="11965" y="0"/>
                  </a:cubicBezTo>
                  <a:cubicBezTo>
                    <a:pt x="12138" y="0"/>
                    <a:pt x="12304" y="0"/>
                    <a:pt x="12553" y="0"/>
                  </a:cubicBezTo>
                  <a:cubicBezTo>
                    <a:pt x="12802" y="0"/>
                    <a:pt x="13134" y="0"/>
                    <a:pt x="13401" y="0"/>
                  </a:cubicBezTo>
                  <a:cubicBezTo>
                    <a:pt x="13667" y="0"/>
                    <a:pt x="13867" y="0"/>
                    <a:pt x="14044" y="0"/>
                  </a:cubicBezTo>
                  <a:cubicBezTo>
                    <a:pt x="14220" y="0"/>
                    <a:pt x="14372" y="0"/>
                    <a:pt x="14535" y="0"/>
                  </a:cubicBezTo>
                  <a:cubicBezTo>
                    <a:pt x="14697" y="0"/>
                    <a:pt x="14870" y="0"/>
                    <a:pt x="15040" y="0"/>
                  </a:cubicBezTo>
                  <a:cubicBezTo>
                    <a:pt x="15209" y="0"/>
                    <a:pt x="15375" y="0"/>
                    <a:pt x="15538" y="0"/>
                  </a:cubicBezTo>
                  <a:cubicBezTo>
                    <a:pt x="15700" y="0"/>
                    <a:pt x="15859" y="0"/>
                    <a:pt x="16022" y="300"/>
                  </a:cubicBezTo>
                  <a:cubicBezTo>
                    <a:pt x="16184" y="600"/>
                    <a:pt x="16350" y="1200"/>
                    <a:pt x="16516" y="1500"/>
                  </a:cubicBezTo>
                  <a:cubicBezTo>
                    <a:pt x="16682" y="1800"/>
                    <a:pt x="16848" y="1800"/>
                    <a:pt x="17084" y="2100"/>
                  </a:cubicBezTo>
                  <a:cubicBezTo>
                    <a:pt x="17319" y="2400"/>
                    <a:pt x="17623" y="3000"/>
                    <a:pt x="17920" y="3900"/>
                  </a:cubicBezTo>
                  <a:cubicBezTo>
                    <a:pt x="18218" y="4800"/>
                    <a:pt x="18508" y="6000"/>
                    <a:pt x="18788" y="7200"/>
                  </a:cubicBezTo>
                  <a:cubicBezTo>
                    <a:pt x="19069" y="8400"/>
                    <a:pt x="19338" y="9600"/>
                    <a:pt x="19653" y="10800"/>
                  </a:cubicBezTo>
                  <a:cubicBezTo>
                    <a:pt x="19968" y="12000"/>
                    <a:pt x="20327" y="13200"/>
                    <a:pt x="20659" y="14700"/>
                  </a:cubicBezTo>
                  <a:cubicBezTo>
                    <a:pt x="20991" y="16200"/>
                    <a:pt x="21296" y="18000"/>
                    <a:pt x="216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0" name="Line"/>
            <p:cNvSpPr/>
            <p:nvPr/>
          </p:nvSpPr>
          <p:spPr>
            <a:xfrm>
              <a:off x="712618" y="4004873"/>
              <a:ext cx="279401" cy="50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extrusionOk="0">
                  <a:moveTo>
                    <a:pt x="0" y="3816"/>
                  </a:moveTo>
                  <a:cubicBezTo>
                    <a:pt x="818" y="4083"/>
                    <a:pt x="1636" y="4349"/>
                    <a:pt x="2373" y="5238"/>
                  </a:cubicBezTo>
                  <a:cubicBezTo>
                    <a:pt x="3109" y="6127"/>
                    <a:pt x="3764" y="7638"/>
                    <a:pt x="4827" y="9905"/>
                  </a:cubicBezTo>
                  <a:cubicBezTo>
                    <a:pt x="5891" y="12172"/>
                    <a:pt x="7364" y="15194"/>
                    <a:pt x="8345" y="17149"/>
                  </a:cubicBezTo>
                  <a:cubicBezTo>
                    <a:pt x="9327" y="19105"/>
                    <a:pt x="9818" y="19994"/>
                    <a:pt x="10391" y="20572"/>
                  </a:cubicBezTo>
                  <a:cubicBezTo>
                    <a:pt x="10964" y="21149"/>
                    <a:pt x="11618" y="21416"/>
                    <a:pt x="12027" y="21194"/>
                  </a:cubicBezTo>
                  <a:cubicBezTo>
                    <a:pt x="12436" y="20972"/>
                    <a:pt x="12600" y="20260"/>
                    <a:pt x="13009" y="18349"/>
                  </a:cubicBezTo>
                  <a:cubicBezTo>
                    <a:pt x="13418" y="16438"/>
                    <a:pt x="14073" y="13327"/>
                    <a:pt x="14727" y="10749"/>
                  </a:cubicBezTo>
                  <a:cubicBezTo>
                    <a:pt x="15382" y="8172"/>
                    <a:pt x="16036" y="6127"/>
                    <a:pt x="16691" y="4483"/>
                  </a:cubicBezTo>
                  <a:cubicBezTo>
                    <a:pt x="17345" y="2838"/>
                    <a:pt x="18000" y="1594"/>
                    <a:pt x="18655" y="838"/>
                  </a:cubicBezTo>
                  <a:cubicBezTo>
                    <a:pt x="19309" y="83"/>
                    <a:pt x="19964" y="-184"/>
                    <a:pt x="20455" y="127"/>
                  </a:cubicBezTo>
                  <a:cubicBezTo>
                    <a:pt x="20945" y="438"/>
                    <a:pt x="21273" y="1327"/>
                    <a:pt x="21600" y="2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1" name="Line"/>
            <p:cNvSpPr/>
            <p:nvPr/>
          </p:nvSpPr>
          <p:spPr>
            <a:xfrm>
              <a:off x="661818" y="4241800"/>
              <a:ext cx="406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362" y="19200"/>
                    <a:pt x="4725" y="16800"/>
                    <a:pt x="8325" y="13200"/>
                  </a:cubicBezTo>
                  <a:cubicBezTo>
                    <a:pt x="11925" y="9600"/>
                    <a:pt x="1676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2" name="Line"/>
            <p:cNvSpPr/>
            <p:nvPr/>
          </p:nvSpPr>
          <p:spPr>
            <a:xfrm>
              <a:off x="1520248" y="4078800"/>
              <a:ext cx="265521" cy="34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0" extrusionOk="0">
                  <a:moveTo>
                    <a:pt x="21504" y="2226"/>
                  </a:moveTo>
                  <a:cubicBezTo>
                    <a:pt x="20475" y="1441"/>
                    <a:pt x="19447" y="655"/>
                    <a:pt x="18075" y="263"/>
                  </a:cubicBezTo>
                  <a:cubicBezTo>
                    <a:pt x="16704" y="-130"/>
                    <a:pt x="14990" y="-130"/>
                    <a:pt x="12675" y="590"/>
                  </a:cubicBezTo>
                  <a:cubicBezTo>
                    <a:pt x="10361" y="1310"/>
                    <a:pt x="7447" y="2750"/>
                    <a:pt x="5647" y="3928"/>
                  </a:cubicBezTo>
                  <a:cubicBezTo>
                    <a:pt x="3847" y="5106"/>
                    <a:pt x="3161" y="6023"/>
                    <a:pt x="2733" y="6874"/>
                  </a:cubicBezTo>
                  <a:cubicBezTo>
                    <a:pt x="2304" y="7725"/>
                    <a:pt x="2133" y="8510"/>
                    <a:pt x="3161" y="9426"/>
                  </a:cubicBezTo>
                  <a:cubicBezTo>
                    <a:pt x="4190" y="10343"/>
                    <a:pt x="6418" y="11390"/>
                    <a:pt x="8133" y="11914"/>
                  </a:cubicBezTo>
                  <a:cubicBezTo>
                    <a:pt x="9847" y="12437"/>
                    <a:pt x="11047" y="12437"/>
                    <a:pt x="12075" y="12372"/>
                  </a:cubicBezTo>
                  <a:cubicBezTo>
                    <a:pt x="13104" y="12306"/>
                    <a:pt x="13961" y="12175"/>
                    <a:pt x="13704" y="12241"/>
                  </a:cubicBezTo>
                  <a:cubicBezTo>
                    <a:pt x="13447" y="12306"/>
                    <a:pt x="12075" y="12568"/>
                    <a:pt x="9933" y="13288"/>
                  </a:cubicBezTo>
                  <a:cubicBezTo>
                    <a:pt x="7790" y="14008"/>
                    <a:pt x="4875" y="15186"/>
                    <a:pt x="3075" y="16168"/>
                  </a:cubicBezTo>
                  <a:cubicBezTo>
                    <a:pt x="1275" y="17150"/>
                    <a:pt x="590" y="17935"/>
                    <a:pt x="247" y="18655"/>
                  </a:cubicBezTo>
                  <a:cubicBezTo>
                    <a:pt x="-96" y="19375"/>
                    <a:pt x="-96" y="20030"/>
                    <a:pt x="333" y="20488"/>
                  </a:cubicBezTo>
                  <a:cubicBezTo>
                    <a:pt x="761" y="20946"/>
                    <a:pt x="1618" y="21208"/>
                    <a:pt x="4275" y="21339"/>
                  </a:cubicBezTo>
                  <a:cubicBezTo>
                    <a:pt x="6933" y="21470"/>
                    <a:pt x="11390" y="21470"/>
                    <a:pt x="14390" y="21274"/>
                  </a:cubicBezTo>
                  <a:cubicBezTo>
                    <a:pt x="17390" y="21077"/>
                    <a:pt x="18933" y="20685"/>
                    <a:pt x="20475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3" name="Line"/>
            <p:cNvSpPr/>
            <p:nvPr/>
          </p:nvSpPr>
          <p:spPr>
            <a:xfrm>
              <a:off x="2128668" y="4108449"/>
              <a:ext cx="285751" cy="31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extrusionOk="0">
                  <a:moveTo>
                    <a:pt x="0" y="0"/>
                  </a:moveTo>
                  <a:cubicBezTo>
                    <a:pt x="3680" y="1450"/>
                    <a:pt x="7360" y="2899"/>
                    <a:pt x="10400" y="4204"/>
                  </a:cubicBezTo>
                  <a:cubicBezTo>
                    <a:pt x="13440" y="5509"/>
                    <a:pt x="15840" y="6668"/>
                    <a:pt x="17440" y="7393"/>
                  </a:cubicBezTo>
                  <a:cubicBezTo>
                    <a:pt x="19040" y="8118"/>
                    <a:pt x="19840" y="8408"/>
                    <a:pt x="20480" y="8915"/>
                  </a:cubicBezTo>
                  <a:cubicBezTo>
                    <a:pt x="21120" y="9423"/>
                    <a:pt x="21600" y="10148"/>
                    <a:pt x="21600" y="10800"/>
                  </a:cubicBezTo>
                  <a:cubicBezTo>
                    <a:pt x="21600" y="11452"/>
                    <a:pt x="21120" y="12032"/>
                    <a:pt x="19040" y="13482"/>
                  </a:cubicBezTo>
                  <a:cubicBezTo>
                    <a:pt x="16960" y="14932"/>
                    <a:pt x="13280" y="17251"/>
                    <a:pt x="11040" y="18701"/>
                  </a:cubicBezTo>
                  <a:cubicBezTo>
                    <a:pt x="8800" y="20150"/>
                    <a:pt x="8000" y="20730"/>
                    <a:pt x="7200" y="21093"/>
                  </a:cubicBezTo>
                  <a:cubicBezTo>
                    <a:pt x="6400" y="21455"/>
                    <a:pt x="5600" y="21600"/>
                    <a:pt x="5600" y="21455"/>
                  </a:cubicBezTo>
                  <a:cubicBezTo>
                    <a:pt x="5600" y="21310"/>
                    <a:pt x="6400" y="20875"/>
                    <a:pt x="7200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4" name="Line"/>
            <p:cNvSpPr/>
            <p:nvPr/>
          </p:nvSpPr>
          <p:spPr>
            <a:xfrm>
              <a:off x="2641887" y="4122858"/>
              <a:ext cx="179205" cy="25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2" extrusionOk="0">
                  <a:moveTo>
                    <a:pt x="12943" y="4140"/>
                  </a:moveTo>
                  <a:cubicBezTo>
                    <a:pt x="12943" y="3069"/>
                    <a:pt x="12943" y="1998"/>
                    <a:pt x="12441" y="1195"/>
                  </a:cubicBezTo>
                  <a:cubicBezTo>
                    <a:pt x="11939" y="392"/>
                    <a:pt x="10934" y="-144"/>
                    <a:pt x="9176" y="35"/>
                  </a:cubicBezTo>
                  <a:cubicBezTo>
                    <a:pt x="7418" y="213"/>
                    <a:pt x="4906" y="1106"/>
                    <a:pt x="3023" y="4140"/>
                  </a:cubicBezTo>
                  <a:cubicBezTo>
                    <a:pt x="1139" y="7175"/>
                    <a:pt x="-117" y="12352"/>
                    <a:pt x="9" y="15833"/>
                  </a:cubicBezTo>
                  <a:cubicBezTo>
                    <a:pt x="134" y="19314"/>
                    <a:pt x="1641" y="21099"/>
                    <a:pt x="4781" y="21277"/>
                  </a:cubicBezTo>
                  <a:cubicBezTo>
                    <a:pt x="7920" y="21456"/>
                    <a:pt x="12692" y="20028"/>
                    <a:pt x="15957" y="17350"/>
                  </a:cubicBezTo>
                  <a:cubicBezTo>
                    <a:pt x="19223" y="14673"/>
                    <a:pt x="20981" y="10745"/>
                    <a:pt x="21232" y="7978"/>
                  </a:cubicBezTo>
                  <a:cubicBezTo>
                    <a:pt x="21483" y="5211"/>
                    <a:pt x="20227" y="3605"/>
                    <a:pt x="18971" y="2623"/>
                  </a:cubicBezTo>
                  <a:cubicBezTo>
                    <a:pt x="17716" y="1641"/>
                    <a:pt x="16460" y="1284"/>
                    <a:pt x="15078" y="1730"/>
                  </a:cubicBezTo>
                  <a:cubicBezTo>
                    <a:pt x="13697" y="2177"/>
                    <a:pt x="12190" y="3426"/>
                    <a:pt x="10683" y="4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5" name="Line"/>
            <p:cNvSpPr/>
            <p:nvPr/>
          </p:nvSpPr>
          <p:spPr>
            <a:xfrm>
              <a:off x="2947818" y="4483099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886" y="4000"/>
                    <a:pt x="18171" y="8000"/>
                    <a:pt x="14571" y="11600"/>
                  </a:cubicBezTo>
                  <a:cubicBezTo>
                    <a:pt x="10971" y="15200"/>
                    <a:pt x="5486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6" name="Line"/>
            <p:cNvSpPr/>
            <p:nvPr/>
          </p:nvSpPr>
          <p:spPr>
            <a:xfrm>
              <a:off x="3792368" y="3994150"/>
              <a:ext cx="38101" cy="44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0" y="0"/>
                  </a:moveTo>
                  <a:cubicBezTo>
                    <a:pt x="3600" y="3549"/>
                    <a:pt x="7200" y="7099"/>
                    <a:pt x="10200" y="10496"/>
                  </a:cubicBezTo>
                  <a:cubicBezTo>
                    <a:pt x="13200" y="13893"/>
                    <a:pt x="15600" y="17138"/>
                    <a:pt x="16800" y="19065"/>
                  </a:cubicBezTo>
                  <a:cubicBezTo>
                    <a:pt x="18000" y="20992"/>
                    <a:pt x="18000" y="21600"/>
                    <a:pt x="18600" y="21549"/>
                  </a:cubicBezTo>
                  <a:cubicBezTo>
                    <a:pt x="19200" y="21499"/>
                    <a:pt x="20400" y="20789"/>
                    <a:pt x="21600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7" name="Line"/>
            <p:cNvSpPr/>
            <p:nvPr/>
          </p:nvSpPr>
          <p:spPr>
            <a:xfrm>
              <a:off x="3913018" y="431164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8" name="Line"/>
            <p:cNvSpPr/>
            <p:nvPr/>
          </p:nvSpPr>
          <p:spPr>
            <a:xfrm>
              <a:off x="3907610" y="4174280"/>
              <a:ext cx="1810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extrusionOk="0">
                  <a:moveTo>
                    <a:pt x="20532" y="7055"/>
                  </a:moveTo>
                  <a:cubicBezTo>
                    <a:pt x="10932" y="2735"/>
                    <a:pt x="1332" y="-1585"/>
                    <a:pt x="132" y="575"/>
                  </a:cubicBezTo>
                  <a:cubicBezTo>
                    <a:pt x="-1068" y="2735"/>
                    <a:pt x="6132" y="11375"/>
                    <a:pt x="13332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49" name="Line"/>
            <p:cNvSpPr/>
            <p:nvPr/>
          </p:nvSpPr>
          <p:spPr>
            <a:xfrm>
              <a:off x="3976518" y="4212445"/>
              <a:ext cx="149486" cy="15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69" extrusionOk="0">
                  <a:moveTo>
                    <a:pt x="0" y="5879"/>
                  </a:moveTo>
                  <a:cubicBezTo>
                    <a:pt x="0" y="7358"/>
                    <a:pt x="0" y="8838"/>
                    <a:pt x="152" y="11649"/>
                  </a:cubicBezTo>
                  <a:cubicBezTo>
                    <a:pt x="304" y="14460"/>
                    <a:pt x="608" y="18602"/>
                    <a:pt x="761" y="19933"/>
                  </a:cubicBezTo>
                  <a:cubicBezTo>
                    <a:pt x="913" y="21265"/>
                    <a:pt x="913" y="19786"/>
                    <a:pt x="1217" y="16679"/>
                  </a:cubicBezTo>
                  <a:cubicBezTo>
                    <a:pt x="1521" y="13572"/>
                    <a:pt x="2130" y="8838"/>
                    <a:pt x="2890" y="5879"/>
                  </a:cubicBezTo>
                  <a:cubicBezTo>
                    <a:pt x="3651" y="2920"/>
                    <a:pt x="4563" y="1736"/>
                    <a:pt x="5476" y="1736"/>
                  </a:cubicBezTo>
                  <a:cubicBezTo>
                    <a:pt x="6389" y="1736"/>
                    <a:pt x="7301" y="2920"/>
                    <a:pt x="7758" y="5139"/>
                  </a:cubicBezTo>
                  <a:cubicBezTo>
                    <a:pt x="8214" y="7358"/>
                    <a:pt x="8214" y="10613"/>
                    <a:pt x="8214" y="13128"/>
                  </a:cubicBezTo>
                  <a:cubicBezTo>
                    <a:pt x="8214" y="15643"/>
                    <a:pt x="8214" y="17418"/>
                    <a:pt x="8366" y="17566"/>
                  </a:cubicBezTo>
                  <a:cubicBezTo>
                    <a:pt x="8518" y="17714"/>
                    <a:pt x="8823" y="16235"/>
                    <a:pt x="10192" y="13276"/>
                  </a:cubicBezTo>
                  <a:cubicBezTo>
                    <a:pt x="11561" y="10317"/>
                    <a:pt x="13994" y="5879"/>
                    <a:pt x="15972" y="3216"/>
                  </a:cubicBezTo>
                  <a:cubicBezTo>
                    <a:pt x="17949" y="553"/>
                    <a:pt x="19470" y="-335"/>
                    <a:pt x="20383" y="109"/>
                  </a:cubicBezTo>
                  <a:cubicBezTo>
                    <a:pt x="21296" y="553"/>
                    <a:pt x="21600" y="2328"/>
                    <a:pt x="21448" y="6027"/>
                  </a:cubicBezTo>
                  <a:cubicBezTo>
                    <a:pt x="21296" y="9725"/>
                    <a:pt x="20687" y="15347"/>
                    <a:pt x="20079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0" name="Line"/>
            <p:cNvSpPr/>
            <p:nvPr/>
          </p:nvSpPr>
          <p:spPr>
            <a:xfrm>
              <a:off x="3690768" y="4648729"/>
              <a:ext cx="114301" cy="12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extrusionOk="0">
                  <a:moveTo>
                    <a:pt x="0" y="4028"/>
                  </a:moveTo>
                  <a:cubicBezTo>
                    <a:pt x="1200" y="7457"/>
                    <a:pt x="2400" y="10885"/>
                    <a:pt x="3000" y="14314"/>
                  </a:cubicBezTo>
                  <a:cubicBezTo>
                    <a:pt x="3600" y="17742"/>
                    <a:pt x="3600" y="21171"/>
                    <a:pt x="3800" y="20657"/>
                  </a:cubicBezTo>
                  <a:cubicBezTo>
                    <a:pt x="4000" y="20142"/>
                    <a:pt x="4400" y="15685"/>
                    <a:pt x="5400" y="11742"/>
                  </a:cubicBezTo>
                  <a:cubicBezTo>
                    <a:pt x="6400" y="7800"/>
                    <a:pt x="8000" y="4371"/>
                    <a:pt x="10200" y="2314"/>
                  </a:cubicBezTo>
                  <a:cubicBezTo>
                    <a:pt x="12400" y="257"/>
                    <a:pt x="15200" y="-429"/>
                    <a:pt x="17000" y="257"/>
                  </a:cubicBezTo>
                  <a:cubicBezTo>
                    <a:pt x="18800" y="942"/>
                    <a:pt x="19600" y="3000"/>
                    <a:pt x="20200" y="6257"/>
                  </a:cubicBezTo>
                  <a:cubicBezTo>
                    <a:pt x="20800" y="9514"/>
                    <a:pt x="21200" y="13971"/>
                    <a:pt x="21600" y="18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1" name="Line"/>
            <p:cNvSpPr/>
            <p:nvPr/>
          </p:nvSpPr>
          <p:spPr>
            <a:xfrm>
              <a:off x="3851286" y="4705350"/>
              <a:ext cx="2585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1422" y="21600"/>
                  </a:moveTo>
                  <a:cubicBezTo>
                    <a:pt x="551" y="18000"/>
                    <a:pt x="-320" y="14400"/>
                    <a:pt x="115" y="12600"/>
                  </a:cubicBezTo>
                  <a:cubicBezTo>
                    <a:pt x="551" y="10800"/>
                    <a:pt x="2293" y="10800"/>
                    <a:pt x="6038" y="9000"/>
                  </a:cubicBezTo>
                  <a:cubicBezTo>
                    <a:pt x="9783" y="7200"/>
                    <a:pt x="15532" y="3600"/>
                    <a:pt x="212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2" name="Line"/>
            <p:cNvSpPr/>
            <p:nvPr/>
          </p:nvSpPr>
          <p:spPr>
            <a:xfrm>
              <a:off x="4059068" y="4660899"/>
              <a:ext cx="39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extrusionOk="0">
                  <a:moveTo>
                    <a:pt x="6480" y="0"/>
                  </a:moveTo>
                  <a:cubicBezTo>
                    <a:pt x="10800" y="2057"/>
                    <a:pt x="15120" y="4114"/>
                    <a:pt x="17820" y="6686"/>
                  </a:cubicBezTo>
                  <a:cubicBezTo>
                    <a:pt x="20520" y="9257"/>
                    <a:pt x="21600" y="12343"/>
                    <a:pt x="18360" y="14914"/>
                  </a:cubicBezTo>
                  <a:cubicBezTo>
                    <a:pt x="15120" y="17486"/>
                    <a:pt x="756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3" name="Line"/>
            <p:cNvSpPr/>
            <p:nvPr/>
          </p:nvSpPr>
          <p:spPr>
            <a:xfrm>
              <a:off x="4177201" y="4635499"/>
              <a:ext cx="142775" cy="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57" extrusionOk="0">
                  <a:moveTo>
                    <a:pt x="13520" y="0"/>
                  </a:moveTo>
                  <a:cubicBezTo>
                    <a:pt x="12894" y="4909"/>
                    <a:pt x="12268" y="9818"/>
                    <a:pt x="11329" y="13255"/>
                  </a:cubicBezTo>
                  <a:cubicBezTo>
                    <a:pt x="10389" y="16691"/>
                    <a:pt x="9137" y="18655"/>
                    <a:pt x="7729" y="19882"/>
                  </a:cubicBezTo>
                  <a:cubicBezTo>
                    <a:pt x="6320" y="21109"/>
                    <a:pt x="4755" y="21600"/>
                    <a:pt x="3346" y="19636"/>
                  </a:cubicBezTo>
                  <a:cubicBezTo>
                    <a:pt x="1937" y="17673"/>
                    <a:pt x="685" y="13255"/>
                    <a:pt x="216" y="9818"/>
                  </a:cubicBezTo>
                  <a:cubicBezTo>
                    <a:pt x="-254" y="6382"/>
                    <a:pt x="59" y="3927"/>
                    <a:pt x="998" y="2455"/>
                  </a:cubicBezTo>
                  <a:cubicBezTo>
                    <a:pt x="1937" y="982"/>
                    <a:pt x="3503" y="491"/>
                    <a:pt x="4911" y="1227"/>
                  </a:cubicBezTo>
                  <a:cubicBezTo>
                    <a:pt x="6320" y="1964"/>
                    <a:pt x="7572" y="3927"/>
                    <a:pt x="8824" y="6627"/>
                  </a:cubicBezTo>
                  <a:cubicBezTo>
                    <a:pt x="10076" y="9327"/>
                    <a:pt x="11329" y="12764"/>
                    <a:pt x="12737" y="14727"/>
                  </a:cubicBezTo>
                  <a:cubicBezTo>
                    <a:pt x="14146" y="16691"/>
                    <a:pt x="15711" y="17182"/>
                    <a:pt x="16963" y="16445"/>
                  </a:cubicBezTo>
                  <a:cubicBezTo>
                    <a:pt x="18216" y="15709"/>
                    <a:pt x="19155" y="13745"/>
                    <a:pt x="19937" y="11536"/>
                  </a:cubicBezTo>
                  <a:cubicBezTo>
                    <a:pt x="20720" y="9327"/>
                    <a:pt x="21346" y="6873"/>
                    <a:pt x="21033" y="4909"/>
                  </a:cubicBezTo>
                  <a:cubicBezTo>
                    <a:pt x="20720" y="2945"/>
                    <a:pt x="19468" y="1473"/>
                    <a:pt x="17589" y="1227"/>
                  </a:cubicBezTo>
                  <a:cubicBezTo>
                    <a:pt x="15711" y="982"/>
                    <a:pt x="13207" y="1964"/>
                    <a:pt x="10703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4" name="Line"/>
            <p:cNvSpPr/>
            <p:nvPr/>
          </p:nvSpPr>
          <p:spPr>
            <a:xfrm>
              <a:off x="5557765" y="3925247"/>
              <a:ext cx="228504" cy="6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67" extrusionOk="0">
                  <a:moveTo>
                    <a:pt x="18842" y="635"/>
                  </a:moveTo>
                  <a:cubicBezTo>
                    <a:pt x="18056" y="338"/>
                    <a:pt x="17271" y="41"/>
                    <a:pt x="16289" y="4"/>
                  </a:cubicBezTo>
                  <a:cubicBezTo>
                    <a:pt x="15307" y="-33"/>
                    <a:pt x="14129" y="190"/>
                    <a:pt x="12165" y="969"/>
                  </a:cubicBezTo>
                  <a:cubicBezTo>
                    <a:pt x="10202" y="1748"/>
                    <a:pt x="7453" y="3085"/>
                    <a:pt x="5293" y="4977"/>
                  </a:cubicBezTo>
                  <a:cubicBezTo>
                    <a:pt x="3133" y="6870"/>
                    <a:pt x="1562" y="9320"/>
                    <a:pt x="678" y="11509"/>
                  </a:cubicBezTo>
                  <a:cubicBezTo>
                    <a:pt x="-206" y="13699"/>
                    <a:pt x="-402" y="15629"/>
                    <a:pt x="1169" y="17225"/>
                  </a:cubicBezTo>
                  <a:cubicBezTo>
                    <a:pt x="2740" y="18821"/>
                    <a:pt x="6078" y="20082"/>
                    <a:pt x="9711" y="20751"/>
                  </a:cubicBezTo>
                  <a:cubicBezTo>
                    <a:pt x="13343" y="21419"/>
                    <a:pt x="17271" y="21493"/>
                    <a:pt x="21198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5" name="Line"/>
            <p:cNvSpPr/>
            <p:nvPr/>
          </p:nvSpPr>
          <p:spPr>
            <a:xfrm>
              <a:off x="6084718" y="3975100"/>
              <a:ext cx="50801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900" y="2729"/>
                    <a:pt x="1800" y="5458"/>
                    <a:pt x="3150" y="8266"/>
                  </a:cubicBezTo>
                  <a:cubicBezTo>
                    <a:pt x="4500" y="11073"/>
                    <a:pt x="6300" y="13958"/>
                    <a:pt x="8100" y="16064"/>
                  </a:cubicBezTo>
                  <a:cubicBezTo>
                    <a:pt x="9900" y="18169"/>
                    <a:pt x="11700" y="19495"/>
                    <a:pt x="13500" y="20352"/>
                  </a:cubicBezTo>
                  <a:cubicBezTo>
                    <a:pt x="15300" y="21210"/>
                    <a:pt x="17100" y="21600"/>
                    <a:pt x="18000" y="21600"/>
                  </a:cubicBezTo>
                  <a:cubicBezTo>
                    <a:pt x="18900" y="21600"/>
                    <a:pt x="18900" y="21210"/>
                    <a:pt x="19350" y="20859"/>
                  </a:cubicBezTo>
                  <a:cubicBezTo>
                    <a:pt x="19800" y="20508"/>
                    <a:pt x="20700" y="20196"/>
                    <a:pt x="21600" y="19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6" name="Line"/>
            <p:cNvSpPr/>
            <p:nvPr/>
          </p:nvSpPr>
          <p:spPr>
            <a:xfrm>
              <a:off x="6364118" y="4076700"/>
              <a:ext cx="2222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86" y="2400"/>
                    <a:pt x="6171" y="4800"/>
                    <a:pt x="9154" y="7860"/>
                  </a:cubicBezTo>
                  <a:cubicBezTo>
                    <a:pt x="12137" y="10920"/>
                    <a:pt x="15017" y="14640"/>
                    <a:pt x="17074" y="17040"/>
                  </a:cubicBezTo>
                  <a:cubicBezTo>
                    <a:pt x="19131" y="19440"/>
                    <a:pt x="20366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7" name="Line"/>
            <p:cNvSpPr/>
            <p:nvPr/>
          </p:nvSpPr>
          <p:spPr>
            <a:xfrm>
              <a:off x="6476758" y="4076700"/>
              <a:ext cx="13501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extrusionOk="0">
                  <a:moveTo>
                    <a:pt x="21196" y="0"/>
                  </a:moveTo>
                  <a:cubicBezTo>
                    <a:pt x="17873" y="2075"/>
                    <a:pt x="14550" y="4149"/>
                    <a:pt x="10894" y="6956"/>
                  </a:cubicBezTo>
                  <a:cubicBezTo>
                    <a:pt x="7239" y="9763"/>
                    <a:pt x="3251" y="13302"/>
                    <a:pt x="1424" y="15864"/>
                  </a:cubicBezTo>
                  <a:cubicBezTo>
                    <a:pt x="-404" y="18427"/>
                    <a:pt x="-72" y="20014"/>
                    <a:pt x="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8" name="Line"/>
            <p:cNvSpPr/>
            <p:nvPr/>
          </p:nvSpPr>
          <p:spPr>
            <a:xfrm>
              <a:off x="6639285" y="4350619"/>
              <a:ext cx="95397" cy="9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065" extrusionOk="0">
                  <a:moveTo>
                    <a:pt x="939" y="2515"/>
                  </a:moveTo>
                  <a:cubicBezTo>
                    <a:pt x="939" y="5215"/>
                    <a:pt x="939" y="7915"/>
                    <a:pt x="704" y="11290"/>
                  </a:cubicBezTo>
                  <a:cubicBezTo>
                    <a:pt x="470" y="14665"/>
                    <a:pt x="0" y="18715"/>
                    <a:pt x="0" y="19615"/>
                  </a:cubicBezTo>
                  <a:cubicBezTo>
                    <a:pt x="0" y="20515"/>
                    <a:pt x="470" y="18265"/>
                    <a:pt x="1643" y="14890"/>
                  </a:cubicBezTo>
                  <a:cubicBezTo>
                    <a:pt x="2817" y="11515"/>
                    <a:pt x="4696" y="7015"/>
                    <a:pt x="6809" y="3865"/>
                  </a:cubicBezTo>
                  <a:cubicBezTo>
                    <a:pt x="8922" y="715"/>
                    <a:pt x="11270" y="-1085"/>
                    <a:pt x="13852" y="715"/>
                  </a:cubicBezTo>
                  <a:cubicBezTo>
                    <a:pt x="16435" y="2515"/>
                    <a:pt x="19252" y="7915"/>
                    <a:pt x="20426" y="11740"/>
                  </a:cubicBezTo>
                  <a:cubicBezTo>
                    <a:pt x="21600" y="15565"/>
                    <a:pt x="21130" y="17815"/>
                    <a:pt x="20661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59" name="Line"/>
            <p:cNvSpPr/>
            <p:nvPr/>
          </p:nvSpPr>
          <p:spPr>
            <a:xfrm>
              <a:off x="6395868" y="3917949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116" y="1800"/>
                    <a:pt x="10232" y="3600"/>
                    <a:pt x="13832" y="7200"/>
                  </a:cubicBezTo>
                  <a:cubicBezTo>
                    <a:pt x="17432" y="10800"/>
                    <a:pt x="19516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0" name="Line"/>
            <p:cNvSpPr/>
            <p:nvPr/>
          </p:nvSpPr>
          <p:spPr>
            <a:xfrm>
              <a:off x="6961018" y="42989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1" name="Line"/>
            <p:cNvSpPr/>
            <p:nvPr/>
          </p:nvSpPr>
          <p:spPr>
            <a:xfrm>
              <a:off x="7227718" y="4132374"/>
              <a:ext cx="349251" cy="33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extrusionOk="0">
                  <a:moveTo>
                    <a:pt x="0" y="21425"/>
                  </a:moveTo>
                  <a:cubicBezTo>
                    <a:pt x="524" y="19547"/>
                    <a:pt x="1047" y="17668"/>
                    <a:pt x="2356" y="14918"/>
                  </a:cubicBezTo>
                  <a:cubicBezTo>
                    <a:pt x="3665" y="12168"/>
                    <a:pt x="5760" y="8545"/>
                    <a:pt x="7004" y="6399"/>
                  </a:cubicBezTo>
                  <a:cubicBezTo>
                    <a:pt x="8247" y="4252"/>
                    <a:pt x="8640" y="3582"/>
                    <a:pt x="9033" y="2575"/>
                  </a:cubicBezTo>
                  <a:cubicBezTo>
                    <a:pt x="9425" y="1569"/>
                    <a:pt x="9818" y="227"/>
                    <a:pt x="9687" y="26"/>
                  </a:cubicBezTo>
                  <a:cubicBezTo>
                    <a:pt x="9556" y="-175"/>
                    <a:pt x="8902" y="764"/>
                    <a:pt x="8182" y="3112"/>
                  </a:cubicBezTo>
                  <a:cubicBezTo>
                    <a:pt x="7462" y="5460"/>
                    <a:pt x="6676" y="9216"/>
                    <a:pt x="6284" y="11430"/>
                  </a:cubicBezTo>
                  <a:cubicBezTo>
                    <a:pt x="5891" y="13644"/>
                    <a:pt x="5891" y="14314"/>
                    <a:pt x="6087" y="14918"/>
                  </a:cubicBezTo>
                  <a:cubicBezTo>
                    <a:pt x="6284" y="15522"/>
                    <a:pt x="6676" y="16059"/>
                    <a:pt x="7265" y="16327"/>
                  </a:cubicBezTo>
                  <a:cubicBezTo>
                    <a:pt x="7855" y="16595"/>
                    <a:pt x="8640" y="16595"/>
                    <a:pt x="9884" y="15723"/>
                  </a:cubicBezTo>
                  <a:cubicBezTo>
                    <a:pt x="11127" y="14851"/>
                    <a:pt x="12829" y="13107"/>
                    <a:pt x="14138" y="11363"/>
                  </a:cubicBezTo>
                  <a:cubicBezTo>
                    <a:pt x="15447" y="9619"/>
                    <a:pt x="16364" y="7875"/>
                    <a:pt x="16887" y="6667"/>
                  </a:cubicBezTo>
                  <a:cubicBezTo>
                    <a:pt x="17411" y="5460"/>
                    <a:pt x="17542" y="4789"/>
                    <a:pt x="17542" y="4923"/>
                  </a:cubicBezTo>
                  <a:cubicBezTo>
                    <a:pt x="17542" y="5057"/>
                    <a:pt x="17411" y="5996"/>
                    <a:pt x="17280" y="7204"/>
                  </a:cubicBezTo>
                  <a:cubicBezTo>
                    <a:pt x="17149" y="8411"/>
                    <a:pt x="17018" y="9887"/>
                    <a:pt x="17084" y="10960"/>
                  </a:cubicBezTo>
                  <a:cubicBezTo>
                    <a:pt x="17149" y="12034"/>
                    <a:pt x="17411" y="12705"/>
                    <a:pt x="18196" y="13107"/>
                  </a:cubicBezTo>
                  <a:cubicBezTo>
                    <a:pt x="18982" y="13509"/>
                    <a:pt x="20291" y="13644"/>
                    <a:pt x="21600" y="13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2" name="Line"/>
            <p:cNvSpPr/>
            <p:nvPr/>
          </p:nvSpPr>
          <p:spPr>
            <a:xfrm>
              <a:off x="7811918" y="3879850"/>
              <a:ext cx="18688" cy="55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4" extrusionOk="0">
                  <a:moveTo>
                    <a:pt x="0" y="0"/>
                  </a:moveTo>
                  <a:cubicBezTo>
                    <a:pt x="2400" y="2700"/>
                    <a:pt x="4800" y="5400"/>
                    <a:pt x="6000" y="8018"/>
                  </a:cubicBezTo>
                  <a:cubicBezTo>
                    <a:pt x="7200" y="10636"/>
                    <a:pt x="7200" y="13173"/>
                    <a:pt x="9600" y="15259"/>
                  </a:cubicBezTo>
                  <a:cubicBezTo>
                    <a:pt x="12000" y="17345"/>
                    <a:pt x="16800" y="18982"/>
                    <a:pt x="19200" y="20005"/>
                  </a:cubicBezTo>
                  <a:cubicBezTo>
                    <a:pt x="21600" y="21027"/>
                    <a:pt x="21600" y="21436"/>
                    <a:pt x="20400" y="21518"/>
                  </a:cubicBezTo>
                  <a:cubicBezTo>
                    <a:pt x="19200" y="21600"/>
                    <a:pt x="16800" y="21355"/>
                    <a:pt x="1440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3" name="Line"/>
            <p:cNvSpPr/>
            <p:nvPr/>
          </p:nvSpPr>
          <p:spPr>
            <a:xfrm>
              <a:off x="8319918" y="4114800"/>
              <a:ext cx="33906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extrusionOk="0">
                  <a:moveTo>
                    <a:pt x="0" y="0"/>
                  </a:moveTo>
                  <a:cubicBezTo>
                    <a:pt x="2549" y="951"/>
                    <a:pt x="5098" y="1902"/>
                    <a:pt x="8117" y="3125"/>
                  </a:cubicBezTo>
                  <a:cubicBezTo>
                    <a:pt x="11135" y="4347"/>
                    <a:pt x="14624" y="5842"/>
                    <a:pt x="16703" y="6792"/>
                  </a:cubicBezTo>
                  <a:cubicBezTo>
                    <a:pt x="18783" y="7743"/>
                    <a:pt x="19453" y="8151"/>
                    <a:pt x="20057" y="8558"/>
                  </a:cubicBezTo>
                  <a:cubicBezTo>
                    <a:pt x="20661" y="8966"/>
                    <a:pt x="21198" y="9374"/>
                    <a:pt x="21399" y="9917"/>
                  </a:cubicBezTo>
                  <a:cubicBezTo>
                    <a:pt x="21600" y="10460"/>
                    <a:pt x="21466" y="11140"/>
                    <a:pt x="21063" y="11615"/>
                  </a:cubicBezTo>
                  <a:cubicBezTo>
                    <a:pt x="20661" y="12091"/>
                    <a:pt x="19990" y="12362"/>
                    <a:pt x="18380" y="13177"/>
                  </a:cubicBezTo>
                  <a:cubicBezTo>
                    <a:pt x="16770" y="13992"/>
                    <a:pt x="14221" y="15351"/>
                    <a:pt x="11538" y="16709"/>
                  </a:cubicBezTo>
                  <a:cubicBezTo>
                    <a:pt x="8855" y="18068"/>
                    <a:pt x="6037" y="19426"/>
                    <a:pt x="4293" y="20309"/>
                  </a:cubicBezTo>
                  <a:cubicBezTo>
                    <a:pt x="2549" y="21192"/>
                    <a:pt x="1878" y="21600"/>
                    <a:pt x="1878" y="21600"/>
                  </a:cubicBezTo>
                  <a:cubicBezTo>
                    <a:pt x="1878" y="21600"/>
                    <a:pt x="2549" y="21192"/>
                    <a:pt x="322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4" name="Line"/>
            <p:cNvSpPr/>
            <p:nvPr/>
          </p:nvSpPr>
          <p:spPr>
            <a:xfrm>
              <a:off x="8903337" y="4121876"/>
              <a:ext cx="223032" cy="2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70" extrusionOk="0">
                  <a:moveTo>
                    <a:pt x="21271" y="899"/>
                  </a:moveTo>
                  <a:cubicBezTo>
                    <a:pt x="20464" y="263"/>
                    <a:pt x="19656" y="-372"/>
                    <a:pt x="16830" y="263"/>
                  </a:cubicBezTo>
                  <a:cubicBezTo>
                    <a:pt x="14004" y="899"/>
                    <a:pt x="9159" y="2804"/>
                    <a:pt x="6333" y="4313"/>
                  </a:cubicBezTo>
                  <a:cubicBezTo>
                    <a:pt x="3507" y="5822"/>
                    <a:pt x="2699" y="6934"/>
                    <a:pt x="2295" y="7887"/>
                  </a:cubicBezTo>
                  <a:cubicBezTo>
                    <a:pt x="1892" y="8840"/>
                    <a:pt x="1892" y="9634"/>
                    <a:pt x="2396" y="10110"/>
                  </a:cubicBezTo>
                  <a:cubicBezTo>
                    <a:pt x="2901" y="10587"/>
                    <a:pt x="3910" y="10746"/>
                    <a:pt x="4920" y="10904"/>
                  </a:cubicBezTo>
                  <a:cubicBezTo>
                    <a:pt x="5929" y="11063"/>
                    <a:pt x="6938" y="11222"/>
                    <a:pt x="7948" y="11381"/>
                  </a:cubicBezTo>
                  <a:cubicBezTo>
                    <a:pt x="8957" y="11540"/>
                    <a:pt x="9966" y="11699"/>
                    <a:pt x="9865" y="12016"/>
                  </a:cubicBezTo>
                  <a:cubicBezTo>
                    <a:pt x="9764" y="12334"/>
                    <a:pt x="8553" y="12810"/>
                    <a:pt x="6736" y="13684"/>
                  </a:cubicBezTo>
                  <a:cubicBezTo>
                    <a:pt x="4920" y="14557"/>
                    <a:pt x="2497" y="15828"/>
                    <a:pt x="1185" y="17019"/>
                  </a:cubicBezTo>
                  <a:cubicBezTo>
                    <a:pt x="-127" y="18210"/>
                    <a:pt x="-329" y="19322"/>
                    <a:pt x="478" y="20037"/>
                  </a:cubicBezTo>
                  <a:cubicBezTo>
                    <a:pt x="1286" y="20752"/>
                    <a:pt x="3103" y="21069"/>
                    <a:pt x="6635" y="21149"/>
                  </a:cubicBezTo>
                  <a:cubicBezTo>
                    <a:pt x="10168" y="21228"/>
                    <a:pt x="15417" y="21069"/>
                    <a:pt x="20665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5" name="Line"/>
            <p:cNvSpPr/>
            <p:nvPr/>
          </p:nvSpPr>
          <p:spPr>
            <a:xfrm>
              <a:off x="9272418" y="3985122"/>
              <a:ext cx="154400" cy="51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6" extrusionOk="0">
                  <a:moveTo>
                    <a:pt x="1728" y="111"/>
                  </a:moveTo>
                  <a:cubicBezTo>
                    <a:pt x="3168" y="23"/>
                    <a:pt x="4608" y="-65"/>
                    <a:pt x="5760" y="67"/>
                  </a:cubicBezTo>
                  <a:cubicBezTo>
                    <a:pt x="6912" y="199"/>
                    <a:pt x="7776" y="552"/>
                    <a:pt x="10080" y="1919"/>
                  </a:cubicBezTo>
                  <a:cubicBezTo>
                    <a:pt x="12384" y="3285"/>
                    <a:pt x="16128" y="5666"/>
                    <a:pt x="18432" y="8134"/>
                  </a:cubicBezTo>
                  <a:cubicBezTo>
                    <a:pt x="20736" y="10603"/>
                    <a:pt x="21600" y="13159"/>
                    <a:pt x="20592" y="15275"/>
                  </a:cubicBezTo>
                  <a:cubicBezTo>
                    <a:pt x="19584" y="17391"/>
                    <a:pt x="16704" y="19066"/>
                    <a:pt x="14544" y="20080"/>
                  </a:cubicBezTo>
                  <a:cubicBezTo>
                    <a:pt x="12384" y="21094"/>
                    <a:pt x="10944" y="21447"/>
                    <a:pt x="8640" y="21491"/>
                  </a:cubicBezTo>
                  <a:cubicBezTo>
                    <a:pt x="6336" y="21535"/>
                    <a:pt x="3168" y="21271"/>
                    <a:pt x="0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6" name="Line"/>
            <p:cNvSpPr/>
            <p:nvPr/>
          </p:nvSpPr>
          <p:spPr>
            <a:xfrm>
              <a:off x="9862968" y="42481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7" name="Line"/>
            <p:cNvSpPr/>
            <p:nvPr/>
          </p:nvSpPr>
          <p:spPr>
            <a:xfrm>
              <a:off x="9856618" y="4400550"/>
              <a:ext cx="285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480" y="4800"/>
                    <a:pt x="8960" y="9600"/>
                    <a:pt x="12560" y="13200"/>
                  </a:cubicBezTo>
                  <a:cubicBezTo>
                    <a:pt x="16160" y="16800"/>
                    <a:pt x="1888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8" name="Line"/>
            <p:cNvSpPr/>
            <p:nvPr/>
          </p:nvSpPr>
          <p:spPr>
            <a:xfrm>
              <a:off x="10264730" y="4218577"/>
              <a:ext cx="214189" cy="2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0" extrusionOk="0">
                  <a:moveTo>
                    <a:pt x="21429" y="2171"/>
                  </a:moveTo>
                  <a:cubicBezTo>
                    <a:pt x="21217" y="1394"/>
                    <a:pt x="21005" y="617"/>
                    <a:pt x="19947" y="228"/>
                  </a:cubicBezTo>
                  <a:cubicBezTo>
                    <a:pt x="18888" y="-160"/>
                    <a:pt x="16982" y="-160"/>
                    <a:pt x="14229" y="1083"/>
                  </a:cubicBezTo>
                  <a:cubicBezTo>
                    <a:pt x="11476" y="2326"/>
                    <a:pt x="7876" y="4813"/>
                    <a:pt x="5335" y="7610"/>
                  </a:cubicBezTo>
                  <a:cubicBezTo>
                    <a:pt x="2794" y="10407"/>
                    <a:pt x="1311" y="13515"/>
                    <a:pt x="570" y="15613"/>
                  </a:cubicBezTo>
                  <a:cubicBezTo>
                    <a:pt x="-171" y="17711"/>
                    <a:pt x="-171" y="18798"/>
                    <a:pt x="464" y="19731"/>
                  </a:cubicBezTo>
                  <a:cubicBezTo>
                    <a:pt x="1100" y="20663"/>
                    <a:pt x="2370" y="21440"/>
                    <a:pt x="4700" y="21440"/>
                  </a:cubicBezTo>
                  <a:cubicBezTo>
                    <a:pt x="7029" y="21440"/>
                    <a:pt x="10417" y="20663"/>
                    <a:pt x="13382" y="18798"/>
                  </a:cubicBezTo>
                  <a:cubicBezTo>
                    <a:pt x="16347" y="16934"/>
                    <a:pt x="18888" y="13981"/>
                    <a:pt x="20158" y="11495"/>
                  </a:cubicBezTo>
                  <a:cubicBezTo>
                    <a:pt x="21429" y="9008"/>
                    <a:pt x="21429" y="6988"/>
                    <a:pt x="19629" y="5512"/>
                  </a:cubicBezTo>
                  <a:cubicBezTo>
                    <a:pt x="17829" y="4036"/>
                    <a:pt x="14229" y="3103"/>
                    <a:pt x="10629" y="2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69" name="Line"/>
            <p:cNvSpPr/>
            <p:nvPr/>
          </p:nvSpPr>
          <p:spPr>
            <a:xfrm>
              <a:off x="4941718" y="3964137"/>
              <a:ext cx="138876" cy="5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93" extrusionOk="0">
                  <a:moveTo>
                    <a:pt x="0" y="7877"/>
                  </a:moveTo>
                  <a:cubicBezTo>
                    <a:pt x="635" y="10442"/>
                    <a:pt x="1271" y="13008"/>
                    <a:pt x="1906" y="15118"/>
                  </a:cubicBezTo>
                  <a:cubicBezTo>
                    <a:pt x="2541" y="17229"/>
                    <a:pt x="3176" y="18884"/>
                    <a:pt x="3653" y="19960"/>
                  </a:cubicBezTo>
                  <a:cubicBezTo>
                    <a:pt x="4129" y="21035"/>
                    <a:pt x="4447" y="21532"/>
                    <a:pt x="4606" y="21491"/>
                  </a:cubicBezTo>
                  <a:cubicBezTo>
                    <a:pt x="4765" y="21449"/>
                    <a:pt x="4765" y="20870"/>
                    <a:pt x="4765" y="19132"/>
                  </a:cubicBezTo>
                  <a:cubicBezTo>
                    <a:pt x="4765" y="17394"/>
                    <a:pt x="4765" y="14498"/>
                    <a:pt x="4606" y="11518"/>
                  </a:cubicBezTo>
                  <a:cubicBezTo>
                    <a:pt x="4447" y="8539"/>
                    <a:pt x="4129" y="5477"/>
                    <a:pt x="4129" y="3739"/>
                  </a:cubicBezTo>
                  <a:cubicBezTo>
                    <a:pt x="4129" y="2001"/>
                    <a:pt x="4447" y="1587"/>
                    <a:pt x="4924" y="1173"/>
                  </a:cubicBezTo>
                  <a:cubicBezTo>
                    <a:pt x="5400" y="760"/>
                    <a:pt x="6035" y="346"/>
                    <a:pt x="7147" y="139"/>
                  </a:cubicBezTo>
                  <a:cubicBezTo>
                    <a:pt x="8259" y="-68"/>
                    <a:pt x="9847" y="-68"/>
                    <a:pt x="11912" y="304"/>
                  </a:cubicBezTo>
                  <a:cubicBezTo>
                    <a:pt x="13976" y="677"/>
                    <a:pt x="16518" y="1422"/>
                    <a:pt x="18424" y="2498"/>
                  </a:cubicBezTo>
                  <a:cubicBezTo>
                    <a:pt x="20329" y="3573"/>
                    <a:pt x="21600" y="4980"/>
                    <a:pt x="20329" y="6222"/>
                  </a:cubicBezTo>
                  <a:cubicBezTo>
                    <a:pt x="19059" y="7463"/>
                    <a:pt x="15247" y="8539"/>
                    <a:pt x="12388" y="9118"/>
                  </a:cubicBezTo>
                  <a:cubicBezTo>
                    <a:pt x="9529" y="9698"/>
                    <a:pt x="7624" y="9780"/>
                    <a:pt x="6353" y="10029"/>
                  </a:cubicBezTo>
                  <a:cubicBezTo>
                    <a:pt x="5082" y="10277"/>
                    <a:pt x="4447" y="10691"/>
                    <a:pt x="3812" y="1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0" name="Line"/>
            <p:cNvSpPr/>
            <p:nvPr/>
          </p:nvSpPr>
          <p:spPr>
            <a:xfrm>
              <a:off x="5081418" y="4229100"/>
              <a:ext cx="139701" cy="18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extrusionOk="0">
                  <a:moveTo>
                    <a:pt x="0" y="4469"/>
                  </a:moveTo>
                  <a:cubicBezTo>
                    <a:pt x="0" y="2979"/>
                    <a:pt x="0" y="1490"/>
                    <a:pt x="818" y="745"/>
                  </a:cubicBezTo>
                  <a:cubicBezTo>
                    <a:pt x="1636" y="0"/>
                    <a:pt x="3273" y="0"/>
                    <a:pt x="5891" y="1862"/>
                  </a:cubicBezTo>
                  <a:cubicBezTo>
                    <a:pt x="8509" y="3724"/>
                    <a:pt x="12109" y="7448"/>
                    <a:pt x="14073" y="10303"/>
                  </a:cubicBezTo>
                  <a:cubicBezTo>
                    <a:pt x="16036" y="13159"/>
                    <a:pt x="16364" y="15145"/>
                    <a:pt x="16200" y="16883"/>
                  </a:cubicBezTo>
                  <a:cubicBezTo>
                    <a:pt x="16036" y="18621"/>
                    <a:pt x="15382" y="20110"/>
                    <a:pt x="14236" y="20855"/>
                  </a:cubicBezTo>
                  <a:cubicBezTo>
                    <a:pt x="13091" y="21600"/>
                    <a:pt x="11455" y="21600"/>
                    <a:pt x="10309" y="19986"/>
                  </a:cubicBezTo>
                  <a:cubicBezTo>
                    <a:pt x="9164" y="18372"/>
                    <a:pt x="8509" y="15145"/>
                    <a:pt x="10473" y="11545"/>
                  </a:cubicBezTo>
                  <a:cubicBezTo>
                    <a:pt x="12436" y="7945"/>
                    <a:pt x="17018" y="39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1" name="Line"/>
            <p:cNvSpPr/>
            <p:nvPr/>
          </p:nvSpPr>
          <p:spPr>
            <a:xfrm>
              <a:off x="159039" y="5238750"/>
              <a:ext cx="11139031" cy="25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45" extrusionOk="0">
                  <a:moveTo>
                    <a:pt x="150" y="17820"/>
                  </a:moveTo>
                  <a:cubicBezTo>
                    <a:pt x="117" y="18000"/>
                    <a:pt x="84" y="18180"/>
                    <a:pt x="55" y="18360"/>
                  </a:cubicBezTo>
                  <a:cubicBezTo>
                    <a:pt x="27" y="18540"/>
                    <a:pt x="2" y="18720"/>
                    <a:pt x="0" y="18990"/>
                  </a:cubicBezTo>
                  <a:cubicBezTo>
                    <a:pt x="-2" y="19260"/>
                    <a:pt x="19" y="19620"/>
                    <a:pt x="92" y="20070"/>
                  </a:cubicBezTo>
                  <a:cubicBezTo>
                    <a:pt x="166" y="20520"/>
                    <a:pt x="293" y="21060"/>
                    <a:pt x="431" y="21330"/>
                  </a:cubicBezTo>
                  <a:cubicBezTo>
                    <a:pt x="568" y="21600"/>
                    <a:pt x="716" y="21600"/>
                    <a:pt x="876" y="21420"/>
                  </a:cubicBezTo>
                  <a:cubicBezTo>
                    <a:pt x="1036" y="21240"/>
                    <a:pt x="1209" y="20880"/>
                    <a:pt x="1381" y="20430"/>
                  </a:cubicBezTo>
                  <a:cubicBezTo>
                    <a:pt x="1553" y="19980"/>
                    <a:pt x="1726" y="19440"/>
                    <a:pt x="1884" y="18990"/>
                  </a:cubicBezTo>
                  <a:cubicBezTo>
                    <a:pt x="2042" y="18540"/>
                    <a:pt x="2185" y="18180"/>
                    <a:pt x="2339" y="17730"/>
                  </a:cubicBezTo>
                  <a:cubicBezTo>
                    <a:pt x="2493" y="17280"/>
                    <a:pt x="2657" y="16740"/>
                    <a:pt x="2826" y="16290"/>
                  </a:cubicBezTo>
                  <a:cubicBezTo>
                    <a:pt x="2994" y="15840"/>
                    <a:pt x="3166" y="15480"/>
                    <a:pt x="3318" y="15120"/>
                  </a:cubicBezTo>
                  <a:cubicBezTo>
                    <a:pt x="3470" y="14760"/>
                    <a:pt x="3601" y="14400"/>
                    <a:pt x="3733" y="14130"/>
                  </a:cubicBezTo>
                  <a:cubicBezTo>
                    <a:pt x="3864" y="13860"/>
                    <a:pt x="3995" y="13680"/>
                    <a:pt x="4129" y="13500"/>
                  </a:cubicBezTo>
                  <a:cubicBezTo>
                    <a:pt x="4262" y="13320"/>
                    <a:pt x="4398" y="13140"/>
                    <a:pt x="4539" y="12960"/>
                  </a:cubicBezTo>
                  <a:cubicBezTo>
                    <a:pt x="4681" y="12780"/>
                    <a:pt x="4829" y="12600"/>
                    <a:pt x="4987" y="12420"/>
                  </a:cubicBezTo>
                  <a:cubicBezTo>
                    <a:pt x="5145" y="12240"/>
                    <a:pt x="5313" y="12060"/>
                    <a:pt x="5477" y="11880"/>
                  </a:cubicBezTo>
                  <a:cubicBezTo>
                    <a:pt x="5641" y="11700"/>
                    <a:pt x="5801" y="11520"/>
                    <a:pt x="5965" y="11340"/>
                  </a:cubicBezTo>
                  <a:cubicBezTo>
                    <a:pt x="6130" y="11160"/>
                    <a:pt x="6298" y="10980"/>
                    <a:pt x="6468" y="10800"/>
                  </a:cubicBezTo>
                  <a:cubicBezTo>
                    <a:pt x="6638" y="10620"/>
                    <a:pt x="6811" y="10440"/>
                    <a:pt x="6983" y="10170"/>
                  </a:cubicBezTo>
                  <a:cubicBezTo>
                    <a:pt x="7156" y="9900"/>
                    <a:pt x="7328" y="9540"/>
                    <a:pt x="7500" y="9270"/>
                  </a:cubicBezTo>
                  <a:cubicBezTo>
                    <a:pt x="7673" y="9000"/>
                    <a:pt x="7845" y="8820"/>
                    <a:pt x="8020" y="8460"/>
                  </a:cubicBezTo>
                  <a:cubicBezTo>
                    <a:pt x="8194" y="8100"/>
                    <a:pt x="8370" y="7560"/>
                    <a:pt x="8545" y="7110"/>
                  </a:cubicBezTo>
                  <a:cubicBezTo>
                    <a:pt x="8719" y="6660"/>
                    <a:pt x="8892" y="6300"/>
                    <a:pt x="9066" y="5850"/>
                  </a:cubicBezTo>
                  <a:cubicBezTo>
                    <a:pt x="9240" y="5400"/>
                    <a:pt x="9417" y="4860"/>
                    <a:pt x="9593" y="4320"/>
                  </a:cubicBezTo>
                  <a:cubicBezTo>
                    <a:pt x="9770" y="3780"/>
                    <a:pt x="9946" y="3240"/>
                    <a:pt x="10125" y="2790"/>
                  </a:cubicBezTo>
                  <a:cubicBezTo>
                    <a:pt x="10303" y="2340"/>
                    <a:pt x="10484" y="1980"/>
                    <a:pt x="10665" y="1620"/>
                  </a:cubicBezTo>
                  <a:cubicBezTo>
                    <a:pt x="10845" y="1260"/>
                    <a:pt x="11026" y="900"/>
                    <a:pt x="11161" y="720"/>
                  </a:cubicBezTo>
                  <a:cubicBezTo>
                    <a:pt x="11297" y="540"/>
                    <a:pt x="11387" y="540"/>
                    <a:pt x="11481" y="450"/>
                  </a:cubicBezTo>
                  <a:cubicBezTo>
                    <a:pt x="11576" y="360"/>
                    <a:pt x="11674" y="180"/>
                    <a:pt x="11767" y="90"/>
                  </a:cubicBezTo>
                  <a:cubicBezTo>
                    <a:pt x="11859" y="0"/>
                    <a:pt x="11945" y="0"/>
                    <a:pt x="12037" y="0"/>
                  </a:cubicBezTo>
                  <a:cubicBezTo>
                    <a:pt x="12130" y="0"/>
                    <a:pt x="12228" y="0"/>
                    <a:pt x="12325" y="0"/>
                  </a:cubicBezTo>
                  <a:cubicBezTo>
                    <a:pt x="12421" y="0"/>
                    <a:pt x="12516" y="0"/>
                    <a:pt x="12612" y="0"/>
                  </a:cubicBezTo>
                  <a:cubicBezTo>
                    <a:pt x="12708" y="0"/>
                    <a:pt x="12807" y="0"/>
                    <a:pt x="12899" y="90"/>
                  </a:cubicBezTo>
                  <a:cubicBezTo>
                    <a:pt x="12992" y="180"/>
                    <a:pt x="13078" y="360"/>
                    <a:pt x="13176" y="540"/>
                  </a:cubicBezTo>
                  <a:cubicBezTo>
                    <a:pt x="13275" y="720"/>
                    <a:pt x="13386" y="900"/>
                    <a:pt x="13484" y="1080"/>
                  </a:cubicBezTo>
                  <a:cubicBezTo>
                    <a:pt x="13583" y="1260"/>
                    <a:pt x="13669" y="1440"/>
                    <a:pt x="13761" y="1620"/>
                  </a:cubicBezTo>
                  <a:cubicBezTo>
                    <a:pt x="13854" y="1800"/>
                    <a:pt x="13952" y="1980"/>
                    <a:pt x="14044" y="2160"/>
                  </a:cubicBezTo>
                  <a:cubicBezTo>
                    <a:pt x="14137" y="2340"/>
                    <a:pt x="14223" y="2520"/>
                    <a:pt x="14315" y="2700"/>
                  </a:cubicBezTo>
                  <a:cubicBezTo>
                    <a:pt x="14408" y="2880"/>
                    <a:pt x="14506" y="3060"/>
                    <a:pt x="14600" y="3240"/>
                  </a:cubicBezTo>
                  <a:cubicBezTo>
                    <a:pt x="14695" y="3420"/>
                    <a:pt x="14785" y="3600"/>
                    <a:pt x="14921" y="3870"/>
                  </a:cubicBezTo>
                  <a:cubicBezTo>
                    <a:pt x="15056" y="4140"/>
                    <a:pt x="15237" y="4500"/>
                    <a:pt x="15376" y="4680"/>
                  </a:cubicBezTo>
                  <a:cubicBezTo>
                    <a:pt x="15516" y="4860"/>
                    <a:pt x="15614" y="4860"/>
                    <a:pt x="15711" y="4860"/>
                  </a:cubicBezTo>
                  <a:cubicBezTo>
                    <a:pt x="15807" y="4860"/>
                    <a:pt x="15901" y="4860"/>
                    <a:pt x="15998" y="4860"/>
                  </a:cubicBezTo>
                  <a:cubicBezTo>
                    <a:pt x="16094" y="4860"/>
                    <a:pt x="16193" y="4860"/>
                    <a:pt x="16287" y="4860"/>
                  </a:cubicBezTo>
                  <a:cubicBezTo>
                    <a:pt x="16382" y="4860"/>
                    <a:pt x="16472" y="4860"/>
                    <a:pt x="16573" y="4860"/>
                  </a:cubicBezTo>
                  <a:cubicBezTo>
                    <a:pt x="16673" y="4860"/>
                    <a:pt x="16784" y="4860"/>
                    <a:pt x="16880" y="4860"/>
                  </a:cubicBezTo>
                  <a:cubicBezTo>
                    <a:pt x="16977" y="4860"/>
                    <a:pt x="17059" y="4860"/>
                    <a:pt x="17151" y="4770"/>
                  </a:cubicBezTo>
                  <a:cubicBezTo>
                    <a:pt x="17244" y="4680"/>
                    <a:pt x="17346" y="4500"/>
                    <a:pt x="17502" y="4320"/>
                  </a:cubicBezTo>
                  <a:cubicBezTo>
                    <a:pt x="17658" y="4140"/>
                    <a:pt x="17867" y="3960"/>
                    <a:pt x="18015" y="3780"/>
                  </a:cubicBezTo>
                  <a:cubicBezTo>
                    <a:pt x="18163" y="3600"/>
                    <a:pt x="18249" y="3420"/>
                    <a:pt x="18350" y="3150"/>
                  </a:cubicBezTo>
                  <a:cubicBezTo>
                    <a:pt x="18450" y="2880"/>
                    <a:pt x="18565" y="2520"/>
                    <a:pt x="18664" y="2340"/>
                  </a:cubicBezTo>
                  <a:cubicBezTo>
                    <a:pt x="18762" y="2160"/>
                    <a:pt x="18844" y="2160"/>
                    <a:pt x="18936" y="2070"/>
                  </a:cubicBezTo>
                  <a:cubicBezTo>
                    <a:pt x="19029" y="1980"/>
                    <a:pt x="19131" y="1800"/>
                    <a:pt x="19228" y="1710"/>
                  </a:cubicBezTo>
                  <a:cubicBezTo>
                    <a:pt x="19324" y="1620"/>
                    <a:pt x="19415" y="1620"/>
                    <a:pt x="19593" y="1620"/>
                  </a:cubicBezTo>
                  <a:cubicBezTo>
                    <a:pt x="19772" y="1620"/>
                    <a:pt x="20038" y="1620"/>
                    <a:pt x="20244" y="1890"/>
                  </a:cubicBezTo>
                  <a:cubicBezTo>
                    <a:pt x="20449" y="2160"/>
                    <a:pt x="20592" y="2700"/>
                    <a:pt x="20773" y="3960"/>
                  </a:cubicBezTo>
                  <a:cubicBezTo>
                    <a:pt x="20954" y="5220"/>
                    <a:pt x="21171" y="7200"/>
                    <a:pt x="21315" y="8820"/>
                  </a:cubicBezTo>
                  <a:cubicBezTo>
                    <a:pt x="21458" y="10440"/>
                    <a:pt x="21528" y="11700"/>
                    <a:pt x="21598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172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700" y="3473813"/>
              <a:ext cx="11443103" cy="1637938"/>
            </a:xfrm>
            <a:prstGeom prst="rect">
              <a:avLst/>
            </a:prstGeom>
            <a:effectLst/>
          </p:spPr>
        </p:pic>
        <p:pic>
          <p:nvPicPr>
            <p:cNvPr id="3174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70418" y="4537572"/>
              <a:ext cx="1968501" cy="145842"/>
            </a:xfrm>
            <a:prstGeom prst="rect">
              <a:avLst/>
            </a:prstGeom>
            <a:effectLst/>
          </p:spPr>
        </p:pic>
        <p:sp>
          <p:nvSpPr>
            <p:cNvPr id="3176" name="Line"/>
            <p:cNvSpPr/>
            <p:nvPr/>
          </p:nvSpPr>
          <p:spPr>
            <a:xfrm>
              <a:off x="159618" y="5722442"/>
              <a:ext cx="279951" cy="37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8" extrusionOk="0">
                  <a:moveTo>
                    <a:pt x="21480" y="658"/>
                  </a:moveTo>
                  <a:cubicBezTo>
                    <a:pt x="19531" y="418"/>
                    <a:pt x="17582" y="178"/>
                    <a:pt x="16202" y="58"/>
                  </a:cubicBezTo>
                  <a:cubicBezTo>
                    <a:pt x="14821" y="-62"/>
                    <a:pt x="14009" y="-62"/>
                    <a:pt x="12548" y="718"/>
                  </a:cubicBezTo>
                  <a:cubicBezTo>
                    <a:pt x="11086" y="1498"/>
                    <a:pt x="8975" y="3058"/>
                    <a:pt x="7026" y="4738"/>
                  </a:cubicBezTo>
                  <a:cubicBezTo>
                    <a:pt x="5077" y="6418"/>
                    <a:pt x="3291" y="8218"/>
                    <a:pt x="2072" y="10318"/>
                  </a:cubicBezTo>
                  <a:cubicBezTo>
                    <a:pt x="854" y="12418"/>
                    <a:pt x="205" y="14818"/>
                    <a:pt x="42" y="16618"/>
                  </a:cubicBezTo>
                  <a:cubicBezTo>
                    <a:pt x="-120" y="18418"/>
                    <a:pt x="205" y="19618"/>
                    <a:pt x="692" y="20398"/>
                  </a:cubicBezTo>
                  <a:cubicBezTo>
                    <a:pt x="1179" y="21178"/>
                    <a:pt x="1829" y="21538"/>
                    <a:pt x="4265" y="21538"/>
                  </a:cubicBezTo>
                  <a:cubicBezTo>
                    <a:pt x="6701" y="21538"/>
                    <a:pt x="10924" y="21178"/>
                    <a:pt x="14091" y="20758"/>
                  </a:cubicBezTo>
                  <a:cubicBezTo>
                    <a:pt x="17257" y="20338"/>
                    <a:pt x="19369" y="19858"/>
                    <a:pt x="21480" y="19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7" name="Line"/>
            <p:cNvSpPr/>
            <p:nvPr/>
          </p:nvSpPr>
          <p:spPr>
            <a:xfrm>
              <a:off x="160168" y="59372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8" name="Line"/>
            <p:cNvSpPr/>
            <p:nvPr/>
          </p:nvSpPr>
          <p:spPr>
            <a:xfrm>
              <a:off x="611524" y="5623422"/>
              <a:ext cx="304295" cy="44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37" extrusionOk="0">
                  <a:moveTo>
                    <a:pt x="21564" y="130"/>
                  </a:moveTo>
                  <a:cubicBezTo>
                    <a:pt x="18264" y="27"/>
                    <a:pt x="14964" y="-75"/>
                    <a:pt x="12414" y="79"/>
                  </a:cubicBezTo>
                  <a:cubicBezTo>
                    <a:pt x="9864" y="232"/>
                    <a:pt x="8064" y="642"/>
                    <a:pt x="6564" y="1716"/>
                  </a:cubicBezTo>
                  <a:cubicBezTo>
                    <a:pt x="5064" y="2791"/>
                    <a:pt x="3864" y="4532"/>
                    <a:pt x="2889" y="7193"/>
                  </a:cubicBezTo>
                  <a:cubicBezTo>
                    <a:pt x="1914" y="9855"/>
                    <a:pt x="1164" y="13438"/>
                    <a:pt x="714" y="15485"/>
                  </a:cubicBezTo>
                  <a:cubicBezTo>
                    <a:pt x="264" y="17533"/>
                    <a:pt x="114" y="18044"/>
                    <a:pt x="39" y="18761"/>
                  </a:cubicBezTo>
                  <a:cubicBezTo>
                    <a:pt x="-36" y="19478"/>
                    <a:pt x="-36" y="20399"/>
                    <a:pt x="339" y="20911"/>
                  </a:cubicBezTo>
                  <a:cubicBezTo>
                    <a:pt x="714" y="21423"/>
                    <a:pt x="1464" y="21525"/>
                    <a:pt x="4164" y="21371"/>
                  </a:cubicBezTo>
                  <a:cubicBezTo>
                    <a:pt x="6864" y="21218"/>
                    <a:pt x="11514" y="20808"/>
                    <a:pt x="16164" y="2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79" name="Line"/>
            <p:cNvSpPr/>
            <p:nvPr/>
          </p:nvSpPr>
          <p:spPr>
            <a:xfrm>
              <a:off x="1003254" y="5678627"/>
              <a:ext cx="204665" cy="37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00" extrusionOk="0">
                  <a:moveTo>
                    <a:pt x="21096" y="1364"/>
                  </a:moveTo>
                  <a:cubicBezTo>
                    <a:pt x="20223" y="754"/>
                    <a:pt x="19351" y="144"/>
                    <a:pt x="16841" y="22"/>
                  </a:cubicBezTo>
                  <a:cubicBezTo>
                    <a:pt x="14332" y="-100"/>
                    <a:pt x="10187" y="266"/>
                    <a:pt x="6914" y="1364"/>
                  </a:cubicBezTo>
                  <a:cubicBezTo>
                    <a:pt x="3641" y="2463"/>
                    <a:pt x="1241" y="4293"/>
                    <a:pt x="369" y="5880"/>
                  </a:cubicBezTo>
                  <a:cubicBezTo>
                    <a:pt x="-504" y="7466"/>
                    <a:pt x="151" y="8808"/>
                    <a:pt x="2551" y="10212"/>
                  </a:cubicBezTo>
                  <a:cubicBezTo>
                    <a:pt x="4951" y="11615"/>
                    <a:pt x="9096" y="13080"/>
                    <a:pt x="11605" y="13995"/>
                  </a:cubicBezTo>
                  <a:cubicBezTo>
                    <a:pt x="14114" y="14910"/>
                    <a:pt x="14987" y="15276"/>
                    <a:pt x="15751" y="15703"/>
                  </a:cubicBezTo>
                  <a:cubicBezTo>
                    <a:pt x="16514" y="16131"/>
                    <a:pt x="17169" y="16619"/>
                    <a:pt x="17278" y="17168"/>
                  </a:cubicBezTo>
                  <a:cubicBezTo>
                    <a:pt x="17387" y="17717"/>
                    <a:pt x="16951" y="18327"/>
                    <a:pt x="14769" y="19059"/>
                  </a:cubicBezTo>
                  <a:cubicBezTo>
                    <a:pt x="12587" y="19792"/>
                    <a:pt x="8660" y="20646"/>
                    <a:pt x="6151" y="21073"/>
                  </a:cubicBezTo>
                  <a:cubicBezTo>
                    <a:pt x="3641" y="21500"/>
                    <a:pt x="2551" y="21500"/>
                    <a:pt x="2769" y="21500"/>
                  </a:cubicBezTo>
                  <a:cubicBezTo>
                    <a:pt x="2987" y="21500"/>
                    <a:pt x="4514" y="21500"/>
                    <a:pt x="5714" y="21439"/>
                  </a:cubicBezTo>
                  <a:cubicBezTo>
                    <a:pt x="6914" y="21378"/>
                    <a:pt x="7787" y="21256"/>
                    <a:pt x="8660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0" name="Line"/>
            <p:cNvSpPr/>
            <p:nvPr/>
          </p:nvSpPr>
          <p:spPr>
            <a:xfrm>
              <a:off x="1195218" y="5983515"/>
              <a:ext cx="142695" cy="11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57" extrusionOk="0">
                  <a:moveTo>
                    <a:pt x="0" y="5657"/>
                  </a:moveTo>
                  <a:cubicBezTo>
                    <a:pt x="1271" y="4457"/>
                    <a:pt x="2541" y="3257"/>
                    <a:pt x="3653" y="3857"/>
                  </a:cubicBezTo>
                  <a:cubicBezTo>
                    <a:pt x="4765" y="4457"/>
                    <a:pt x="5718" y="6857"/>
                    <a:pt x="6194" y="9057"/>
                  </a:cubicBezTo>
                  <a:cubicBezTo>
                    <a:pt x="6671" y="11257"/>
                    <a:pt x="6671" y="13257"/>
                    <a:pt x="6671" y="15457"/>
                  </a:cubicBezTo>
                  <a:cubicBezTo>
                    <a:pt x="6671" y="17657"/>
                    <a:pt x="6671" y="20057"/>
                    <a:pt x="6194" y="20457"/>
                  </a:cubicBezTo>
                  <a:cubicBezTo>
                    <a:pt x="5718" y="20857"/>
                    <a:pt x="4765" y="19257"/>
                    <a:pt x="4606" y="16457"/>
                  </a:cubicBezTo>
                  <a:cubicBezTo>
                    <a:pt x="4447" y="13657"/>
                    <a:pt x="5082" y="9657"/>
                    <a:pt x="6829" y="6657"/>
                  </a:cubicBezTo>
                  <a:cubicBezTo>
                    <a:pt x="8576" y="3657"/>
                    <a:pt x="11435" y="1657"/>
                    <a:pt x="13659" y="657"/>
                  </a:cubicBezTo>
                  <a:cubicBezTo>
                    <a:pt x="15882" y="-343"/>
                    <a:pt x="17471" y="-343"/>
                    <a:pt x="18741" y="1657"/>
                  </a:cubicBezTo>
                  <a:cubicBezTo>
                    <a:pt x="20012" y="3657"/>
                    <a:pt x="20965" y="7657"/>
                    <a:pt x="21282" y="11257"/>
                  </a:cubicBezTo>
                  <a:cubicBezTo>
                    <a:pt x="21600" y="14857"/>
                    <a:pt x="21282" y="18057"/>
                    <a:pt x="20965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1" name="Line"/>
            <p:cNvSpPr/>
            <p:nvPr/>
          </p:nvSpPr>
          <p:spPr>
            <a:xfrm>
              <a:off x="1404768" y="5595796"/>
              <a:ext cx="193932" cy="4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5" extrusionOk="0">
                  <a:moveTo>
                    <a:pt x="0" y="1640"/>
                  </a:moveTo>
                  <a:cubicBezTo>
                    <a:pt x="5635" y="1072"/>
                    <a:pt x="11270" y="503"/>
                    <a:pt x="14791" y="219"/>
                  </a:cubicBezTo>
                  <a:cubicBezTo>
                    <a:pt x="18313" y="-65"/>
                    <a:pt x="19722" y="-65"/>
                    <a:pt x="20543" y="172"/>
                  </a:cubicBezTo>
                  <a:cubicBezTo>
                    <a:pt x="21365" y="409"/>
                    <a:pt x="21600" y="882"/>
                    <a:pt x="21483" y="2209"/>
                  </a:cubicBezTo>
                  <a:cubicBezTo>
                    <a:pt x="21365" y="3535"/>
                    <a:pt x="20896" y="5714"/>
                    <a:pt x="20309" y="8082"/>
                  </a:cubicBezTo>
                  <a:cubicBezTo>
                    <a:pt x="19722" y="10451"/>
                    <a:pt x="19017" y="13009"/>
                    <a:pt x="18548" y="14809"/>
                  </a:cubicBezTo>
                  <a:cubicBezTo>
                    <a:pt x="18078" y="16609"/>
                    <a:pt x="17843" y="17651"/>
                    <a:pt x="16200" y="18646"/>
                  </a:cubicBezTo>
                  <a:cubicBezTo>
                    <a:pt x="14557" y="19640"/>
                    <a:pt x="11504" y="20588"/>
                    <a:pt x="845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2" name="Line"/>
            <p:cNvSpPr/>
            <p:nvPr/>
          </p:nvSpPr>
          <p:spPr>
            <a:xfrm>
              <a:off x="1773068" y="58166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3" name="Line"/>
            <p:cNvSpPr/>
            <p:nvPr/>
          </p:nvSpPr>
          <p:spPr>
            <a:xfrm>
              <a:off x="1785768" y="59118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4" name="Line"/>
            <p:cNvSpPr/>
            <p:nvPr/>
          </p:nvSpPr>
          <p:spPr>
            <a:xfrm>
              <a:off x="2323402" y="5741984"/>
              <a:ext cx="182911" cy="2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26" extrusionOk="0">
                  <a:moveTo>
                    <a:pt x="3972" y="7425"/>
                  </a:moveTo>
                  <a:cubicBezTo>
                    <a:pt x="3476" y="10305"/>
                    <a:pt x="2979" y="13185"/>
                    <a:pt x="2607" y="15165"/>
                  </a:cubicBezTo>
                  <a:cubicBezTo>
                    <a:pt x="2234" y="17145"/>
                    <a:pt x="1986" y="18225"/>
                    <a:pt x="1738" y="19215"/>
                  </a:cubicBezTo>
                  <a:cubicBezTo>
                    <a:pt x="1490" y="20205"/>
                    <a:pt x="1241" y="21105"/>
                    <a:pt x="869" y="20745"/>
                  </a:cubicBezTo>
                  <a:cubicBezTo>
                    <a:pt x="497" y="20385"/>
                    <a:pt x="0" y="18765"/>
                    <a:pt x="0" y="16065"/>
                  </a:cubicBezTo>
                  <a:cubicBezTo>
                    <a:pt x="0" y="13365"/>
                    <a:pt x="497" y="9585"/>
                    <a:pt x="2731" y="6525"/>
                  </a:cubicBezTo>
                  <a:cubicBezTo>
                    <a:pt x="4966" y="3465"/>
                    <a:pt x="8938" y="1125"/>
                    <a:pt x="12041" y="315"/>
                  </a:cubicBezTo>
                  <a:cubicBezTo>
                    <a:pt x="15145" y="-495"/>
                    <a:pt x="17379" y="225"/>
                    <a:pt x="18869" y="2835"/>
                  </a:cubicBezTo>
                  <a:cubicBezTo>
                    <a:pt x="20359" y="5445"/>
                    <a:pt x="21103" y="9945"/>
                    <a:pt x="21352" y="12735"/>
                  </a:cubicBezTo>
                  <a:cubicBezTo>
                    <a:pt x="21600" y="15525"/>
                    <a:pt x="21352" y="16605"/>
                    <a:pt x="21103" y="17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5" name="Line"/>
            <p:cNvSpPr/>
            <p:nvPr/>
          </p:nvSpPr>
          <p:spPr>
            <a:xfrm>
              <a:off x="2611268" y="5911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6" name="Line"/>
            <p:cNvSpPr/>
            <p:nvPr/>
          </p:nvSpPr>
          <p:spPr>
            <a:xfrm>
              <a:off x="2770018" y="5701194"/>
              <a:ext cx="431801" cy="3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0" y="21535"/>
                  </a:moveTo>
                  <a:cubicBezTo>
                    <a:pt x="1482" y="18295"/>
                    <a:pt x="2965" y="15055"/>
                    <a:pt x="4235" y="11882"/>
                  </a:cubicBezTo>
                  <a:cubicBezTo>
                    <a:pt x="5506" y="8710"/>
                    <a:pt x="6565" y="5605"/>
                    <a:pt x="7200" y="3445"/>
                  </a:cubicBezTo>
                  <a:cubicBezTo>
                    <a:pt x="7835" y="1285"/>
                    <a:pt x="8047" y="70"/>
                    <a:pt x="7941" y="3"/>
                  </a:cubicBezTo>
                  <a:cubicBezTo>
                    <a:pt x="7835" y="-65"/>
                    <a:pt x="7412" y="1015"/>
                    <a:pt x="7200" y="3040"/>
                  </a:cubicBezTo>
                  <a:cubicBezTo>
                    <a:pt x="6988" y="5065"/>
                    <a:pt x="6988" y="8035"/>
                    <a:pt x="7094" y="10262"/>
                  </a:cubicBezTo>
                  <a:cubicBezTo>
                    <a:pt x="7200" y="12490"/>
                    <a:pt x="7412" y="13975"/>
                    <a:pt x="7729" y="15055"/>
                  </a:cubicBezTo>
                  <a:cubicBezTo>
                    <a:pt x="8047" y="16135"/>
                    <a:pt x="8471" y="16810"/>
                    <a:pt x="9106" y="17147"/>
                  </a:cubicBezTo>
                  <a:cubicBezTo>
                    <a:pt x="9741" y="17485"/>
                    <a:pt x="10588" y="17485"/>
                    <a:pt x="11435" y="16810"/>
                  </a:cubicBezTo>
                  <a:cubicBezTo>
                    <a:pt x="12282" y="16135"/>
                    <a:pt x="13129" y="14785"/>
                    <a:pt x="14082" y="12557"/>
                  </a:cubicBezTo>
                  <a:cubicBezTo>
                    <a:pt x="15035" y="10330"/>
                    <a:pt x="16094" y="7225"/>
                    <a:pt x="16835" y="5065"/>
                  </a:cubicBezTo>
                  <a:cubicBezTo>
                    <a:pt x="17576" y="2905"/>
                    <a:pt x="18000" y="1690"/>
                    <a:pt x="18106" y="1420"/>
                  </a:cubicBezTo>
                  <a:cubicBezTo>
                    <a:pt x="18212" y="1150"/>
                    <a:pt x="18000" y="1825"/>
                    <a:pt x="17841" y="3445"/>
                  </a:cubicBezTo>
                  <a:cubicBezTo>
                    <a:pt x="17682" y="5065"/>
                    <a:pt x="17576" y="7630"/>
                    <a:pt x="18212" y="9722"/>
                  </a:cubicBezTo>
                  <a:cubicBezTo>
                    <a:pt x="18847" y="11815"/>
                    <a:pt x="20224" y="13435"/>
                    <a:pt x="21600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7" name="Line"/>
            <p:cNvSpPr/>
            <p:nvPr/>
          </p:nvSpPr>
          <p:spPr>
            <a:xfrm>
              <a:off x="224094" y="6669743"/>
              <a:ext cx="285325" cy="48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7" extrusionOk="0">
                  <a:moveTo>
                    <a:pt x="18208" y="2436"/>
                  </a:moveTo>
                  <a:cubicBezTo>
                    <a:pt x="18208" y="1590"/>
                    <a:pt x="18208" y="745"/>
                    <a:pt x="17728" y="323"/>
                  </a:cubicBezTo>
                  <a:cubicBezTo>
                    <a:pt x="17248" y="-100"/>
                    <a:pt x="16288" y="-100"/>
                    <a:pt x="14368" y="276"/>
                  </a:cubicBezTo>
                  <a:cubicBezTo>
                    <a:pt x="12448" y="651"/>
                    <a:pt x="9568" y="1403"/>
                    <a:pt x="7088" y="2811"/>
                  </a:cubicBezTo>
                  <a:cubicBezTo>
                    <a:pt x="4608" y="4220"/>
                    <a:pt x="2528" y="6286"/>
                    <a:pt x="1408" y="8822"/>
                  </a:cubicBezTo>
                  <a:cubicBezTo>
                    <a:pt x="288" y="11357"/>
                    <a:pt x="128" y="14363"/>
                    <a:pt x="48" y="16382"/>
                  </a:cubicBezTo>
                  <a:cubicBezTo>
                    <a:pt x="-32" y="18401"/>
                    <a:pt x="-32" y="19434"/>
                    <a:pt x="208" y="20185"/>
                  </a:cubicBezTo>
                  <a:cubicBezTo>
                    <a:pt x="448" y="20937"/>
                    <a:pt x="928" y="21406"/>
                    <a:pt x="2848" y="21453"/>
                  </a:cubicBezTo>
                  <a:cubicBezTo>
                    <a:pt x="4768" y="21500"/>
                    <a:pt x="8128" y="21124"/>
                    <a:pt x="11488" y="20702"/>
                  </a:cubicBezTo>
                  <a:cubicBezTo>
                    <a:pt x="14848" y="20279"/>
                    <a:pt x="18208" y="19810"/>
                    <a:pt x="21568" y="19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8" name="Line"/>
            <p:cNvSpPr/>
            <p:nvPr/>
          </p:nvSpPr>
          <p:spPr>
            <a:xfrm>
              <a:off x="242718" y="70104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89" name="Line"/>
            <p:cNvSpPr/>
            <p:nvPr/>
          </p:nvSpPr>
          <p:spPr>
            <a:xfrm>
              <a:off x="553868" y="6680200"/>
              <a:ext cx="279401" cy="4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extrusionOk="0">
                  <a:moveTo>
                    <a:pt x="21600" y="0"/>
                  </a:moveTo>
                  <a:cubicBezTo>
                    <a:pt x="17509" y="402"/>
                    <a:pt x="13418" y="804"/>
                    <a:pt x="10391" y="1457"/>
                  </a:cubicBezTo>
                  <a:cubicBezTo>
                    <a:pt x="7364" y="2110"/>
                    <a:pt x="5400" y="3014"/>
                    <a:pt x="4173" y="4621"/>
                  </a:cubicBezTo>
                  <a:cubicBezTo>
                    <a:pt x="2945" y="6229"/>
                    <a:pt x="2455" y="8540"/>
                    <a:pt x="1882" y="10900"/>
                  </a:cubicBezTo>
                  <a:cubicBezTo>
                    <a:pt x="1309" y="13261"/>
                    <a:pt x="655" y="15673"/>
                    <a:pt x="327" y="17180"/>
                  </a:cubicBezTo>
                  <a:cubicBezTo>
                    <a:pt x="0" y="18687"/>
                    <a:pt x="0" y="19289"/>
                    <a:pt x="0" y="19842"/>
                  </a:cubicBezTo>
                  <a:cubicBezTo>
                    <a:pt x="0" y="20394"/>
                    <a:pt x="0" y="20897"/>
                    <a:pt x="1227" y="21198"/>
                  </a:cubicBezTo>
                  <a:cubicBezTo>
                    <a:pt x="2455" y="21500"/>
                    <a:pt x="4909" y="21600"/>
                    <a:pt x="7445" y="21550"/>
                  </a:cubicBezTo>
                  <a:cubicBezTo>
                    <a:pt x="9982" y="21500"/>
                    <a:pt x="12600" y="21299"/>
                    <a:pt x="15218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0" name="Line"/>
            <p:cNvSpPr/>
            <p:nvPr/>
          </p:nvSpPr>
          <p:spPr>
            <a:xfrm>
              <a:off x="884068" y="6781800"/>
              <a:ext cx="279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55" y="1553"/>
                    <a:pt x="1309" y="3106"/>
                    <a:pt x="3355" y="5294"/>
                  </a:cubicBezTo>
                  <a:cubicBezTo>
                    <a:pt x="5400" y="7482"/>
                    <a:pt x="8836" y="10306"/>
                    <a:pt x="12109" y="13129"/>
                  </a:cubicBezTo>
                  <a:cubicBezTo>
                    <a:pt x="15382" y="15953"/>
                    <a:pt x="18491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1" name="Line"/>
            <p:cNvSpPr/>
            <p:nvPr/>
          </p:nvSpPr>
          <p:spPr>
            <a:xfrm>
              <a:off x="992018" y="6800850"/>
              <a:ext cx="146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22" y="2021"/>
                    <a:pt x="17843" y="4042"/>
                    <a:pt x="15183" y="6884"/>
                  </a:cubicBezTo>
                  <a:cubicBezTo>
                    <a:pt x="12522" y="9726"/>
                    <a:pt x="9078" y="13389"/>
                    <a:pt x="6417" y="15979"/>
                  </a:cubicBezTo>
                  <a:cubicBezTo>
                    <a:pt x="3757" y="18568"/>
                    <a:pt x="1878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2" name="Line"/>
            <p:cNvSpPr/>
            <p:nvPr/>
          </p:nvSpPr>
          <p:spPr>
            <a:xfrm>
              <a:off x="1202546" y="6997434"/>
              <a:ext cx="148573" cy="14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34" extrusionOk="0">
                  <a:moveTo>
                    <a:pt x="761" y="6427"/>
                  </a:moveTo>
                  <a:cubicBezTo>
                    <a:pt x="1061" y="9773"/>
                    <a:pt x="1361" y="13120"/>
                    <a:pt x="1211" y="16010"/>
                  </a:cubicBezTo>
                  <a:cubicBezTo>
                    <a:pt x="1061" y="18900"/>
                    <a:pt x="461" y="21334"/>
                    <a:pt x="161" y="21334"/>
                  </a:cubicBezTo>
                  <a:cubicBezTo>
                    <a:pt x="-139" y="21334"/>
                    <a:pt x="-139" y="18900"/>
                    <a:pt x="1211" y="15402"/>
                  </a:cubicBezTo>
                  <a:cubicBezTo>
                    <a:pt x="2561" y="11903"/>
                    <a:pt x="5261" y="7340"/>
                    <a:pt x="7961" y="4297"/>
                  </a:cubicBezTo>
                  <a:cubicBezTo>
                    <a:pt x="10661" y="1255"/>
                    <a:pt x="13361" y="-266"/>
                    <a:pt x="15761" y="38"/>
                  </a:cubicBezTo>
                  <a:cubicBezTo>
                    <a:pt x="18161" y="342"/>
                    <a:pt x="20261" y="2472"/>
                    <a:pt x="20861" y="5666"/>
                  </a:cubicBezTo>
                  <a:cubicBezTo>
                    <a:pt x="21461" y="8861"/>
                    <a:pt x="20561" y="13120"/>
                    <a:pt x="19811" y="15402"/>
                  </a:cubicBezTo>
                  <a:cubicBezTo>
                    <a:pt x="19061" y="17683"/>
                    <a:pt x="18461" y="17988"/>
                    <a:pt x="17861" y="1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3" name="Line"/>
            <p:cNvSpPr/>
            <p:nvPr/>
          </p:nvSpPr>
          <p:spPr>
            <a:xfrm>
              <a:off x="909468" y="6635749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4" name="Line"/>
            <p:cNvSpPr/>
            <p:nvPr/>
          </p:nvSpPr>
          <p:spPr>
            <a:xfrm>
              <a:off x="1341268" y="6563455"/>
              <a:ext cx="297657" cy="53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8" extrusionOk="0">
                  <a:moveTo>
                    <a:pt x="0" y="2904"/>
                  </a:moveTo>
                  <a:cubicBezTo>
                    <a:pt x="3370" y="2309"/>
                    <a:pt x="6740" y="1714"/>
                    <a:pt x="9191" y="1289"/>
                  </a:cubicBezTo>
                  <a:cubicBezTo>
                    <a:pt x="11643" y="863"/>
                    <a:pt x="13174" y="608"/>
                    <a:pt x="14323" y="438"/>
                  </a:cubicBezTo>
                  <a:cubicBezTo>
                    <a:pt x="15472" y="268"/>
                    <a:pt x="16238" y="183"/>
                    <a:pt x="17004" y="98"/>
                  </a:cubicBezTo>
                  <a:cubicBezTo>
                    <a:pt x="17770" y="13"/>
                    <a:pt x="18536" y="-72"/>
                    <a:pt x="18919" y="98"/>
                  </a:cubicBezTo>
                  <a:cubicBezTo>
                    <a:pt x="19302" y="268"/>
                    <a:pt x="19302" y="693"/>
                    <a:pt x="19149" y="1799"/>
                  </a:cubicBezTo>
                  <a:cubicBezTo>
                    <a:pt x="18996" y="2904"/>
                    <a:pt x="18689" y="4690"/>
                    <a:pt x="18919" y="6859"/>
                  </a:cubicBezTo>
                  <a:cubicBezTo>
                    <a:pt x="19149" y="9027"/>
                    <a:pt x="19915" y="11578"/>
                    <a:pt x="20451" y="13747"/>
                  </a:cubicBezTo>
                  <a:cubicBezTo>
                    <a:pt x="20987" y="15915"/>
                    <a:pt x="21294" y="17701"/>
                    <a:pt x="21447" y="18807"/>
                  </a:cubicBezTo>
                  <a:cubicBezTo>
                    <a:pt x="21600" y="19912"/>
                    <a:pt x="21600" y="20337"/>
                    <a:pt x="21217" y="20550"/>
                  </a:cubicBezTo>
                  <a:cubicBezTo>
                    <a:pt x="20834" y="20763"/>
                    <a:pt x="20068" y="20763"/>
                    <a:pt x="18613" y="20890"/>
                  </a:cubicBezTo>
                  <a:cubicBezTo>
                    <a:pt x="17157" y="21018"/>
                    <a:pt x="15013" y="21273"/>
                    <a:pt x="12868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5" name="Line"/>
            <p:cNvSpPr/>
            <p:nvPr/>
          </p:nvSpPr>
          <p:spPr>
            <a:xfrm>
              <a:off x="1849268" y="68008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6" name="Line"/>
            <p:cNvSpPr/>
            <p:nvPr/>
          </p:nvSpPr>
          <p:spPr>
            <a:xfrm>
              <a:off x="1868318" y="69151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197" name="Line"/>
            <p:cNvSpPr/>
            <p:nvPr/>
          </p:nvSpPr>
          <p:spPr>
            <a:xfrm>
              <a:off x="2223918" y="6700247"/>
              <a:ext cx="508001" cy="4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0" y="21556"/>
                  </a:moveTo>
                  <a:cubicBezTo>
                    <a:pt x="1080" y="20079"/>
                    <a:pt x="2160" y="18602"/>
                    <a:pt x="3060" y="16664"/>
                  </a:cubicBezTo>
                  <a:cubicBezTo>
                    <a:pt x="3960" y="14725"/>
                    <a:pt x="4680" y="12325"/>
                    <a:pt x="5400" y="9925"/>
                  </a:cubicBezTo>
                  <a:cubicBezTo>
                    <a:pt x="6120" y="7525"/>
                    <a:pt x="6840" y="5125"/>
                    <a:pt x="7290" y="3694"/>
                  </a:cubicBezTo>
                  <a:cubicBezTo>
                    <a:pt x="7740" y="2264"/>
                    <a:pt x="7920" y="1802"/>
                    <a:pt x="8010" y="1248"/>
                  </a:cubicBezTo>
                  <a:cubicBezTo>
                    <a:pt x="8100" y="694"/>
                    <a:pt x="8100" y="48"/>
                    <a:pt x="7965" y="2"/>
                  </a:cubicBezTo>
                  <a:cubicBezTo>
                    <a:pt x="7830" y="-44"/>
                    <a:pt x="7560" y="510"/>
                    <a:pt x="7200" y="1941"/>
                  </a:cubicBezTo>
                  <a:cubicBezTo>
                    <a:pt x="6840" y="3371"/>
                    <a:pt x="6390" y="5679"/>
                    <a:pt x="6210" y="7894"/>
                  </a:cubicBezTo>
                  <a:cubicBezTo>
                    <a:pt x="6030" y="10110"/>
                    <a:pt x="6120" y="12233"/>
                    <a:pt x="6345" y="13571"/>
                  </a:cubicBezTo>
                  <a:cubicBezTo>
                    <a:pt x="6570" y="14910"/>
                    <a:pt x="6930" y="15464"/>
                    <a:pt x="7470" y="15787"/>
                  </a:cubicBezTo>
                  <a:cubicBezTo>
                    <a:pt x="8010" y="16110"/>
                    <a:pt x="8730" y="16202"/>
                    <a:pt x="9720" y="15694"/>
                  </a:cubicBezTo>
                  <a:cubicBezTo>
                    <a:pt x="10710" y="15187"/>
                    <a:pt x="11970" y="14079"/>
                    <a:pt x="13140" y="12279"/>
                  </a:cubicBezTo>
                  <a:cubicBezTo>
                    <a:pt x="14310" y="10479"/>
                    <a:pt x="15390" y="7987"/>
                    <a:pt x="16065" y="6233"/>
                  </a:cubicBezTo>
                  <a:cubicBezTo>
                    <a:pt x="16740" y="4479"/>
                    <a:pt x="17010" y="3464"/>
                    <a:pt x="17145" y="2587"/>
                  </a:cubicBezTo>
                  <a:cubicBezTo>
                    <a:pt x="17280" y="1710"/>
                    <a:pt x="17280" y="971"/>
                    <a:pt x="17145" y="787"/>
                  </a:cubicBezTo>
                  <a:cubicBezTo>
                    <a:pt x="17010" y="602"/>
                    <a:pt x="16740" y="971"/>
                    <a:pt x="16515" y="2310"/>
                  </a:cubicBezTo>
                  <a:cubicBezTo>
                    <a:pt x="16290" y="3648"/>
                    <a:pt x="16110" y="5956"/>
                    <a:pt x="16965" y="8125"/>
                  </a:cubicBezTo>
                  <a:cubicBezTo>
                    <a:pt x="17820" y="10294"/>
                    <a:pt x="19710" y="12325"/>
                    <a:pt x="21600" y="14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198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64068" y="4540249"/>
              <a:ext cx="1939926" cy="157050"/>
            </a:xfrm>
            <a:prstGeom prst="rect">
              <a:avLst/>
            </a:prstGeom>
            <a:effectLst/>
          </p:spPr>
        </p:pic>
        <p:pic>
          <p:nvPicPr>
            <p:cNvPr id="3200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22668" y="4602411"/>
              <a:ext cx="4322790" cy="169482"/>
            </a:xfrm>
            <a:prstGeom prst="rect">
              <a:avLst/>
            </a:prstGeom>
            <a:effectLst/>
          </p:spPr>
        </p:pic>
        <p:pic>
          <p:nvPicPr>
            <p:cNvPr id="3202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02826" y="4795080"/>
              <a:ext cx="5716521" cy="209612"/>
            </a:xfrm>
            <a:prstGeom prst="rect">
              <a:avLst/>
            </a:prstGeom>
            <a:effectLst/>
          </p:spPr>
        </p:pic>
        <p:pic>
          <p:nvPicPr>
            <p:cNvPr id="3204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70183" y="3514604"/>
              <a:ext cx="7476382" cy="1561801"/>
            </a:xfrm>
            <a:prstGeom prst="rect">
              <a:avLst/>
            </a:prstGeom>
            <a:effectLst/>
          </p:spPr>
        </p:pic>
        <p:sp>
          <p:nvSpPr>
            <p:cNvPr id="3206" name="Line"/>
            <p:cNvSpPr/>
            <p:nvPr/>
          </p:nvSpPr>
          <p:spPr>
            <a:xfrm>
              <a:off x="7386468" y="5740427"/>
              <a:ext cx="267924" cy="17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4" extrusionOk="0">
                  <a:moveTo>
                    <a:pt x="17348" y="688"/>
                  </a:moveTo>
                  <a:cubicBezTo>
                    <a:pt x="17348" y="484"/>
                    <a:pt x="17348" y="280"/>
                    <a:pt x="17773" y="153"/>
                  </a:cubicBezTo>
                  <a:cubicBezTo>
                    <a:pt x="18198" y="25"/>
                    <a:pt x="19049" y="-26"/>
                    <a:pt x="19644" y="12"/>
                  </a:cubicBezTo>
                  <a:cubicBezTo>
                    <a:pt x="20239" y="51"/>
                    <a:pt x="20580" y="178"/>
                    <a:pt x="20920" y="663"/>
                  </a:cubicBezTo>
                  <a:cubicBezTo>
                    <a:pt x="21260" y="1147"/>
                    <a:pt x="21600" y="1989"/>
                    <a:pt x="21515" y="2907"/>
                  </a:cubicBezTo>
                  <a:cubicBezTo>
                    <a:pt x="21430" y="3825"/>
                    <a:pt x="20920" y="4819"/>
                    <a:pt x="20154" y="5776"/>
                  </a:cubicBezTo>
                  <a:cubicBezTo>
                    <a:pt x="19389" y="6732"/>
                    <a:pt x="18369" y="7650"/>
                    <a:pt x="17348" y="8568"/>
                  </a:cubicBezTo>
                  <a:cubicBezTo>
                    <a:pt x="16328" y="9486"/>
                    <a:pt x="15307" y="10404"/>
                    <a:pt x="14117" y="11399"/>
                  </a:cubicBezTo>
                  <a:cubicBezTo>
                    <a:pt x="12926" y="12393"/>
                    <a:pt x="11565" y="13464"/>
                    <a:pt x="10290" y="14434"/>
                  </a:cubicBezTo>
                  <a:cubicBezTo>
                    <a:pt x="9014" y="15403"/>
                    <a:pt x="7824" y="16270"/>
                    <a:pt x="6718" y="17226"/>
                  </a:cubicBezTo>
                  <a:cubicBezTo>
                    <a:pt x="5613" y="18182"/>
                    <a:pt x="4592" y="19228"/>
                    <a:pt x="3827" y="19929"/>
                  </a:cubicBezTo>
                  <a:cubicBezTo>
                    <a:pt x="3061" y="20630"/>
                    <a:pt x="2551" y="20987"/>
                    <a:pt x="1956" y="21204"/>
                  </a:cubicBezTo>
                  <a:cubicBezTo>
                    <a:pt x="1361" y="21421"/>
                    <a:pt x="680" y="21497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7" name="Line"/>
            <p:cNvSpPr/>
            <p:nvPr/>
          </p:nvSpPr>
          <p:spPr>
            <a:xfrm>
              <a:off x="6971273" y="7255679"/>
              <a:ext cx="3742596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242" extrusionOk="0">
                  <a:moveTo>
                    <a:pt x="88" y="20242"/>
                  </a:moveTo>
                  <a:cubicBezTo>
                    <a:pt x="39" y="12528"/>
                    <a:pt x="-10" y="4813"/>
                    <a:pt x="2" y="1728"/>
                  </a:cubicBezTo>
                  <a:cubicBezTo>
                    <a:pt x="14" y="-1358"/>
                    <a:pt x="88" y="185"/>
                    <a:pt x="350" y="2499"/>
                  </a:cubicBezTo>
                  <a:cubicBezTo>
                    <a:pt x="613" y="4813"/>
                    <a:pt x="1065" y="7899"/>
                    <a:pt x="1535" y="10213"/>
                  </a:cubicBezTo>
                  <a:cubicBezTo>
                    <a:pt x="2005" y="12528"/>
                    <a:pt x="2493" y="14071"/>
                    <a:pt x="2945" y="14842"/>
                  </a:cubicBezTo>
                  <a:cubicBezTo>
                    <a:pt x="3397" y="15613"/>
                    <a:pt x="3812" y="15613"/>
                    <a:pt x="4270" y="15613"/>
                  </a:cubicBezTo>
                  <a:cubicBezTo>
                    <a:pt x="4728" y="15613"/>
                    <a:pt x="5228" y="15613"/>
                    <a:pt x="5668" y="15613"/>
                  </a:cubicBezTo>
                  <a:cubicBezTo>
                    <a:pt x="6107" y="15613"/>
                    <a:pt x="6486" y="15613"/>
                    <a:pt x="6895" y="15613"/>
                  </a:cubicBezTo>
                  <a:cubicBezTo>
                    <a:pt x="7304" y="15613"/>
                    <a:pt x="7744" y="15613"/>
                    <a:pt x="8195" y="15613"/>
                  </a:cubicBezTo>
                  <a:cubicBezTo>
                    <a:pt x="8647" y="15613"/>
                    <a:pt x="9111" y="15613"/>
                    <a:pt x="9575" y="14842"/>
                  </a:cubicBezTo>
                  <a:cubicBezTo>
                    <a:pt x="10039" y="14071"/>
                    <a:pt x="10503" y="12528"/>
                    <a:pt x="10979" y="11756"/>
                  </a:cubicBezTo>
                  <a:cubicBezTo>
                    <a:pt x="11455" y="10985"/>
                    <a:pt x="11944" y="10985"/>
                    <a:pt x="12426" y="10985"/>
                  </a:cubicBezTo>
                  <a:cubicBezTo>
                    <a:pt x="12908" y="10985"/>
                    <a:pt x="13385" y="10985"/>
                    <a:pt x="13843" y="10213"/>
                  </a:cubicBezTo>
                  <a:cubicBezTo>
                    <a:pt x="14300" y="9442"/>
                    <a:pt x="14740" y="7899"/>
                    <a:pt x="15186" y="7128"/>
                  </a:cubicBezTo>
                  <a:cubicBezTo>
                    <a:pt x="15631" y="6356"/>
                    <a:pt x="16083" y="6356"/>
                    <a:pt x="16498" y="5585"/>
                  </a:cubicBezTo>
                  <a:cubicBezTo>
                    <a:pt x="16913" y="4813"/>
                    <a:pt x="17292" y="3271"/>
                    <a:pt x="17732" y="2499"/>
                  </a:cubicBezTo>
                  <a:cubicBezTo>
                    <a:pt x="18171" y="1728"/>
                    <a:pt x="18672" y="1728"/>
                    <a:pt x="19221" y="1728"/>
                  </a:cubicBezTo>
                  <a:cubicBezTo>
                    <a:pt x="19771" y="1728"/>
                    <a:pt x="20369" y="1728"/>
                    <a:pt x="20772" y="4042"/>
                  </a:cubicBezTo>
                  <a:cubicBezTo>
                    <a:pt x="21175" y="6356"/>
                    <a:pt x="21382" y="10985"/>
                    <a:pt x="21590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8" name="Line"/>
            <p:cNvSpPr/>
            <p:nvPr/>
          </p:nvSpPr>
          <p:spPr>
            <a:xfrm>
              <a:off x="7589668" y="5904984"/>
              <a:ext cx="4191001" cy="134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extrusionOk="0">
                  <a:moveTo>
                    <a:pt x="0" y="19031"/>
                  </a:moveTo>
                  <a:cubicBezTo>
                    <a:pt x="120" y="18997"/>
                    <a:pt x="240" y="18963"/>
                    <a:pt x="420" y="18709"/>
                  </a:cubicBezTo>
                  <a:cubicBezTo>
                    <a:pt x="600" y="18454"/>
                    <a:pt x="840" y="17980"/>
                    <a:pt x="1053" y="17454"/>
                  </a:cubicBezTo>
                  <a:cubicBezTo>
                    <a:pt x="1265" y="16928"/>
                    <a:pt x="1451" y="16352"/>
                    <a:pt x="1707" y="15640"/>
                  </a:cubicBezTo>
                  <a:cubicBezTo>
                    <a:pt x="1964" y="14928"/>
                    <a:pt x="2291" y="14080"/>
                    <a:pt x="2569" y="13232"/>
                  </a:cubicBezTo>
                  <a:cubicBezTo>
                    <a:pt x="2847" y="12385"/>
                    <a:pt x="3076" y="11537"/>
                    <a:pt x="3278" y="10774"/>
                  </a:cubicBezTo>
                  <a:cubicBezTo>
                    <a:pt x="3480" y="10011"/>
                    <a:pt x="3655" y="9333"/>
                    <a:pt x="3807" y="8926"/>
                  </a:cubicBezTo>
                  <a:cubicBezTo>
                    <a:pt x="3960" y="8519"/>
                    <a:pt x="4091" y="8383"/>
                    <a:pt x="4184" y="8333"/>
                  </a:cubicBezTo>
                  <a:cubicBezTo>
                    <a:pt x="4276" y="8282"/>
                    <a:pt x="4331" y="8316"/>
                    <a:pt x="4407" y="8214"/>
                  </a:cubicBezTo>
                  <a:cubicBezTo>
                    <a:pt x="4484" y="8112"/>
                    <a:pt x="4582" y="7875"/>
                    <a:pt x="4751" y="7281"/>
                  </a:cubicBezTo>
                  <a:cubicBezTo>
                    <a:pt x="4920" y="6688"/>
                    <a:pt x="5160" y="5739"/>
                    <a:pt x="5427" y="4891"/>
                  </a:cubicBezTo>
                  <a:cubicBezTo>
                    <a:pt x="5695" y="4043"/>
                    <a:pt x="5989" y="3297"/>
                    <a:pt x="6267" y="2704"/>
                  </a:cubicBezTo>
                  <a:cubicBezTo>
                    <a:pt x="6545" y="2110"/>
                    <a:pt x="6807" y="1669"/>
                    <a:pt x="7058" y="1263"/>
                  </a:cubicBezTo>
                  <a:cubicBezTo>
                    <a:pt x="7309" y="856"/>
                    <a:pt x="7549" y="483"/>
                    <a:pt x="7740" y="262"/>
                  </a:cubicBezTo>
                  <a:cubicBezTo>
                    <a:pt x="7931" y="42"/>
                    <a:pt x="8073" y="-26"/>
                    <a:pt x="8160" y="8"/>
                  </a:cubicBezTo>
                  <a:cubicBezTo>
                    <a:pt x="8247" y="42"/>
                    <a:pt x="8280" y="177"/>
                    <a:pt x="8329" y="652"/>
                  </a:cubicBezTo>
                  <a:cubicBezTo>
                    <a:pt x="8378" y="1127"/>
                    <a:pt x="8444" y="1941"/>
                    <a:pt x="8509" y="2721"/>
                  </a:cubicBezTo>
                  <a:cubicBezTo>
                    <a:pt x="8575" y="3501"/>
                    <a:pt x="8640" y="4247"/>
                    <a:pt x="8678" y="4704"/>
                  </a:cubicBezTo>
                  <a:cubicBezTo>
                    <a:pt x="8716" y="5162"/>
                    <a:pt x="8727" y="5332"/>
                    <a:pt x="8749" y="5484"/>
                  </a:cubicBezTo>
                  <a:cubicBezTo>
                    <a:pt x="8771" y="5637"/>
                    <a:pt x="8804" y="5772"/>
                    <a:pt x="8891" y="5942"/>
                  </a:cubicBezTo>
                  <a:cubicBezTo>
                    <a:pt x="8978" y="6112"/>
                    <a:pt x="9120" y="6315"/>
                    <a:pt x="9240" y="6824"/>
                  </a:cubicBezTo>
                  <a:cubicBezTo>
                    <a:pt x="9360" y="7332"/>
                    <a:pt x="9458" y="8146"/>
                    <a:pt x="9562" y="8756"/>
                  </a:cubicBezTo>
                  <a:cubicBezTo>
                    <a:pt x="9665" y="9367"/>
                    <a:pt x="9775" y="9774"/>
                    <a:pt x="9889" y="10096"/>
                  </a:cubicBezTo>
                  <a:cubicBezTo>
                    <a:pt x="10004" y="10418"/>
                    <a:pt x="10124" y="10655"/>
                    <a:pt x="10211" y="10927"/>
                  </a:cubicBezTo>
                  <a:cubicBezTo>
                    <a:pt x="10298" y="11198"/>
                    <a:pt x="10353" y="11503"/>
                    <a:pt x="10424" y="11740"/>
                  </a:cubicBezTo>
                  <a:cubicBezTo>
                    <a:pt x="10495" y="11978"/>
                    <a:pt x="10582" y="12147"/>
                    <a:pt x="10745" y="12215"/>
                  </a:cubicBezTo>
                  <a:cubicBezTo>
                    <a:pt x="10909" y="12283"/>
                    <a:pt x="11149" y="12249"/>
                    <a:pt x="11324" y="12198"/>
                  </a:cubicBezTo>
                  <a:cubicBezTo>
                    <a:pt x="11498" y="12147"/>
                    <a:pt x="11607" y="12079"/>
                    <a:pt x="11689" y="12029"/>
                  </a:cubicBezTo>
                  <a:cubicBezTo>
                    <a:pt x="11771" y="11978"/>
                    <a:pt x="11825" y="11944"/>
                    <a:pt x="11880" y="12012"/>
                  </a:cubicBezTo>
                  <a:cubicBezTo>
                    <a:pt x="11935" y="12079"/>
                    <a:pt x="11989" y="12249"/>
                    <a:pt x="12033" y="12402"/>
                  </a:cubicBezTo>
                  <a:cubicBezTo>
                    <a:pt x="12076" y="12554"/>
                    <a:pt x="12109" y="12690"/>
                    <a:pt x="12213" y="12690"/>
                  </a:cubicBezTo>
                  <a:cubicBezTo>
                    <a:pt x="12316" y="12690"/>
                    <a:pt x="12491" y="12554"/>
                    <a:pt x="12704" y="12300"/>
                  </a:cubicBezTo>
                  <a:cubicBezTo>
                    <a:pt x="12916" y="12046"/>
                    <a:pt x="13167" y="11673"/>
                    <a:pt x="13347" y="11503"/>
                  </a:cubicBezTo>
                  <a:cubicBezTo>
                    <a:pt x="13527" y="11333"/>
                    <a:pt x="13636" y="11367"/>
                    <a:pt x="13713" y="11452"/>
                  </a:cubicBezTo>
                  <a:cubicBezTo>
                    <a:pt x="13789" y="11537"/>
                    <a:pt x="13833" y="11673"/>
                    <a:pt x="13871" y="11825"/>
                  </a:cubicBezTo>
                  <a:cubicBezTo>
                    <a:pt x="13909" y="11978"/>
                    <a:pt x="13942" y="12147"/>
                    <a:pt x="14018" y="12266"/>
                  </a:cubicBezTo>
                  <a:cubicBezTo>
                    <a:pt x="14095" y="12385"/>
                    <a:pt x="14215" y="12452"/>
                    <a:pt x="14411" y="12368"/>
                  </a:cubicBezTo>
                  <a:cubicBezTo>
                    <a:pt x="14607" y="12283"/>
                    <a:pt x="14880" y="12046"/>
                    <a:pt x="15071" y="11927"/>
                  </a:cubicBezTo>
                  <a:cubicBezTo>
                    <a:pt x="15262" y="11808"/>
                    <a:pt x="15371" y="11808"/>
                    <a:pt x="15485" y="11876"/>
                  </a:cubicBezTo>
                  <a:cubicBezTo>
                    <a:pt x="15600" y="11944"/>
                    <a:pt x="15720" y="12079"/>
                    <a:pt x="15835" y="12113"/>
                  </a:cubicBezTo>
                  <a:cubicBezTo>
                    <a:pt x="15949" y="12147"/>
                    <a:pt x="16058" y="12079"/>
                    <a:pt x="16140" y="12046"/>
                  </a:cubicBezTo>
                  <a:cubicBezTo>
                    <a:pt x="16222" y="12012"/>
                    <a:pt x="16276" y="12012"/>
                    <a:pt x="16320" y="12079"/>
                  </a:cubicBezTo>
                  <a:cubicBezTo>
                    <a:pt x="16364" y="12147"/>
                    <a:pt x="16396" y="12283"/>
                    <a:pt x="16435" y="12503"/>
                  </a:cubicBezTo>
                  <a:cubicBezTo>
                    <a:pt x="16473" y="12724"/>
                    <a:pt x="16516" y="13029"/>
                    <a:pt x="16631" y="13368"/>
                  </a:cubicBezTo>
                  <a:cubicBezTo>
                    <a:pt x="16745" y="13707"/>
                    <a:pt x="16931" y="14080"/>
                    <a:pt x="17122" y="14368"/>
                  </a:cubicBezTo>
                  <a:cubicBezTo>
                    <a:pt x="17313" y="14657"/>
                    <a:pt x="17509" y="14860"/>
                    <a:pt x="17700" y="15047"/>
                  </a:cubicBezTo>
                  <a:cubicBezTo>
                    <a:pt x="17891" y="15233"/>
                    <a:pt x="18076" y="15403"/>
                    <a:pt x="18344" y="15453"/>
                  </a:cubicBezTo>
                  <a:cubicBezTo>
                    <a:pt x="18611" y="15504"/>
                    <a:pt x="18960" y="15436"/>
                    <a:pt x="19189" y="15403"/>
                  </a:cubicBezTo>
                  <a:cubicBezTo>
                    <a:pt x="19418" y="15369"/>
                    <a:pt x="19527" y="15369"/>
                    <a:pt x="19598" y="15436"/>
                  </a:cubicBezTo>
                  <a:cubicBezTo>
                    <a:pt x="19669" y="15504"/>
                    <a:pt x="19702" y="15640"/>
                    <a:pt x="19729" y="15894"/>
                  </a:cubicBezTo>
                  <a:cubicBezTo>
                    <a:pt x="19756" y="16149"/>
                    <a:pt x="19778" y="16522"/>
                    <a:pt x="19855" y="16895"/>
                  </a:cubicBezTo>
                  <a:cubicBezTo>
                    <a:pt x="19931" y="17268"/>
                    <a:pt x="20062" y="17641"/>
                    <a:pt x="20296" y="18081"/>
                  </a:cubicBezTo>
                  <a:cubicBezTo>
                    <a:pt x="20531" y="18522"/>
                    <a:pt x="20869" y="19031"/>
                    <a:pt x="21104" y="19624"/>
                  </a:cubicBezTo>
                  <a:cubicBezTo>
                    <a:pt x="21338" y="20218"/>
                    <a:pt x="21469" y="20896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09" name="Line"/>
            <p:cNvSpPr/>
            <p:nvPr/>
          </p:nvSpPr>
          <p:spPr>
            <a:xfrm>
              <a:off x="9571294" y="7164035"/>
              <a:ext cx="37675" cy="24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9" extrusionOk="0">
                  <a:moveTo>
                    <a:pt x="10559" y="3644"/>
                  </a:moveTo>
                  <a:cubicBezTo>
                    <a:pt x="11759" y="2038"/>
                    <a:pt x="12959" y="431"/>
                    <a:pt x="13559" y="74"/>
                  </a:cubicBezTo>
                  <a:cubicBezTo>
                    <a:pt x="14159" y="-283"/>
                    <a:pt x="14159" y="610"/>
                    <a:pt x="13559" y="3555"/>
                  </a:cubicBezTo>
                  <a:cubicBezTo>
                    <a:pt x="12959" y="6500"/>
                    <a:pt x="11759" y="11499"/>
                    <a:pt x="9959" y="14980"/>
                  </a:cubicBezTo>
                  <a:cubicBezTo>
                    <a:pt x="8159" y="18461"/>
                    <a:pt x="5759" y="20424"/>
                    <a:pt x="4559" y="20871"/>
                  </a:cubicBezTo>
                  <a:cubicBezTo>
                    <a:pt x="3359" y="21317"/>
                    <a:pt x="3359" y="20246"/>
                    <a:pt x="5159" y="17390"/>
                  </a:cubicBezTo>
                  <a:cubicBezTo>
                    <a:pt x="6959" y="14534"/>
                    <a:pt x="10559" y="9892"/>
                    <a:pt x="12959" y="7125"/>
                  </a:cubicBezTo>
                  <a:cubicBezTo>
                    <a:pt x="15359" y="4358"/>
                    <a:pt x="16559" y="3466"/>
                    <a:pt x="17159" y="2484"/>
                  </a:cubicBezTo>
                  <a:cubicBezTo>
                    <a:pt x="17759" y="1502"/>
                    <a:pt x="17759" y="431"/>
                    <a:pt x="17759" y="699"/>
                  </a:cubicBezTo>
                  <a:cubicBezTo>
                    <a:pt x="17759" y="967"/>
                    <a:pt x="17759" y="2573"/>
                    <a:pt x="17159" y="5340"/>
                  </a:cubicBezTo>
                  <a:cubicBezTo>
                    <a:pt x="16559" y="8107"/>
                    <a:pt x="15359" y="12034"/>
                    <a:pt x="14759" y="14534"/>
                  </a:cubicBezTo>
                  <a:cubicBezTo>
                    <a:pt x="14159" y="17033"/>
                    <a:pt x="14159" y="18104"/>
                    <a:pt x="13559" y="18104"/>
                  </a:cubicBezTo>
                  <a:cubicBezTo>
                    <a:pt x="12959" y="18104"/>
                    <a:pt x="11759" y="17033"/>
                    <a:pt x="11159" y="14266"/>
                  </a:cubicBezTo>
                  <a:cubicBezTo>
                    <a:pt x="10559" y="11499"/>
                    <a:pt x="10559" y="7036"/>
                    <a:pt x="10559" y="4269"/>
                  </a:cubicBezTo>
                  <a:cubicBezTo>
                    <a:pt x="10559" y="1502"/>
                    <a:pt x="10559" y="431"/>
                    <a:pt x="9359" y="520"/>
                  </a:cubicBezTo>
                  <a:cubicBezTo>
                    <a:pt x="8159" y="610"/>
                    <a:pt x="5759" y="1859"/>
                    <a:pt x="3959" y="4180"/>
                  </a:cubicBezTo>
                  <a:cubicBezTo>
                    <a:pt x="2159" y="6500"/>
                    <a:pt x="959" y="9892"/>
                    <a:pt x="359" y="12034"/>
                  </a:cubicBezTo>
                  <a:cubicBezTo>
                    <a:pt x="-241" y="14177"/>
                    <a:pt x="-241" y="15069"/>
                    <a:pt x="1559" y="15158"/>
                  </a:cubicBezTo>
                  <a:cubicBezTo>
                    <a:pt x="3359" y="15248"/>
                    <a:pt x="6959" y="14534"/>
                    <a:pt x="9959" y="13105"/>
                  </a:cubicBezTo>
                  <a:cubicBezTo>
                    <a:pt x="12959" y="11677"/>
                    <a:pt x="15359" y="9535"/>
                    <a:pt x="17159" y="7393"/>
                  </a:cubicBezTo>
                  <a:cubicBezTo>
                    <a:pt x="18959" y="5251"/>
                    <a:pt x="20159" y="3109"/>
                    <a:pt x="20159" y="2484"/>
                  </a:cubicBezTo>
                  <a:cubicBezTo>
                    <a:pt x="20159" y="1859"/>
                    <a:pt x="18959" y="2752"/>
                    <a:pt x="16559" y="4805"/>
                  </a:cubicBezTo>
                  <a:cubicBezTo>
                    <a:pt x="14159" y="6857"/>
                    <a:pt x="10559" y="10071"/>
                    <a:pt x="11159" y="12570"/>
                  </a:cubicBezTo>
                  <a:cubicBezTo>
                    <a:pt x="11759" y="15069"/>
                    <a:pt x="16559" y="16854"/>
                    <a:pt x="21359" y="18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0" name="Line"/>
            <p:cNvSpPr/>
            <p:nvPr/>
          </p:nvSpPr>
          <p:spPr>
            <a:xfrm>
              <a:off x="9456568" y="7574419"/>
              <a:ext cx="330201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extrusionOk="0">
                  <a:moveTo>
                    <a:pt x="0" y="21513"/>
                  </a:moveTo>
                  <a:cubicBezTo>
                    <a:pt x="1523" y="17756"/>
                    <a:pt x="3046" y="14000"/>
                    <a:pt x="4154" y="10995"/>
                  </a:cubicBezTo>
                  <a:cubicBezTo>
                    <a:pt x="5262" y="7990"/>
                    <a:pt x="5954" y="5736"/>
                    <a:pt x="6438" y="3951"/>
                  </a:cubicBezTo>
                  <a:cubicBezTo>
                    <a:pt x="6923" y="2167"/>
                    <a:pt x="7200" y="852"/>
                    <a:pt x="7269" y="852"/>
                  </a:cubicBezTo>
                  <a:cubicBezTo>
                    <a:pt x="7338" y="852"/>
                    <a:pt x="7200" y="2167"/>
                    <a:pt x="6992" y="4890"/>
                  </a:cubicBezTo>
                  <a:cubicBezTo>
                    <a:pt x="6785" y="7614"/>
                    <a:pt x="6508" y="11746"/>
                    <a:pt x="6369" y="14282"/>
                  </a:cubicBezTo>
                  <a:cubicBezTo>
                    <a:pt x="6231" y="16817"/>
                    <a:pt x="6231" y="17756"/>
                    <a:pt x="6369" y="18696"/>
                  </a:cubicBezTo>
                  <a:cubicBezTo>
                    <a:pt x="6508" y="19635"/>
                    <a:pt x="6785" y="20574"/>
                    <a:pt x="7269" y="20856"/>
                  </a:cubicBezTo>
                  <a:cubicBezTo>
                    <a:pt x="7754" y="21137"/>
                    <a:pt x="8446" y="20762"/>
                    <a:pt x="9831" y="18790"/>
                  </a:cubicBezTo>
                  <a:cubicBezTo>
                    <a:pt x="11215" y="16817"/>
                    <a:pt x="13292" y="13249"/>
                    <a:pt x="14608" y="10150"/>
                  </a:cubicBezTo>
                  <a:cubicBezTo>
                    <a:pt x="15923" y="7050"/>
                    <a:pt x="16477" y="4421"/>
                    <a:pt x="16823" y="2636"/>
                  </a:cubicBezTo>
                  <a:cubicBezTo>
                    <a:pt x="17169" y="852"/>
                    <a:pt x="17308" y="-87"/>
                    <a:pt x="17238" y="7"/>
                  </a:cubicBezTo>
                  <a:cubicBezTo>
                    <a:pt x="17169" y="101"/>
                    <a:pt x="16892" y="1228"/>
                    <a:pt x="16892" y="3576"/>
                  </a:cubicBezTo>
                  <a:cubicBezTo>
                    <a:pt x="16892" y="5923"/>
                    <a:pt x="17169" y="9492"/>
                    <a:pt x="18000" y="12216"/>
                  </a:cubicBezTo>
                  <a:cubicBezTo>
                    <a:pt x="18831" y="14939"/>
                    <a:pt x="20215" y="16817"/>
                    <a:pt x="21600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1" name="Line"/>
            <p:cNvSpPr/>
            <p:nvPr/>
          </p:nvSpPr>
          <p:spPr>
            <a:xfrm>
              <a:off x="11399668" y="6625665"/>
              <a:ext cx="109171" cy="16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11" extrusionOk="0">
                  <a:moveTo>
                    <a:pt x="0" y="6787"/>
                  </a:moveTo>
                  <a:cubicBezTo>
                    <a:pt x="415" y="9421"/>
                    <a:pt x="831" y="12055"/>
                    <a:pt x="1038" y="14690"/>
                  </a:cubicBezTo>
                  <a:cubicBezTo>
                    <a:pt x="1246" y="17324"/>
                    <a:pt x="1246" y="19958"/>
                    <a:pt x="1246" y="20616"/>
                  </a:cubicBezTo>
                  <a:cubicBezTo>
                    <a:pt x="1246" y="21275"/>
                    <a:pt x="1246" y="19958"/>
                    <a:pt x="2492" y="17060"/>
                  </a:cubicBezTo>
                  <a:cubicBezTo>
                    <a:pt x="3738" y="14163"/>
                    <a:pt x="6231" y="9685"/>
                    <a:pt x="8308" y="6524"/>
                  </a:cubicBezTo>
                  <a:cubicBezTo>
                    <a:pt x="10385" y="3363"/>
                    <a:pt x="12046" y="1519"/>
                    <a:pt x="13915" y="597"/>
                  </a:cubicBezTo>
                  <a:cubicBezTo>
                    <a:pt x="15785" y="-325"/>
                    <a:pt x="17862" y="-325"/>
                    <a:pt x="19315" y="1651"/>
                  </a:cubicBezTo>
                  <a:cubicBezTo>
                    <a:pt x="20769" y="3626"/>
                    <a:pt x="21600" y="7577"/>
                    <a:pt x="21392" y="11134"/>
                  </a:cubicBezTo>
                  <a:cubicBezTo>
                    <a:pt x="21185" y="14690"/>
                    <a:pt x="19938" y="17851"/>
                    <a:pt x="18692" y="2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2" name="Line"/>
            <p:cNvSpPr/>
            <p:nvPr/>
          </p:nvSpPr>
          <p:spPr>
            <a:xfrm>
              <a:off x="11577468" y="66992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3" name="Line"/>
            <p:cNvSpPr/>
            <p:nvPr/>
          </p:nvSpPr>
          <p:spPr>
            <a:xfrm>
              <a:off x="11596518" y="67627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14" name="Line"/>
            <p:cNvSpPr/>
            <p:nvPr/>
          </p:nvSpPr>
          <p:spPr>
            <a:xfrm>
              <a:off x="11774318" y="6585744"/>
              <a:ext cx="120823" cy="2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23" extrusionOk="0">
                  <a:moveTo>
                    <a:pt x="0" y="3009"/>
                  </a:moveTo>
                  <a:cubicBezTo>
                    <a:pt x="366" y="1980"/>
                    <a:pt x="732" y="952"/>
                    <a:pt x="1831" y="437"/>
                  </a:cubicBezTo>
                  <a:cubicBezTo>
                    <a:pt x="2929" y="-77"/>
                    <a:pt x="4759" y="-77"/>
                    <a:pt x="6590" y="129"/>
                  </a:cubicBezTo>
                  <a:cubicBezTo>
                    <a:pt x="8420" y="334"/>
                    <a:pt x="10251" y="746"/>
                    <a:pt x="11166" y="1980"/>
                  </a:cubicBezTo>
                  <a:cubicBezTo>
                    <a:pt x="12081" y="3214"/>
                    <a:pt x="12081" y="5272"/>
                    <a:pt x="11349" y="6609"/>
                  </a:cubicBezTo>
                  <a:cubicBezTo>
                    <a:pt x="10617" y="7946"/>
                    <a:pt x="9153" y="8563"/>
                    <a:pt x="9336" y="8666"/>
                  </a:cubicBezTo>
                  <a:cubicBezTo>
                    <a:pt x="9519" y="8769"/>
                    <a:pt x="11349" y="8357"/>
                    <a:pt x="13546" y="8460"/>
                  </a:cubicBezTo>
                  <a:cubicBezTo>
                    <a:pt x="15742" y="8563"/>
                    <a:pt x="18305" y="9180"/>
                    <a:pt x="19769" y="10517"/>
                  </a:cubicBezTo>
                  <a:cubicBezTo>
                    <a:pt x="21234" y="11854"/>
                    <a:pt x="21600" y="13912"/>
                    <a:pt x="18854" y="15866"/>
                  </a:cubicBezTo>
                  <a:cubicBezTo>
                    <a:pt x="16108" y="17820"/>
                    <a:pt x="10251" y="19672"/>
                    <a:pt x="439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215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443618" y="7219950"/>
              <a:ext cx="2120901" cy="94887"/>
            </a:xfrm>
            <a:prstGeom prst="rect">
              <a:avLst/>
            </a:prstGeom>
            <a:effectLst/>
          </p:spPr>
        </p:pic>
        <p:pic>
          <p:nvPicPr>
            <p:cNvPr id="3217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520018" y="5701169"/>
              <a:ext cx="1764172" cy="1683882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47068" y="5891798"/>
              <a:ext cx="171451" cy="153403"/>
            </a:xfrm>
            <a:prstGeom prst="rect">
              <a:avLst/>
            </a:prstGeom>
            <a:effectLst/>
          </p:spPr>
        </p:pic>
        <p:pic>
          <p:nvPicPr>
            <p:cNvPr id="3221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843918" y="5905500"/>
              <a:ext cx="330201" cy="76200"/>
            </a:xfrm>
            <a:prstGeom prst="rect">
              <a:avLst/>
            </a:prstGeom>
            <a:effectLst/>
          </p:spPr>
        </p:pic>
        <p:pic>
          <p:nvPicPr>
            <p:cNvPr id="3223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056553" y="5852971"/>
              <a:ext cx="118786" cy="166829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232213" y="5849055"/>
              <a:ext cx="238837" cy="12126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7" name="Drawing"/>
          <p:cNvGrpSpPr/>
          <p:nvPr/>
        </p:nvGrpSpPr>
        <p:grpSpPr>
          <a:xfrm>
            <a:off x="792098" y="1682597"/>
            <a:ext cx="12060303" cy="7493154"/>
            <a:chOff x="0" y="0"/>
            <a:chExt cx="12060301" cy="7493152"/>
          </a:xfrm>
        </p:grpSpPr>
        <p:sp>
          <p:nvSpPr>
            <p:cNvPr id="3229" name="Line"/>
            <p:cNvSpPr/>
            <p:nvPr/>
          </p:nvSpPr>
          <p:spPr>
            <a:xfrm>
              <a:off x="122301" y="678821"/>
              <a:ext cx="222251" cy="27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extrusionOk="0">
                  <a:moveTo>
                    <a:pt x="0" y="6491"/>
                  </a:moveTo>
                  <a:cubicBezTo>
                    <a:pt x="0" y="5667"/>
                    <a:pt x="0" y="4842"/>
                    <a:pt x="1646" y="3688"/>
                  </a:cubicBezTo>
                  <a:cubicBezTo>
                    <a:pt x="3291" y="2534"/>
                    <a:pt x="6583" y="1050"/>
                    <a:pt x="8743" y="391"/>
                  </a:cubicBezTo>
                  <a:cubicBezTo>
                    <a:pt x="10903" y="-269"/>
                    <a:pt x="11931" y="-104"/>
                    <a:pt x="12651" y="968"/>
                  </a:cubicBezTo>
                  <a:cubicBezTo>
                    <a:pt x="13371" y="2039"/>
                    <a:pt x="13783" y="4018"/>
                    <a:pt x="12549" y="6986"/>
                  </a:cubicBezTo>
                  <a:cubicBezTo>
                    <a:pt x="11314" y="9954"/>
                    <a:pt x="8434" y="13911"/>
                    <a:pt x="6583" y="16467"/>
                  </a:cubicBezTo>
                  <a:cubicBezTo>
                    <a:pt x="4731" y="19023"/>
                    <a:pt x="3909" y="20177"/>
                    <a:pt x="4011" y="20754"/>
                  </a:cubicBezTo>
                  <a:cubicBezTo>
                    <a:pt x="4114" y="21331"/>
                    <a:pt x="5143" y="21331"/>
                    <a:pt x="7611" y="20836"/>
                  </a:cubicBezTo>
                  <a:cubicBezTo>
                    <a:pt x="10080" y="20342"/>
                    <a:pt x="13989" y="19352"/>
                    <a:pt x="16560" y="18610"/>
                  </a:cubicBezTo>
                  <a:cubicBezTo>
                    <a:pt x="19131" y="17868"/>
                    <a:pt x="20366" y="17374"/>
                    <a:pt x="21600" y="16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0" name="Line"/>
            <p:cNvSpPr/>
            <p:nvPr/>
          </p:nvSpPr>
          <p:spPr>
            <a:xfrm>
              <a:off x="-1" y="510253"/>
              <a:ext cx="535691" cy="57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23" extrusionOk="0">
                  <a:moveTo>
                    <a:pt x="12372" y="1331"/>
                  </a:moveTo>
                  <a:cubicBezTo>
                    <a:pt x="11619" y="861"/>
                    <a:pt x="10865" y="392"/>
                    <a:pt x="10028" y="157"/>
                  </a:cubicBezTo>
                  <a:cubicBezTo>
                    <a:pt x="9191" y="-78"/>
                    <a:pt x="8270" y="-78"/>
                    <a:pt x="7223" y="352"/>
                  </a:cubicBezTo>
                  <a:cubicBezTo>
                    <a:pt x="6177" y="783"/>
                    <a:pt x="5005" y="1644"/>
                    <a:pt x="3916" y="3092"/>
                  </a:cubicBezTo>
                  <a:cubicBezTo>
                    <a:pt x="2828" y="4539"/>
                    <a:pt x="1823" y="6574"/>
                    <a:pt x="1070" y="9000"/>
                  </a:cubicBezTo>
                  <a:cubicBezTo>
                    <a:pt x="316" y="11426"/>
                    <a:pt x="-186" y="14244"/>
                    <a:pt x="65" y="16396"/>
                  </a:cubicBezTo>
                  <a:cubicBezTo>
                    <a:pt x="316" y="18548"/>
                    <a:pt x="1321" y="20035"/>
                    <a:pt x="3121" y="20779"/>
                  </a:cubicBezTo>
                  <a:cubicBezTo>
                    <a:pt x="4921" y="21522"/>
                    <a:pt x="7516" y="21522"/>
                    <a:pt x="10154" y="20661"/>
                  </a:cubicBezTo>
                  <a:cubicBezTo>
                    <a:pt x="12791" y="19800"/>
                    <a:pt x="15470" y="18079"/>
                    <a:pt x="17395" y="16239"/>
                  </a:cubicBezTo>
                  <a:cubicBezTo>
                    <a:pt x="19321" y="14400"/>
                    <a:pt x="20493" y="12444"/>
                    <a:pt x="20954" y="10331"/>
                  </a:cubicBezTo>
                  <a:cubicBezTo>
                    <a:pt x="21414" y="8218"/>
                    <a:pt x="21163" y="5948"/>
                    <a:pt x="20493" y="4148"/>
                  </a:cubicBezTo>
                  <a:cubicBezTo>
                    <a:pt x="19823" y="2348"/>
                    <a:pt x="18735" y="1018"/>
                    <a:pt x="17228" y="470"/>
                  </a:cubicBezTo>
                  <a:cubicBezTo>
                    <a:pt x="15721" y="-78"/>
                    <a:pt x="13795" y="157"/>
                    <a:pt x="12330" y="744"/>
                  </a:cubicBezTo>
                  <a:cubicBezTo>
                    <a:pt x="10865" y="1331"/>
                    <a:pt x="9861" y="2270"/>
                    <a:pt x="8856" y="3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1" name="Line"/>
            <p:cNvSpPr/>
            <p:nvPr/>
          </p:nvSpPr>
          <p:spPr>
            <a:xfrm>
              <a:off x="868162" y="519706"/>
              <a:ext cx="219340" cy="42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5" extrusionOk="0">
                  <a:moveTo>
                    <a:pt x="20083" y="3234"/>
                  </a:moveTo>
                  <a:cubicBezTo>
                    <a:pt x="18643" y="2175"/>
                    <a:pt x="17203" y="1117"/>
                    <a:pt x="15968" y="534"/>
                  </a:cubicBezTo>
                  <a:cubicBezTo>
                    <a:pt x="14734" y="-48"/>
                    <a:pt x="13706" y="-154"/>
                    <a:pt x="12163" y="217"/>
                  </a:cubicBezTo>
                  <a:cubicBezTo>
                    <a:pt x="10620" y="587"/>
                    <a:pt x="8563" y="1434"/>
                    <a:pt x="6403" y="3446"/>
                  </a:cubicBezTo>
                  <a:cubicBezTo>
                    <a:pt x="4243" y="5458"/>
                    <a:pt x="1980" y="8634"/>
                    <a:pt x="848" y="11493"/>
                  </a:cubicBezTo>
                  <a:cubicBezTo>
                    <a:pt x="-283" y="14352"/>
                    <a:pt x="-283" y="16893"/>
                    <a:pt x="848" y="18640"/>
                  </a:cubicBezTo>
                  <a:cubicBezTo>
                    <a:pt x="1980" y="20387"/>
                    <a:pt x="4243" y="21340"/>
                    <a:pt x="7843" y="21393"/>
                  </a:cubicBezTo>
                  <a:cubicBezTo>
                    <a:pt x="11443" y="21446"/>
                    <a:pt x="16380" y="20599"/>
                    <a:pt x="21317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2" name="Line"/>
            <p:cNvSpPr/>
            <p:nvPr/>
          </p:nvSpPr>
          <p:spPr>
            <a:xfrm>
              <a:off x="1110032" y="685243"/>
              <a:ext cx="199720" cy="21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489" extrusionOk="0">
                  <a:moveTo>
                    <a:pt x="2306" y="10969"/>
                  </a:moveTo>
                  <a:cubicBezTo>
                    <a:pt x="4533" y="9354"/>
                    <a:pt x="6759" y="7739"/>
                    <a:pt x="8096" y="6427"/>
                  </a:cubicBezTo>
                  <a:cubicBezTo>
                    <a:pt x="9432" y="5114"/>
                    <a:pt x="9877" y="4105"/>
                    <a:pt x="10100" y="3096"/>
                  </a:cubicBezTo>
                  <a:cubicBezTo>
                    <a:pt x="10322" y="2086"/>
                    <a:pt x="10322" y="1077"/>
                    <a:pt x="9766" y="471"/>
                  </a:cubicBezTo>
                  <a:cubicBezTo>
                    <a:pt x="9209" y="-134"/>
                    <a:pt x="8096" y="-336"/>
                    <a:pt x="6425" y="976"/>
                  </a:cubicBezTo>
                  <a:cubicBezTo>
                    <a:pt x="4755" y="2288"/>
                    <a:pt x="2529" y="5114"/>
                    <a:pt x="1192" y="8344"/>
                  </a:cubicBezTo>
                  <a:cubicBezTo>
                    <a:pt x="-144" y="11574"/>
                    <a:pt x="-589" y="15208"/>
                    <a:pt x="1081" y="17630"/>
                  </a:cubicBezTo>
                  <a:cubicBezTo>
                    <a:pt x="2751" y="20053"/>
                    <a:pt x="6537" y="21264"/>
                    <a:pt x="10211" y="19952"/>
                  </a:cubicBezTo>
                  <a:cubicBezTo>
                    <a:pt x="13885" y="18640"/>
                    <a:pt x="17448" y="14804"/>
                    <a:pt x="21011" y="1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3" name="Line"/>
            <p:cNvSpPr/>
            <p:nvPr/>
          </p:nvSpPr>
          <p:spPr>
            <a:xfrm>
              <a:off x="1297051" y="653223"/>
              <a:ext cx="165101" cy="2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extrusionOk="0">
                  <a:moveTo>
                    <a:pt x="3323" y="9920"/>
                  </a:moveTo>
                  <a:cubicBezTo>
                    <a:pt x="2215" y="11883"/>
                    <a:pt x="1108" y="13847"/>
                    <a:pt x="554" y="15374"/>
                  </a:cubicBezTo>
                  <a:cubicBezTo>
                    <a:pt x="0" y="16901"/>
                    <a:pt x="0" y="17992"/>
                    <a:pt x="0" y="19083"/>
                  </a:cubicBezTo>
                  <a:cubicBezTo>
                    <a:pt x="0" y="20174"/>
                    <a:pt x="0" y="21265"/>
                    <a:pt x="277" y="21265"/>
                  </a:cubicBezTo>
                  <a:cubicBezTo>
                    <a:pt x="554" y="21265"/>
                    <a:pt x="1108" y="20174"/>
                    <a:pt x="2354" y="16901"/>
                  </a:cubicBezTo>
                  <a:cubicBezTo>
                    <a:pt x="3600" y="13629"/>
                    <a:pt x="5538" y="8174"/>
                    <a:pt x="6923" y="5010"/>
                  </a:cubicBezTo>
                  <a:cubicBezTo>
                    <a:pt x="8308" y="1847"/>
                    <a:pt x="9138" y="974"/>
                    <a:pt x="10246" y="429"/>
                  </a:cubicBezTo>
                  <a:cubicBezTo>
                    <a:pt x="11354" y="-117"/>
                    <a:pt x="12738" y="-335"/>
                    <a:pt x="13985" y="974"/>
                  </a:cubicBezTo>
                  <a:cubicBezTo>
                    <a:pt x="15231" y="2283"/>
                    <a:pt x="16338" y="5120"/>
                    <a:pt x="17585" y="7738"/>
                  </a:cubicBezTo>
                  <a:cubicBezTo>
                    <a:pt x="18831" y="10356"/>
                    <a:pt x="20215" y="12756"/>
                    <a:pt x="21600" y="15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4" name="Line"/>
            <p:cNvSpPr/>
            <p:nvPr/>
          </p:nvSpPr>
          <p:spPr>
            <a:xfrm>
              <a:off x="1561860" y="374802"/>
              <a:ext cx="90792" cy="42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98" extrusionOk="0">
                  <a:moveTo>
                    <a:pt x="9275" y="0"/>
                  </a:moveTo>
                  <a:cubicBezTo>
                    <a:pt x="5839" y="3116"/>
                    <a:pt x="2402" y="6233"/>
                    <a:pt x="930" y="9510"/>
                  </a:cubicBezTo>
                  <a:cubicBezTo>
                    <a:pt x="-543" y="12788"/>
                    <a:pt x="-52" y="16227"/>
                    <a:pt x="930" y="18269"/>
                  </a:cubicBezTo>
                  <a:cubicBezTo>
                    <a:pt x="1912" y="20310"/>
                    <a:pt x="3384" y="20955"/>
                    <a:pt x="5348" y="21278"/>
                  </a:cubicBezTo>
                  <a:cubicBezTo>
                    <a:pt x="7312" y="21600"/>
                    <a:pt x="9766" y="21600"/>
                    <a:pt x="12466" y="21063"/>
                  </a:cubicBezTo>
                  <a:cubicBezTo>
                    <a:pt x="15166" y="20525"/>
                    <a:pt x="18112" y="19451"/>
                    <a:pt x="21057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5" name="Line"/>
            <p:cNvSpPr/>
            <p:nvPr/>
          </p:nvSpPr>
          <p:spPr>
            <a:xfrm>
              <a:off x="1500251" y="539902"/>
              <a:ext cx="30480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extrusionOk="0">
                  <a:moveTo>
                    <a:pt x="0" y="9918"/>
                  </a:moveTo>
                  <a:cubicBezTo>
                    <a:pt x="0" y="8596"/>
                    <a:pt x="0" y="7273"/>
                    <a:pt x="1425" y="6171"/>
                  </a:cubicBezTo>
                  <a:cubicBezTo>
                    <a:pt x="2850" y="5069"/>
                    <a:pt x="5700" y="4188"/>
                    <a:pt x="7875" y="4188"/>
                  </a:cubicBezTo>
                  <a:cubicBezTo>
                    <a:pt x="10050" y="4188"/>
                    <a:pt x="11550" y="5069"/>
                    <a:pt x="12825" y="6612"/>
                  </a:cubicBezTo>
                  <a:cubicBezTo>
                    <a:pt x="14100" y="8155"/>
                    <a:pt x="15150" y="10359"/>
                    <a:pt x="15825" y="12673"/>
                  </a:cubicBezTo>
                  <a:cubicBezTo>
                    <a:pt x="16500" y="14988"/>
                    <a:pt x="16800" y="17412"/>
                    <a:pt x="16725" y="19065"/>
                  </a:cubicBezTo>
                  <a:cubicBezTo>
                    <a:pt x="16650" y="20718"/>
                    <a:pt x="16200" y="21600"/>
                    <a:pt x="15750" y="21490"/>
                  </a:cubicBezTo>
                  <a:cubicBezTo>
                    <a:pt x="15300" y="21380"/>
                    <a:pt x="14850" y="20278"/>
                    <a:pt x="14700" y="17853"/>
                  </a:cubicBezTo>
                  <a:cubicBezTo>
                    <a:pt x="14550" y="15429"/>
                    <a:pt x="14700" y="11682"/>
                    <a:pt x="15900" y="8486"/>
                  </a:cubicBezTo>
                  <a:cubicBezTo>
                    <a:pt x="17100" y="5290"/>
                    <a:pt x="19350" y="26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6" name="Line"/>
            <p:cNvSpPr/>
            <p:nvPr/>
          </p:nvSpPr>
          <p:spPr>
            <a:xfrm>
              <a:off x="1819567" y="330352"/>
              <a:ext cx="3728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extrusionOk="0">
                  <a:moveTo>
                    <a:pt x="9048" y="12343"/>
                  </a:moveTo>
                  <a:cubicBezTo>
                    <a:pt x="7217" y="12343"/>
                    <a:pt x="5387" y="12343"/>
                    <a:pt x="3861" y="13314"/>
                  </a:cubicBezTo>
                  <a:cubicBezTo>
                    <a:pt x="2336" y="14286"/>
                    <a:pt x="1115" y="16229"/>
                    <a:pt x="505" y="17543"/>
                  </a:cubicBezTo>
                  <a:cubicBezTo>
                    <a:pt x="-105" y="18857"/>
                    <a:pt x="-105" y="19543"/>
                    <a:pt x="200" y="20057"/>
                  </a:cubicBezTo>
                  <a:cubicBezTo>
                    <a:pt x="505" y="20571"/>
                    <a:pt x="1115" y="20914"/>
                    <a:pt x="2336" y="20171"/>
                  </a:cubicBezTo>
                  <a:cubicBezTo>
                    <a:pt x="3556" y="19429"/>
                    <a:pt x="5387" y="17600"/>
                    <a:pt x="6363" y="16286"/>
                  </a:cubicBezTo>
                  <a:cubicBezTo>
                    <a:pt x="7339" y="14971"/>
                    <a:pt x="7461" y="14171"/>
                    <a:pt x="7461" y="14286"/>
                  </a:cubicBezTo>
                  <a:cubicBezTo>
                    <a:pt x="7461" y="14400"/>
                    <a:pt x="7339" y="15429"/>
                    <a:pt x="7461" y="16171"/>
                  </a:cubicBezTo>
                  <a:cubicBezTo>
                    <a:pt x="7583" y="16914"/>
                    <a:pt x="7949" y="17371"/>
                    <a:pt x="8803" y="17429"/>
                  </a:cubicBezTo>
                  <a:cubicBezTo>
                    <a:pt x="9658" y="17486"/>
                    <a:pt x="11000" y="17143"/>
                    <a:pt x="12403" y="16000"/>
                  </a:cubicBezTo>
                  <a:cubicBezTo>
                    <a:pt x="13807" y="14857"/>
                    <a:pt x="15271" y="12914"/>
                    <a:pt x="16187" y="10686"/>
                  </a:cubicBezTo>
                  <a:cubicBezTo>
                    <a:pt x="17102" y="8457"/>
                    <a:pt x="17468" y="5943"/>
                    <a:pt x="17651" y="4229"/>
                  </a:cubicBezTo>
                  <a:cubicBezTo>
                    <a:pt x="17834" y="2514"/>
                    <a:pt x="17834" y="1600"/>
                    <a:pt x="17529" y="971"/>
                  </a:cubicBezTo>
                  <a:cubicBezTo>
                    <a:pt x="17224" y="343"/>
                    <a:pt x="16614" y="0"/>
                    <a:pt x="15942" y="0"/>
                  </a:cubicBezTo>
                  <a:cubicBezTo>
                    <a:pt x="15271" y="0"/>
                    <a:pt x="14539" y="343"/>
                    <a:pt x="13868" y="1314"/>
                  </a:cubicBezTo>
                  <a:cubicBezTo>
                    <a:pt x="13197" y="2286"/>
                    <a:pt x="12587" y="3886"/>
                    <a:pt x="12342" y="6400"/>
                  </a:cubicBezTo>
                  <a:cubicBezTo>
                    <a:pt x="12098" y="8914"/>
                    <a:pt x="12220" y="12343"/>
                    <a:pt x="12770" y="14800"/>
                  </a:cubicBezTo>
                  <a:cubicBezTo>
                    <a:pt x="13319" y="17257"/>
                    <a:pt x="14295" y="18743"/>
                    <a:pt x="15820" y="19714"/>
                  </a:cubicBezTo>
                  <a:cubicBezTo>
                    <a:pt x="17346" y="20686"/>
                    <a:pt x="19420" y="21143"/>
                    <a:pt x="214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7" name="Line"/>
            <p:cNvSpPr/>
            <p:nvPr/>
          </p:nvSpPr>
          <p:spPr>
            <a:xfrm>
              <a:off x="2719430" y="330352"/>
              <a:ext cx="222272" cy="35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7" extrusionOk="0">
                  <a:moveTo>
                    <a:pt x="6726" y="0"/>
                  </a:moveTo>
                  <a:cubicBezTo>
                    <a:pt x="5504" y="3558"/>
                    <a:pt x="4281" y="7115"/>
                    <a:pt x="3262" y="10038"/>
                  </a:cubicBezTo>
                  <a:cubicBezTo>
                    <a:pt x="2243" y="12960"/>
                    <a:pt x="1428" y="15247"/>
                    <a:pt x="817" y="17026"/>
                  </a:cubicBezTo>
                  <a:cubicBezTo>
                    <a:pt x="206" y="18805"/>
                    <a:pt x="-202" y="20075"/>
                    <a:pt x="104" y="20774"/>
                  </a:cubicBezTo>
                  <a:cubicBezTo>
                    <a:pt x="409" y="21473"/>
                    <a:pt x="1428" y="21600"/>
                    <a:pt x="4485" y="21346"/>
                  </a:cubicBezTo>
                  <a:cubicBezTo>
                    <a:pt x="7541" y="21092"/>
                    <a:pt x="12636" y="20456"/>
                    <a:pt x="15794" y="20012"/>
                  </a:cubicBezTo>
                  <a:cubicBezTo>
                    <a:pt x="18953" y="19567"/>
                    <a:pt x="20175" y="19313"/>
                    <a:pt x="21398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8" name="Line"/>
            <p:cNvSpPr/>
            <p:nvPr/>
          </p:nvSpPr>
          <p:spPr>
            <a:xfrm>
              <a:off x="3005201" y="52720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39" name="Line"/>
            <p:cNvSpPr/>
            <p:nvPr/>
          </p:nvSpPr>
          <p:spPr>
            <a:xfrm>
              <a:off x="2986151" y="4446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0" name="Line"/>
            <p:cNvSpPr/>
            <p:nvPr/>
          </p:nvSpPr>
          <p:spPr>
            <a:xfrm>
              <a:off x="3081401" y="438302"/>
              <a:ext cx="1947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04" y="2667"/>
                    <a:pt x="1409" y="5333"/>
                    <a:pt x="1761" y="8400"/>
                  </a:cubicBezTo>
                  <a:cubicBezTo>
                    <a:pt x="2113" y="11467"/>
                    <a:pt x="2113" y="14933"/>
                    <a:pt x="1996" y="17467"/>
                  </a:cubicBezTo>
                  <a:cubicBezTo>
                    <a:pt x="1878" y="20000"/>
                    <a:pt x="1643" y="21600"/>
                    <a:pt x="1526" y="21600"/>
                  </a:cubicBezTo>
                  <a:cubicBezTo>
                    <a:pt x="1409" y="21600"/>
                    <a:pt x="1409" y="20000"/>
                    <a:pt x="2230" y="16533"/>
                  </a:cubicBezTo>
                  <a:cubicBezTo>
                    <a:pt x="3052" y="13067"/>
                    <a:pt x="4696" y="7733"/>
                    <a:pt x="5987" y="4667"/>
                  </a:cubicBezTo>
                  <a:cubicBezTo>
                    <a:pt x="7278" y="1600"/>
                    <a:pt x="8217" y="800"/>
                    <a:pt x="9039" y="1333"/>
                  </a:cubicBezTo>
                  <a:cubicBezTo>
                    <a:pt x="9861" y="1867"/>
                    <a:pt x="10565" y="3733"/>
                    <a:pt x="10917" y="6133"/>
                  </a:cubicBezTo>
                  <a:cubicBezTo>
                    <a:pt x="11270" y="8533"/>
                    <a:pt x="11270" y="11467"/>
                    <a:pt x="11152" y="13600"/>
                  </a:cubicBezTo>
                  <a:cubicBezTo>
                    <a:pt x="11035" y="15733"/>
                    <a:pt x="10800" y="17067"/>
                    <a:pt x="10800" y="17067"/>
                  </a:cubicBezTo>
                  <a:cubicBezTo>
                    <a:pt x="10800" y="17067"/>
                    <a:pt x="11035" y="15733"/>
                    <a:pt x="12209" y="12933"/>
                  </a:cubicBezTo>
                  <a:cubicBezTo>
                    <a:pt x="13383" y="10133"/>
                    <a:pt x="15496" y="5867"/>
                    <a:pt x="17139" y="3467"/>
                  </a:cubicBezTo>
                  <a:cubicBezTo>
                    <a:pt x="18783" y="1067"/>
                    <a:pt x="19957" y="533"/>
                    <a:pt x="20661" y="933"/>
                  </a:cubicBezTo>
                  <a:cubicBezTo>
                    <a:pt x="21365" y="1333"/>
                    <a:pt x="21600" y="2667"/>
                    <a:pt x="21600" y="5733"/>
                  </a:cubicBezTo>
                  <a:cubicBezTo>
                    <a:pt x="21600" y="8800"/>
                    <a:pt x="21365" y="13600"/>
                    <a:pt x="21130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1" name="Line"/>
            <p:cNvSpPr/>
            <p:nvPr/>
          </p:nvSpPr>
          <p:spPr>
            <a:xfrm>
              <a:off x="3360801" y="43195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2" name="Line"/>
            <p:cNvSpPr/>
            <p:nvPr/>
          </p:nvSpPr>
          <p:spPr>
            <a:xfrm>
              <a:off x="3398901" y="336702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3" name="Line"/>
            <p:cNvSpPr/>
            <p:nvPr/>
          </p:nvSpPr>
          <p:spPr>
            <a:xfrm>
              <a:off x="3477218" y="139852"/>
              <a:ext cx="82551" cy="42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6" extrusionOk="0">
                  <a:moveTo>
                    <a:pt x="15660" y="0"/>
                  </a:moveTo>
                  <a:cubicBezTo>
                    <a:pt x="14040" y="2541"/>
                    <a:pt x="12420" y="5082"/>
                    <a:pt x="9990" y="7888"/>
                  </a:cubicBezTo>
                  <a:cubicBezTo>
                    <a:pt x="7560" y="10694"/>
                    <a:pt x="4320" y="13765"/>
                    <a:pt x="2430" y="15829"/>
                  </a:cubicBezTo>
                  <a:cubicBezTo>
                    <a:pt x="540" y="17894"/>
                    <a:pt x="0" y="18953"/>
                    <a:pt x="0" y="19747"/>
                  </a:cubicBezTo>
                  <a:cubicBezTo>
                    <a:pt x="0" y="20541"/>
                    <a:pt x="540" y="21071"/>
                    <a:pt x="2430" y="21335"/>
                  </a:cubicBezTo>
                  <a:cubicBezTo>
                    <a:pt x="4320" y="21600"/>
                    <a:pt x="7560" y="21600"/>
                    <a:pt x="11070" y="20859"/>
                  </a:cubicBezTo>
                  <a:cubicBezTo>
                    <a:pt x="14580" y="20118"/>
                    <a:pt x="18360" y="18635"/>
                    <a:pt x="19980" y="17524"/>
                  </a:cubicBezTo>
                  <a:cubicBezTo>
                    <a:pt x="21600" y="16412"/>
                    <a:pt x="21060" y="15671"/>
                    <a:pt x="20520" y="14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4" name="Line"/>
            <p:cNvSpPr/>
            <p:nvPr/>
          </p:nvSpPr>
          <p:spPr>
            <a:xfrm>
              <a:off x="3459174" y="349402"/>
              <a:ext cx="206428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5" extrusionOk="0">
                  <a:moveTo>
                    <a:pt x="3642" y="19722"/>
                  </a:moveTo>
                  <a:cubicBezTo>
                    <a:pt x="1879" y="20661"/>
                    <a:pt x="115" y="21600"/>
                    <a:pt x="5" y="21130"/>
                  </a:cubicBezTo>
                  <a:cubicBezTo>
                    <a:pt x="-105" y="20661"/>
                    <a:pt x="1438" y="18783"/>
                    <a:pt x="5295" y="15026"/>
                  </a:cubicBezTo>
                  <a:cubicBezTo>
                    <a:pt x="9152" y="11270"/>
                    <a:pt x="15324" y="5635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5" name="Line"/>
            <p:cNvSpPr/>
            <p:nvPr/>
          </p:nvSpPr>
          <p:spPr>
            <a:xfrm>
              <a:off x="4338701" y="149287"/>
              <a:ext cx="28841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3" extrusionOk="0">
                  <a:moveTo>
                    <a:pt x="0" y="942"/>
                  </a:moveTo>
                  <a:cubicBezTo>
                    <a:pt x="6171" y="442"/>
                    <a:pt x="12343" y="-57"/>
                    <a:pt x="16200" y="5"/>
                  </a:cubicBezTo>
                  <a:cubicBezTo>
                    <a:pt x="20057" y="68"/>
                    <a:pt x="21600" y="692"/>
                    <a:pt x="20829" y="3064"/>
                  </a:cubicBezTo>
                  <a:cubicBezTo>
                    <a:pt x="20057" y="5437"/>
                    <a:pt x="16971" y="9557"/>
                    <a:pt x="14657" y="12928"/>
                  </a:cubicBezTo>
                  <a:cubicBezTo>
                    <a:pt x="12343" y="16299"/>
                    <a:pt x="10800" y="18921"/>
                    <a:pt x="9257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6" name="Line"/>
            <p:cNvSpPr/>
            <p:nvPr/>
          </p:nvSpPr>
          <p:spPr>
            <a:xfrm>
              <a:off x="4199943" y="74624"/>
              <a:ext cx="449909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6" extrusionOk="0">
                  <a:moveTo>
                    <a:pt x="563" y="11592"/>
                  </a:moveTo>
                  <a:cubicBezTo>
                    <a:pt x="259" y="11128"/>
                    <a:pt x="-45" y="10663"/>
                    <a:pt x="6" y="10257"/>
                  </a:cubicBezTo>
                  <a:cubicBezTo>
                    <a:pt x="56" y="9850"/>
                    <a:pt x="462" y="9502"/>
                    <a:pt x="2287" y="8398"/>
                  </a:cubicBezTo>
                  <a:cubicBezTo>
                    <a:pt x="4113" y="7295"/>
                    <a:pt x="7358" y="5437"/>
                    <a:pt x="9589" y="4044"/>
                  </a:cubicBezTo>
                  <a:cubicBezTo>
                    <a:pt x="11820" y="2650"/>
                    <a:pt x="13037" y="1721"/>
                    <a:pt x="13949" y="1024"/>
                  </a:cubicBezTo>
                  <a:cubicBezTo>
                    <a:pt x="14862" y="328"/>
                    <a:pt x="15470" y="-137"/>
                    <a:pt x="15775" y="37"/>
                  </a:cubicBezTo>
                  <a:cubicBezTo>
                    <a:pt x="16079" y="211"/>
                    <a:pt x="16079" y="1024"/>
                    <a:pt x="15978" y="2824"/>
                  </a:cubicBezTo>
                  <a:cubicBezTo>
                    <a:pt x="15876" y="4624"/>
                    <a:pt x="15673" y="7411"/>
                    <a:pt x="15369" y="10315"/>
                  </a:cubicBezTo>
                  <a:cubicBezTo>
                    <a:pt x="15065" y="13218"/>
                    <a:pt x="14659" y="16237"/>
                    <a:pt x="14304" y="18211"/>
                  </a:cubicBezTo>
                  <a:cubicBezTo>
                    <a:pt x="13949" y="20186"/>
                    <a:pt x="13645" y="21115"/>
                    <a:pt x="13544" y="21289"/>
                  </a:cubicBezTo>
                  <a:cubicBezTo>
                    <a:pt x="13442" y="21463"/>
                    <a:pt x="13544" y="20882"/>
                    <a:pt x="14051" y="19547"/>
                  </a:cubicBezTo>
                  <a:cubicBezTo>
                    <a:pt x="14558" y="18211"/>
                    <a:pt x="15470" y="16121"/>
                    <a:pt x="16130" y="14844"/>
                  </a:cubicBezTo>
                  <a:cubicBezTo>
                    <a:pt x="16789" y="13566"/>
                    <a:pt x="17194" y="13102"/>
                    <a:pt x="17651" y="12811"/>
                  </a:cubicBezTo>
                  <a:cubicBezTo>
                    <a:pt x="18107" y="12521"/>
                    <a:pt x="18614" y="12405"/>
                    <a:pt x="19020" y="12579"/>
                  </a:cubicBezTo>
                  <a:cubicBezTo>
                    <a:pt x="19425" y="12753"/>
                    <a:pt x="19730" y="13218"/>
                    <a:pt x="20135" y="14728"/>
                  </a:cubicBezTo>
                  <a:cubicBezTo>
                    <a:pt x="20541" y="16237"/>
                    <a:pt x="21048" y="18792"/>
                    <a:pt x="21555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7" name="Line"/>
            <p:cNvSpPr/>
            <p:nvPr/>
          </p:nvSpPr>
          <p:spPr>
            <a:xfrm>
              <a:off x="4707001" y="279600"/>
              <a:ext cx="114301" cy="1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0" y="10794"/>
                  </a:moveTo>
                  <a:cubicBezTo>
                    <a:pt x="4000" y="9409"/>
                    <a:pt x="8000" y="8025"/>
                    <a:pt x="10600" y="6779"/>
                  </a:cubicBezTo>
                  <a:cubicBezTo>
                    <a:pt x="13200" y="5532"/>
                    <a:pt x="14400" y="4425"/>
                    <a:pt x="14800" y="3179"/>
                  </a:cubicBezTo>
                  <a:cubicBezTo>
                    <a:pt x="15200" y="1932"/>
                    <a:pt x="14800" y="548"/>
                    <a:pt x="13600" y="132"/>
                  </a:cubicBezTo>
                  <a:cubicBezTo>
                    <a:pt x="12400" y="-283"/>
                    <a:pt x="10400" y="271"/>
                    <a:pt x="8200" y="1932"/>
                  </a:cubicBezTo>
                  <a:cubicBezTo>
                    <a:pt x="6000" y="3594"/>
                    <a:pt x="3600" y="6363"/>
                    <a:pt x="2800" y="9825"/>
                  </a:cubicBezTo>
                  <a:cubicBezTo>
                    <a:pt x="2000" y="13286"/>
                    <a:pt x="2800" y="17440"/>
                    <a:pt x="6200" y="19379"/>
                  </a:cubicBezTo>
                  <a:cubicBezTo>
                    <a:pt x="9600" y="21317"/>
                    <a:pt x="15600" y="21040"/>
                    <a:pt x="21600" y="20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8" name="Line"/>
            <p:cNvSpPr/>
            <p:nvPr/>
          </p:nvSpPr>
          <p:spPr>
            <a:xfrm>
              <a:off x="4900380" y="268564"/>
              <a:ext cx="143172" cy="18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393" extrusionOk="0">
                  <a:moveTo>
                    <a:pt x="20872" y="1232"/>
                  </a:moveTo>
                  <a:cubicBezTo>
                    <a:pt x="16861" y="282"/>
                    <a:pt x="12849" y="-667"/>
                    <a:pt x="8992" y="638"/>
                  </a:cubicBezTo>
                  <a:cubicBezTo>
                    <a:pt x="5135" y="1944"/>
                    <a:pt x="1432" y="5504"/>
                    <a:pt x="352" y="9184"/>
                  </a:cubicBezTo>
                  <a:cubicBezTo>
                    <a:pt x="-728" y="12863"/>
                    <a:pt x="815" y="16660"/>
                    <a:pt x="3129" y="18678"/>
                  </a:cubicBezTo>
                  <a:cubicBezTo>
                    <a:pt x="5443" y="20696"/>
                    <a:pt x="8529" y="20933"/>
                    <a:pt x="11306" y="19390"/>
                  </a:cubicBezTo>
                  <a:cubicBezTo>
                    <a:pt x="14083" y="17847"/>
                    <a:pt x="16552" y="14524"/>
                    <a:pt x="16706" y="11320"/>
                  </a:cubicBezTo>
                  <a:cubicBezTo>
                    <a:pt x="16861" y="8115"/>
                    <a:pt x="14701" y="5030"/>
                    <a:pt x="12541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49" name="Line"/>
            <p:cNvSpPr/>
            <p:nvPr/>
          </p:nvSpPr>
          <p:spPr>
            <a:xfrm>
              <a:off x="5088001" y="244537"/>
              <a:ext cx="101601" cy="19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extrusionOk="0">
                  <a:moveTo>
                    <a:pt x="0" y="1771"/>
                  </a:moveTo>
                  <a:cubicBezTo>
                    <a:pt x="3150" y="832"/>
                    <a:pt x="6300" y="-107"/>
                    <a:pt x="9000" y="10"/>
                  </a:cubicBezTo>
                  <a:cubicBezTo>
                    <a:pt x="11700" y="128"/>
                    <a:pt x="13950" y="1302"/>
                    <a:pt x="15750" y="4236"/>
                  </a:cubicBezTo>
                  <a:cubicBezTo>
                    <a:pt x="17550" y="7171"/>
                    <a:pt x="18900" y="11867"/>
                    <a:pt x="19575" y="14802"/>
                  </a:cubicBezTo>
                  <a:cubicBezTo>
                    <a:pt x="20250" y="17736"/>
                    <a:pt x="20250" y="18910"/>
                    <a:pt x="18675" y="19850"/>
                  </a:cubicBezTo>
                  <a:cubicBezTo>
                    <a:pt x="17100" y="20789"/>
                    <a:pt x="13950" y="21493"/>
                    <a:pt x="11925" y="21141"/>
                  </a:cubicBezTo>
                  <a:cubicBezTo>
                    <a:pt x="9900" y="20789"/>
                    <a:pt x="9000" y="19380"/>
                    <a:pt x="9675" y="16797"/>
                  </a:cubicBezTo>
                  <a:cubicBezTo>
                    <a:pt x="10350" y="14215"/>
                    <a:pt x="12600" y="10458"/>
                    <a:pt x="14850" y="8228"/>
                  </a:cubicBezTo>
                  <a:cubicBezTo>
                    <a:pt x="17100" y="5997"/>
                    <a:pt x="19350" y="5293"/>
                    <a:pt x="21600" y="4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0" name="Line"/>
            <p:cNvSpPr/>
            <p:nvPr/>
          </p:nvSpPr>
          <p:spPr>
            <a:xfrm>
              <a:off x="5221351" y="209702"/>
              <a:ext cx="41910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41"/>
                  </a:moveTo>
                  <a:cubicBezTo>
                    <a:pt x="436" y="8982"/>
                    <a:pt x="873" y="9624"/>
                    <a:pt x="1636" y="9410"/>
                  </a:cubicBezTo>
                  <a:cubicBezTo>
                    <a:pt x="2400" y="9196"/>
                    <a:pt x="3491" y="8127"/>
                    <a:pt x="4145" y="6630"/>
                  </a:cubicBezTo>
                  <a:cubicBezTo>
                    <a:pt x="4800" y="5133"/>
                    <a:pt x="5018" y="3208"/>
                    <a:pt x="4855" y="2246"/>
                  </a:cubicBezTo>
                  <a:cubicBezTo>
                    <a:pt x="4691" y="1283"/>
                    <a:pt x="4145" y="1283"/>
                    <a:pt x="3491" y="2459"/>
                  </a:cubicBezTo>
                  <a:cubicBezTo>
                    <a:pt x="2836" y="3636"/>
                    <a:pt x="2073" y="5988"/>
                    <a:pt x="1582" y="9089"/>
                  </a:cubicBezTo>
                  <a:cubicBezTo>
                    <a:pt x="1091" y="12190"/>
                    <a:pt x="873" y="16040"/>
                    <a:pt x="982" y="18392"/>
                  </a:cubicBezTo>
                  <a:cubicBezTo>
                    <a:pt x="1091" y="20745"/>
                    <a:pt x="1527" y="21600"/>
                    <a:pt x="2345" y="21600"/>
                  </a:cubicBezTo>
                  <a:cubicBezTo>
                    <a:pt x="3164" y="21600"/>
                    <a:pt x="4364" y="20745"/>
                    <a:pt x="5455" y="18499"/>
                  </a:cubicBezTo>
                  <a:cubicBezTo>
                    <a:pt x="6545" y="16253"/>
                    <a:pt x="7527" y="12618"/>
                    <a:pt x="8236" y="10158"/>
                  </a:cubicBezTo>
                  <a:cubicBezTo>
                    <a:pt x="8945" y="7699"/>
                    <a:pt x="9382" y="6416"/>
                    <a:pt x="9436" y="6202"/>
                  </a:cubicBezTo>
                  <a:cubicBezTo>
                    <a:pt x="9491" y="5988"/>
                    <a:pt x="9164" y="6844"/>
                    <a:pt x="8891" y="7913"/>
                  </a:cubicBezTo>
                  <a:cubicBezTo>
                    <a:pt x="8618" y="8982"/>
                    <a:pt x="8400" y="10265"/>
                    <a:pt x="8291" y="11442"/>
                  </a:cubicBezTo>
                  <a:cubicBezTo>
                    <a:pt x="8182" y="12618"/>
                    <a:pt x="8182" y="13687"/>
                    <a:pt x="8455" y="14115"/>
                  </a:cubicBezTo>
                  <a:cubicBezTo>
                    <a:pt x="8727" y="14543"/>
                    <a:pt x="9273" y="14329"/>
                    <a:pt x="9873" y="13046"/>
                  </a:cubicBezTo>
                  <a:cubicBezTo>
                    <a:pt x="10473" y="11762"/>
                    <a:pt x="11127" y="9410"/>
                    <a:pt x="11618" y="7699"/>
                  </a:cubicBezTo>
                  <a:cubicBezTo>
                    <a:pt x="12109" y="5988"/>
                    <a:pt x="12436" y="4919"/>
                    <a:pt x="12709" y="4919"/>
                  </a:cubicBezTo>
                  <a:cubicBezTo>
                    <a:pt x="12982" y="4919"/>
                    <a:pt x="13200" y="5988"/>
                    <a:pt x="13309" y="7057"/>
                  </a:cubicBezTo>
                  <a:cubicBezTo>
                    <a:pt x="13418" y="8127"/>
                    <a:pt x="13418" y="9196"/>
                    <a:pt x="13582" y="9089"/>
                  </a:cubicBezTo>
                  <a:cubicBezTo>
                    <a:pt x="13745" y="8982"/>
                    <a:pt x="14073" y="7699"/>
                    <a:pt x="14727" y="6202"/>
                  </a:cubicBezTo>
                  <a:cubicBezTo>
                    <a:pt x="15382" y="4705"/>
                    <a:pt x="16364" y="2994"/>
                    <a:pt x="17127" y="1818"/>
                  </a:cubicBezTo>
                  <a:cubicBezTo>
                    <a:pt x="17891" y="642"/>
                    <a:pt x="18436" y="0"/>
                    <a:pt x="18927" y="0"/>
                  </a:cubicBezTo>
                  <a:cubicBezTo>
                    <a:pt x="19418" y="0"/>
                    <a:pt x="19855" y="642"/>
                    <a:pt x="20291" y="2994"/>
                  </a:cubicBezTo>
                  <a:cubicBezTo>
                    <a:pt x="20727" y="5347"/>
                    <a:pt x="21164" y="9410"/>
                    <a:pt x="21382" y="11549"/>
                  </a:cubicBezTo>
                  <a:cubicBezTo>
                    <a:pt x="21600" y="13687"/>
                    <a:pt x="21600" y="13901"/>
                    <a:pt x="21600" y="14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1" name="Line"/>
            <p:cNvSpPr/>
            <p:nvPr/>
          </p:nvSpPr>
          <p:spPr>
            <a:xfrm>
              <a:off x="6116210" y="0"/>
              <a:ext cx="184642" cy="4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7" extrusionOk="0">
                  <a:moveTo>
                    <a:pt x="21171" y="3402"/>
                  </a:moveTo>
                  <a:cubicBezTo>
                    <a:pt x="20928" y="2888"/>
                    <a:pt x="20686" y="2373"/>
                    <a:pt x="20322" y="1808"/>
                  </a:cubicBezTo>
                  <a:cubicBezTo>
                    <a:pt x="19958" y="1242"/>
                    <a:pt x="19472" y="625"/>
                    <a:pt x="18623" y="265"/>
                  </a:cubicBezTo>
                  <a:cubicBezTo>
                    <a:pt x="17773" y="-95"/>
                    <a:pt x="16560" y="-198"/>
                    <a:pt x="14254" y="676"/>
                  </a:cubicBezTo>
                  <a:cubicBezTo>
                    <a:pt x="11949" y="1551"/>
                    <a:pt x="8551" y="3402"/>
                    <a:pt x="5760" y="5871"/>
                  </a:cubicBezTo>
                  <a:cubicBezTo>
                    <a:pt x="2969" y="8339"/>
                    <a:pt x="784" y="11425"/>
                    <a:pt x="178" y="14048"/>
                  </a:cubicBezTo>
                  <a:cubicBezTo>
                    <a:pt x="-429" y="16671"/>
                    <a:pt x="542" y="18831"/>
                    <a:pt x="2726" y="20013"/>
                  </a:cubicBezTo>
                  <a:cubicBezTo>
                    <a:pt x="4910" y="21196"/>
                    <a:pt x="8308" y="21402"/>
                    <a:pt x="10492" y="21351"/>
                  </a:cubicBezTo>
                  <a:cubicBezTo>
                    <a:pt x="12677" y="21299"/>
                    <a:pt x="13647" y="20991"/>
                    <a:pt x="14618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2" name="Line"/>
            <p:cNvSpPr/>
            <p:nvPr/>
          </p:nvSpPr>
          <p:spPr>
            <a:xfrm>
              <a:off x="6397838" y="94246"/>
              <a:ext cx="201464" cy="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5" extrusionOk="0">
                  <a:moveTo>
                    <a:pt x="18040" y="3188"/>
                  </a:moveTo>
                  <a:cubicBezTo>
                    <a:pt x="17815" y="2152"/>
                    <a:pt x="17590" y="1117"/>
                    <a:pt x="16803" y="525"/>
                  </a:cubicBezTo>
                  <a:cubicBezTo>
                    <a:pt x="16015" y="-67"/>
                    <a:pt x="14665" y="-215"/>
                    <a:pt x="12753" y="377"/>
                  </a:cubicBezTo>
                  <a:cubicBezTo>
                    <a:pt x="10840" y="969"/>
                    <a:pt x="8365" y="2300"/>
                    <a:pt x="6115" y="4963"/>
                  </a:cubicBezTo>
                  <a:cubicBezTo>
                    <a:pt x="3865" y="7626"/>
                    <a:pt x="1840" y="11621"/>
                    <a:pt x="828" y="14432"/>
                  </a:cubicBezTo>
                  <a:cubicBezTo>
                    <a:pt x="-185" y="17243"/>
                    <a:pt x="-185" y="18870"/>
                    <a:pt x="378" y="19906"/>
                  </a:cubicBezTo>
                  <a:cubicBezTo>
                    <a:pt x="940" y="20941"/>
                    <a:pt x="2065" y="21385"/>
                    <a:pt x="5215" y="21237"/>
                  </a:cubicBezTo>
                  <a:cubicBezTo>
                    <a:pt x="8365" y="21089"/>
                    <a:pt x="13540" y="20349"/>
                    <a:pt x="16578" y="19758"/>
                  </a:cubicBezTo>
                  <a:cubicBezTo>
                    <a:pt x="19615" y="19166"/>
                    <a:pt x="20515" y="18722"/>
                    <a:pt x="21415" y="18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3" name="Line"/>
            <p:cNvSpPr/>
            <p:nvPr/>
          </p:nvSpPr>
          <p:spPr>
            <a:xfrm>
              <a:off x="6656385" y="139852"/>
              <a:ext cx="190567" cy="2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9" extrusionOk="0">
                  <a:moveTo>
                    <a:pt x="7840" y="0"/>
                  </a:moveTo>
                  <a:cubicBezTo>
                    <a:pt x="5704" y="4942"/>
                    <a:pt x="3568" y="9885"/>
                    <a:pt x="2381" y="12905"/>
                  </a:cubicBezTo>
                  <a:cubicBezTo>
                    <a:pt x="1194" y="15925"/>
                    <a:pt x="957" y="17024"/>
                    <a:pt x="601" y="18031"/>
                  </a:cubicBezTo>
                  <a:cubicBezTo>
                    <a:pt x="245" y="19037"/>
                    <a:pt x="-230" y="19953"/>
                    <a:pt x="126" y="20593"/>
                  </a:cubicBezTo>
                  <a:cubicBezTo>
                    <a:pt x="482" y="21234"/>
                    <a:pt x="1669" y="21600"/>
                    <a:pt x="5348" y="21234"/>
                  </a:cubicBezTo>
                  <a:cubicBezTo>
                    <a:pt x="9027" y="20868"/>
                    <a:pt x="15199" y="19769"/>
                    <a:pt x="2137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4" name="Line"/>
            <p:cNvSpPr/>
            <p:nvPr/>
          </p:nvSpPr>
          <p:spPr>
            <a:xfrm>
              <a:off x="7080679" y="152552"/>
              <a:ext cx="139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extrusionOk="0">
                  <a:moveTo>
                    <a:pt x="20297" y="0"/>
                  </a:moveTo>
                  <a:cubicBezTo>
                    <a:pt x="11040" y="6032"/>
                    <a:pt x="1783" y="12065"/>
                    <a:pt x="240" y="15665"/>
                  </a:cubicBezTo>
                  <a:cubicBezTo>
                    <a:pt x="-1303" y="19265"/>
                    <a:pt x="4868" y="20432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5" name="Line"/>
            <p:cNvSpPr/>
            <p:nvPr/>
          </p:nvSpPr>
          <p:spPr>
            <a:xfrm>
              <a:off x="6945522" y="139852"/>
              <a:ext cx="30783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extrusionOk="0">
                  <a:moveTo>
                    <a:pt x="651" y="21600"/>
                  </a:moveTo>
                  <a:cubicBezTo>
                    <a:pt x="210" y="18982"/>
                    <a:pt x="-231" y="16364"/>
                    <a:pt x="136" y="13745"/>
                  </a:cubicBezTo>
                  <a:cubicBezTo>
                    <a:pt x="504" y="11127"/>
                    <a:pt x="1679" y="8509"/>
                    <a:pt x="4618" y="6218"/>
                  </a:cubicBezTo>
                  <a:cubicBezTo>
                    <a:pt x="7557" y="3927"/>
                    <a:pt x="12259" y="1964"/>
                    <a:pt x="15345" y="982"/>
                  </a:cubicBezTo>
                  <a:cubicBezTo>
                    <a:pt x="18430" y="0"/>
                    <a:pt x="19900" y="0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6" name="Line"/>
            <p:cNvSpPr/>
            <p:nvPr/>
          </p:nvSpPr>
          <p:spPr>
            <a:xfrm>
              <a:off x="7310501" y="40077"/>
              <a:ext cx="176611" cy="43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07" extrusionOk="0">
                  <a:moveTo>
                    <a:pt x="5336" y="222"/>
                  </a:moveTo>
                  <a:cubicBezTo>
                    <a:pt x="6607" y="15"/>
                    <a:pt x="7878" y="-193"/>
                    <a:pt x="10165" y="326"/>
                  </a:cubicBezTo>
                  <a:cubicBezTo>
                    <a:pt x="12452" y="845"/>
                    <a:pt x="15755" y="2092"/>
                    <a:pt x="18042" y="4013"/>
                  </a:cubicBezTo>
                  <a:cubicBezTo>
                    <a:pt x="20329" y="5934"/>
                    <a:pt x="21600" y="8530"/>
                    <a:pt x="21092" y="11126"/>
                  </a:cubicBezTo>
                  <a:cubicBezTo>
                    <a:pt x="20584" y="13722"/>
                    <a:pt x="18296" y="16319"/>
                    <a:pt x="14485" y="18032"/>
                  </a:cubicBezTo>
                  <a:cubicBezTo>
                    <a:pt x="10673" y="19745"/>
                    <a:pt x="5336" y="20576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7" name="Line"/>
            <p:cNvSpPr/>
            <p:nvPr/>
          </p:nvSpPr>
          <p:spPr>
            <a:xfrm>
              <a:off x="750951" y="724052"/>
              <a:ext cx="63182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82" y="20872"/>
                    <a:pt x="564" y="20144"/>
                    <a:pt x="861" y="19578"/>
                  </a:cubicBezTo>
                  <a:cubicBezTo>
                    <a:pt x="1158" y="19011"/>
                    <a:pt x="1469" y="18607"/>
                    <a:pt x="1773" y="18202"/>
                  </a:cubicBezTo>
                  <a:cubicBezTo>
                    <a:pt x="2077" y="17798"/>
                    <a:pt x="2373" y="17393"/>
                    <a:pt x="2645" y="17029"/>
                  </a:cubicBezTo>
                  <a:cubicBezTo>
                    <a:pt x="2916" y="16665"/>
                    <a:pt x="3162" y="16342"/>
                    <a:pt x="3426" y="16018"/>
                  </a:cubicBezTo>
                  <a:cubicBezTo>
                    <a:pt x="3690" y="15694"/>
                    <a:pt x="3973" y="15371"/>
                    <a:pt x="4258" y="15088"/>
                  </a:cubicBezTo>
                  <a:cubicBezTo>
                    <a:pt x="4544" y="14804"/>
                    <a:pt x="4834" y="14562"/>
                    <a:pt x="5087" y="14319"/>
                  </a:cubicBezTo>
                  <a:cubicBezTo>
                    <a:pt x="5340" y="14076"/>
                    <a:pt x="5557" y="13834"/>
                    <a:pt x="5774" y="13591"/>
                  </a:cubicBezTo>
                  <a:cubicBezTo>
                    <a:pt x="5992" y="13348"/>
                    <a:pt x="6209" y="13106"/>
                    <a:pt x="6433" y="12863"/>
                  </a:cubicBezTo>
                  <a:cubicBezTo>
                    <a:pt x="6657" y="12620"/>
                    <a:pt x="6889" y="12378"/>
                    <a:pt x="7128" y="12135"/>
                  </a:cubicBezTo>
                  <a:cubicBezTo>
                    <a:pt x="7366" y="11892"/>
                    <a:pt x="7612" y="11649"/>
                    <a:pt x="7858" y="11447"/>
                  </a:cubicBezTo>
                  <a:cubicBezTo>
                    <a:pt x="8105" y="11245"/>
                    <a:pt x="8351" y="11083"/>
                    <a:pt x="8615" y="10881"/>
                  </a:cubicBezTo>
                  <a:cubicBezTo>
                    <a:pt x="8879" y="10679"/>
                    <a:pt x="9161" y="10436"/>
                    <a:pt x="9432" y="10193"/>
                  </a:cubicBezTo>
                  <a:cubicBezTo>
                    <a:pt x="9704" y="9951"/>
                    <a:pt x="9964" y="9708"/>
                    <a:pt x="10236" y="9506"/>
                  </a:cubicBezTo>
                  <a:cubicBezTo>
                    <a:pt x="10507" y="9303"/>
                    <a:pt x="10789" y="9142"/>
                    <a:pt x="11068" y="8980"/>
                  </a:cubicBezTo>
                  <a:cubicBezTo>
                    <a:pt x="11346" y="8818"/>
                    <a:pt x="11621" y="8656"/>
                    <a:pt x="11900" y="8494"/>
                  </a:cubicBezTo>
                  <a:cubicBezTo>
                    <a:pt x="12178" y="8333"/>
                    <a:pt x="12461" y="8171"/>
                    <a:pt x="12732" y="8009"/>
                  </a:cubicBezTo>
                  <a:cubicBezTo>
                    <a:pt x="13003" y="7847"/>
                    <a:pt x="13264" y="7685"/>
                    <a:pt x="13539" y="7524"/>
                  </a:cubicBezTo>
                  <a:cubicBezTo>
                    <a:pt x="13814" y="7362"/>
                    <a:pt x="14103" y="7200"/>
                    <a:pt x="14386" y="7079"/>
                  </a:cubicBezTo>
                  <a:cubicBezTo>
                    <a:pt x="14668" y="6957"/>
                    <a:pt x="14943" y="6876"/>
                    <a:pt x="15221" y="6755"/>
                  </a:cubicBezTo>
                  <a:cubicBezTo>
                    <a:pt x="15500" y="6634"/>
                    <a:pt x="15782" y="6472"/>
                    <a:pt x="16050" y="6270"/>
                  </a:cubicBezTo>
                  <a:cubicBezTo>
                    <a:pt x="16318" y="6067"/>
                    <a:pt x="16571" y="5825"/>
                    <a:pt x="16835" y="5622"/>
                  </a:cubicBezTo>
                  <a:cubicBezTo>
                    <a:pt x="17099" y="5420"/>
                    <a:pt x="17374" y="5258"/>
                    <a:pt x="17627" y="5097"/>
                  </a:cubicBezTo>
                  <a:cubicBezTo>
                    <a:pt x="17881" y="4935"/>
                    <a:pt x="18112" y="4773"/>
                    <a:pt x="18347" y="4571"/>
                  </a:cubicBezTo>
                  <a:cubicBezTo>
                    <a:pt x="18583" y="4369"/>
                    <a:pt x="18821" y="4126"/>
                    <a:pt x="19096" y="3802"/>
                  </a:cubicBezTo>
                  <a:cubicBezTo>
                    <a:pt x="19371" y="3479"/>
                    <a:pt x="19682" y="3074"/>
                    <a:pt x="19997" y="2670"/>
                  </a:cubicBezTo>
                  <a:cubicBezTo>
                    <a:pt x="20312" y="2265"/>
                    <a:pt x="20630" y="1861"/>
                    <a:pt x="20898" y="1416"/>
                  </a:cubicBezTo>
                  <a:cubicBezTo>
                    <a:pt x="21166" y="971"/>
                    <a:pt x="21383" y="4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8" name="Line"/>
            <p:cNvSpPr/>
            <p:nvPr/>
          </p:nvSpPr>
          <p:spPr>
            <a:xfrm>
              <a:off x="1620901" y="927252"/>
              <a:ext cx="58610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57" y="21265"/>
                    <a:pt x="515" y="20930"/>
                    <a:pt x="784" y="20595"/>
                  </a:cubicBezTo>
                  <a:cubicBezTo>
                    <a:pt x="1053" y="20260"/>
                    <a:pt x="1334" y="19926"/>
                    <a:pt x="1611" y="19591"/>
                  </a:cubicBezTo>
                  <a:cubicBezTo>
                    <a:pt x="1888" y="19256"/>
                    <a:pt x="2161" y="18921"/>
                    <a:pt x="2457" y="18586"/>
                  </a:cubicBezTo>
                  <a:cubicBezTo>
                    <a:pt x="2754" y="18251"/>
                    <a:pt x="3073" y="17916"/>
                    <a:pt x="3370" y="17581"/>
                  </a:cubicBezTo>
                  <a:cubicBezTo>
                    <a:pt x="3666" y="17247"/>
                    <a:pt x="3939" y="16912"/>
                    <a:pt x="4228" y="16535"/>
                  </a:cubicBezTo>
                  <a:cubicBezTo>
                    <a:pt x="4517" y="16158"/>
                    <a:pt x="4821" y="15740"/>
                    <a:pt x="5145" y="15321"/>
                  </a:cubicBezTo>
                  <a:cubicBezTo>
                    <a:pt x="5468" y="14902"/>
                    <a:pt x="5811" y="14484"/>
                    <a:pt x="6100" y="14107"/>
                  </a:cubicBezTo>
                  <a:cubicBezTo>
                    <a:pt x="6389" y="13730"/>
                    <a:pt x="6623" y="13395"/>
                    <a:pt x="6861" y="13144"/>
                  </a:cubicBezTo>
                  <a:cubicBezTo>
                    <a:pt x="7099" y="12893"/>
                    <a:pt x="7340" y="12726"/>
                    <a:pt x="7582" y="12516"/>
                  </a:cubicBezTo>
                  <a:cubicBezTo>
                    <a:pt x="7824" y="12307"/>
                    <a:pt x="8066" y="12056"/>
                    <a:pt x="8319" y="11847"/>
                  </a:cubicBezTo>
                  <a:cubicBezTo>
                    <a:pt x="8573" y="11637"/>
                    <a:pt x="8838" y="11470"/>
                    <a:pt x="9096" y="11302"/>
                  </a:cubicBezTo>
                  <a:cubicBezTo>
                    <a:pt x="9353" y="11135"/>
                    <a:pt x="9603" y="10967"/>
                    <a:pt x="9844" y="10842"/>
                  </a:cubicBezTo>
                  <a:cubicBezTo>
                    <a:pt x="10086" y="10716"/>
                    <a:pt x="10320" y="10633"/>
                    <a:pt x="10558" y="10507"/>
                  </a:cubicBezTo>
                  <a:cubicBezTo>
                    <a:pt x="10796" y="10381"/>
                    <a:pt x="11038" y="10214"/>
                    <a:pt x="11280" y="10047"/>
                  </a:cubicBezTo>
                  <a:cubicBezTo>
                    <a:pt x="11522" y="9879"/>
                    <a:pt x="11763" y="9712"/>
                    <a:pt x="12001" y="9586"/>
                  </a:cubicBezTo>
                  <a:cubicBezTo>
                    <a:pt x="12239" y="9460"/>
                    <a:pt x="12473" y="9377"/>
                    <a:pt x="12707" y="9209"/>
                  </a:cubicBezTo>
                  <a:cubicBezTo>
                    <a:pt x="12941" y="9042"/>
                    <a:pt x="13175" y="8791"/>
                    <a:pt x="13409" y="8581"/>
                  </a:cubicBezTo>
                  <a:cubicBezTo>
                    <a:pt x="13643" y="8372"/>
                    <a:pt x="13877" y="8205"/>
                    <a:pt x="14111" y="7995"/>
                  </a:cubicBezTo>
                  <a:cubicBezTo>
                    <a:pt x="14345" y="7786"/>
                    <a:pt x="14579" y="7535"/>
                    <a:pt x="14864" y="7284"/>
                  </a:cubicBezTo>
                  <a:cubicBezTo>
                    <a:pt x="15149" y="7033"/>
                    <a:pt x="15484" y="6781"/>
                    <a:pt x="15812" y="6488"/>
                  </a:cubicBezTo>
                  <a:cubicBezTo>
                    <a:pt x="16140" y="6195"/>
                    <a:pt x="16459" y="5860"/>
                    <a:pt x="16764" y="5567"/>
                  </a:cubicBezTo>
                  <a:cubicBezTo>
                    <a:pt x="17068" y="5274"/>
                    <a:pt x="17356" y="5023"/>
                    <a:pt x="17641" y="4772"/>
                  </a:cubicBezTo>
                  <a:cubicBezTo>
                    <a:pt x="17926" y="4521"/>
                    <a:pt x="18207" y="4270"/>
                    <a:pt x="18511" y="3977"/>
                  </a:cubicBezTo>
                  <a:cubicBezTo>
                    <a:pt x="18815" y="3684"/>
                    <a:pt x="19143" y="3349"/>
                    <a:pt x="19443" y="3098"/>
                  </a:cubicBezTo>
                  <a:cubicBezTo>
                    <a:pt x="19743" y="2847"/>
                    <a:pt x="20016" y="2679"/>
                    <a:pt x="20321" y="2344"/>
                  </a:cubicBezTo>
                  <a:cubicBezTo>
                    <a:pt x="20625" y="2009"/>
                    <a:pt x="20960" y="1507"/>
                    <a:pt x="21179" y="1088"/>
                  </a:cubicBezTo>
                  <a:cubicBezTo>
                    <a:pt x="21397" y="670"/>
                    <a:pt x="21499" y="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59" name="Line"/>
            <p:cNvSpPr/>
            <p:nvPr/>
          </p:nvSpPr>
          <p:spPr>
            <a:xfrm>
              <a:off x="7983601" y="26050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0" name="Line"/>
            <p:cNvSpPr/>
            <p:nvPr/>
          </p:nvSpPr>
          <p:spPr>
            <a:xfrm>
              <a:off x="7970901" y="5081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1" name="Line"/>
            <p:cNvSpPr/>
            <p:nvPr/>
          </p:nvSpPr>
          <p:spPr>
            <a:xfrm>
              <a:off x="1004951" y="1809427"/>
              <a:ext cx="260351" cy="31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0" y="1319"/>
                  </a:moveTo>
                  <a:cubicBezTo>
                    <a:pt x="527" y="747"/>
                    <a:pt x="1054" y="175"/>
                    <a:pt x="1756" y="32"/>
                  </a:cubicBezTo>
                  <a:cubicBezTo>
                    <a:pt x="2459" y="-111"/>
                    <a:pt x="3337" y="175"/>
                    <a:pt x="5180" y="1892"/>
                  </a:cubicBezTo>
                  <a:cubicBezTo>
                    <a:pt x="7024" y="3608"/>
                    <a:pt x="9834" y="6755"/>
                    <a:pt x="12117" y="9759"/>
                  </a:cubicBezTo>
                  <a:cubicBezTo>
                    <a:pt x="14400" y="12763"/>
                    <a:pt x="16156" y="15624"/>
                    <a:pt x="17122" y="17412"/>
                  </a:cubicBezTo>
                  <a:cubicBezTo>
                    <a:pt x="18088" y="19200"/>
                    <a:pt x="18263" y="19915"/>
                    <a:pt x="18702" y="20488"/>
                  </a:cubicBezTo>
                  <a:cubicBezTo>
                    <a:pt x="19141" y="21060"/>
                    <a:pt x="19844" y="21489"/>
                    <a:pt x="20371" y="20917"/>
                  </a:cubicBezTo>
                  <a:cubicBezTo>
                    <a:pt x="20898" y="20345"/>
                    <a:pt x="21249" y="18771"/>
                    <a:pt x="21600" y="17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2" name="Line"/>
            <p:cNvSpPr/>
            <p:nvPr/>
          </p:nvSpPr>
          <p:spPr>
            <a:xfrm>
              <a:off x="1157351" y="1754520"/>
              <a:ext cx="107951" cy="42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extrusionOk="0">
                  <a:moveTo>
                    <a:pt x="21600" y="873"/>
                  </a:moveTo>
                  <a:cubicBezTo>
                    <a:pt x="20329" y="339"/>
                    <a:pt x="19059" y="-196"/>
                    <a:pt x="17576" y="71"/>
                  </a:cubicBezTo>
                  <a:cubicBezTo>
                    <a:pt x="16094" y="339"/>
                    <a:pt x="14400" y="1408"/>
                    <a:pt x="12071" y="3600"/>
                  </a:cubicBezTo>
                  <a:cubicBezTo>
                    <a:pt x="9741" y="5792"/>
                    <a:pt x="6776" y="9107"/>
                    <a:pt x="4659" y="12261"/>
                  </a:cubicBezTo>
                  <a:cubicBezTo>
                    <a:pt x="2541" y="15416"/>
                    <a:pt x="1271" y="18410"/>
                    <a:pt x="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3" name="Line"/>
            <p:cNvSpPr/>
            <p:nvPr/>
          </p:nvSpPr>
          <p:spPr>
            <a:xfrm>
              <a:off x="1347851" y="200040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4" name="Line"/>
            <p:cNvSpPr/>
            <p:nvPr/>
          </p:nvSpPr>
          <p:spPr>
            <a:xfrm>
              <a:off x="1487551" y="205755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5" name="Line"/>
            <p:cNvSpPr/>
            <p:nvPr/>
          </p:nvSpPr>
          <p:spPr>
            <a:xfrm>
              <a:off x="1659001" y="204485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6" name="Line"/>
            <p:cNvSpPr/>
            <p:nvPr/>
          </p:nvSpPr>
          <p:spPr>
            <a:xfrm>
              <a:off x="1944751" y="2057552"/>
              <a:ext cx="294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0" y="0"/>
                  </a:moveTo>
                  <a:cubicBezTo>
                    <a:pt x="8640" y="0"/>
                    <a:pt x="17280" y="0"/>
                    <a:pt x="19440" y="3600"/>
                  </a:cubicBezTo>
                  <a:cubicBezTo>
                    <a:pt x="21600" y="7200"/>
                    <a:pt x="17280" y="144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7" name="Line"/>
            <p:cNvSpPr/>
            <p:nvPr/>
          </p:nvSpPr>
          <p:spPr>
            <a:xfrm>
              <a:off x="2236851" y="1700216"/>
              <a:ext cx="260351" cy="30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extrusionOk="0">
                  <a:moveTo>
                    <a:pt x="0" y="1896"/>
                  </a:moveTo>
                  <a:cubicBezTo>
                    <a:pt x="176" y="1157"/>
                    <a:pt x="351" y="417"/>
                    <a:pt x="878" y="121"/>
                  </a:cubicBezTo>
                  <a:cubicBezTo>
                    <a:pt x="1405" y="-175"/>
                    <a:pt x="2283" y="-27"/>
                    <a:pt x="4741" y="1674"/>
                  </a:cubicBezTo>
                  <a:cubicBezTo>
                    <a:pt x="7200" y="3376"/>
                    <a:pt x="11239" y="6630"/>
                    <a:pt x="14312" y="10181"/>
                  </a:cubicBezTo>
                  <a:cubicBezTo>
                    <a:pt x="17385" y="13732"/>
                    <a:pt x="19493" y="17578"/>
                    <a:pt x="2160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8" name="Line"/>
            <p:cNvSpPr/>
            <p:nvPr/>
          </p:nvSpPr>
          <p:spPr>
            <a:xfrm>
              <a:off x="2384081" y="1670688"/>
              <a:ext cx="106771" cy="39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7" extrusionOk="0">
                  <a:moveTo>
                    <a:pt x="21364" y="1002"/>
                  </a:moveTo>
                  <a:cubicBezTo>
                    <a:pt x="21364" y="430"/>
                    <a:pt x="21364" y="-141"/>
                    <a:pt x="20729" y="30"/>
                  </a:cubicBezTo>
                  <a:cubicBezTo>
                    <a:pt x="20093" y="202"/>
                    <a:pt x="18823" y="1116"/>
                    <a:pt x="16282" y="2945"/>
                  </a:cubicBezTo>
                  <a:cubicBezTo>
                    <a:pt x="13740" y="4773"/>
                    <a:pt x="9929" y="7516"/>
                    <a:pt x="6964" y="10545"/>
                  </a:cubicBezTo>
                  <a:cubicBezTo>
                    <a:pt x="3999" y="13573"/>
                    <a:pt x="1882" y="16888"/>
                    <a:pt x="823" y="18830"/>
                  </a:cubicBezTo>
                  <a:cubicBezTo>
                    <a:pt x="-236" y="20773"/>
                    <a:pt x="-236" y="21345"/>
                    <a:pt x="611" y="21402"/>
                  </a:cubicBezTo>
                  <a:cubicBezTo>
                    <a:pt x="1458" y="21459"/>
                    <a:pt x="3152" y="21002"/>
                    <a:pt x="4846" y="2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69" name="Line"/>
            <p:cNvSpPr/>
            <p:nvPr/>
          </p:nvSpPr>
          <p:spPr>
            <a:xfrm>
              <a:off x="2586896" y="1903941"/>
              <a:ext cx="119856" cy="1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18" extrusionOk="0">
                  <a:moveTo>
                    <a:pt x="3269" y="7569"/>
                  </a:moveTo>
                  <a:cubicBezTo>
                    <a:pt x="2890" y="9607"/>
                    <a:pt x="2511" y="11644"/>
                    <a:pt x="1942" y="13886"/>
                  </a:cubicBezTo>
                  <a:cubicBezTo>
                    <a:pt x="1374" y="16127"/>
                    <a:pt x="616" y="18573"/>
                    <a:pt x="237" y="18165"/>
                  </a:cubicBezTo>
                  <a:cubicBezTo>
                    <a:pt x="-142" y="17758"/>
                    <a:pt x="-142" y="14497"/>
                    <a:pt x="805" y="11033"/>
                  </a:cubicBezTo>
                  <a:cubicBezTo>
                    <a:pt x="1753" y="7569"/>
                    <a:pt x="3647" y="3901"/>
                    <a:pt x="5542" y="1863"/>
                  </a:cubicBezTo>
                  <a:cubicBezTo>
                    <a:pt x="7437" y="-174"/>
                    <a:pt x="9332" y="-582"/>
                    <a:pt x="11605" y="844"/>
                  </a:cubicBezTo>
                  <a:cubicBezTo>
                    <a:pt x="13879" y="2271"/>
                    <a:pt x="16532" y="5531"/>
                    <a:pt x="18237" y="9199"/>
                  </a:cubicBezTo>
                  <a:cubicBezTo>
                    <a:pt x="19942" y="12867"/>
                    <a:pt x="20700" y="16943"/>
                    <a:pt x="21458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0" name="Line"/>
            <p:cNvSpPr/>
            <p:nvPr/>
          </p:nvSpPr>
          <p:spPr>
            <a:xfrm>
              <a:off x="3165599" y="1688122"/>
              <a:ext cx="430153" cy="23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36" extrusionOk="0">
                  <a:moveTo>
                    <a:pt x="6906" y="6244"/>
                  </a:moveTo>
                  <a:cubicBezTo>
                    <a:pt x="6271" y="4941"/>
                    <a:pt x="5636" y="3637"/>
                    <a:pt x="5053" y="2985"/>
                  </a:cubicBezTo>
                  <a:cubicBezTo>
                    <a:pt x="4471" y="2334"/>
                    <a:pt x="3942" y="2334"/>
                    <a:pt x="3094" y="4475"/>
                  </a:cubicBezTo>
                  <a:cubicBezTo>
                    <a:pt x="2247" y="6616"/>
                    <a:pt x="1083" y="10899"/>
                    <a:pt x="500" y="13506"/>
                  </a:cubicBezTo>
                  <a:cubicBezTo>
                    <a:pt x="-82" y="16113"/>
                    <a:pt x="-82" y="17044"/>
                    <a:pt x="130" y="17789"/>
                  </a:cubicBezTo>
                  <a:cubicBezTo>
                    <a:pt x="342" y="18534"/>
                    <a:pt x="765" y="19092"/>
                    <a:pt x="1189" y="18999"/>
                  </a:cubicBezTo>
                  <a:cubicBezTo>
                    <a:pt x="1612" y="18906"/>
                    <a:pt x="2036" y="18161"/>
                    <a:pt x="2724" y="16765"/>
                  </a:cubicBezTo>
                  <a:cubicBezTo>
                    <a:pt x="3412" y="15368"/>
                    <a:pt x="4365" y="13320"/>
                    <a:pt x="5053" y="11458"/>
                  </a:cubicBezTo>
                  <a:cubicBezTo>
                    <a:pt x="5742" y="9596"/>
                    <a:pt x="6165" y="7920"/>
                    <a:pt x="6218" y="7920"/>
                  </a:cubicBezTo>
                  <a:cubicBezTo>
                    <a:pt x="6271" y="7920"/>
                    <a:pt x="5953" y="9596"/>
                    <a:pt x="5742" y="11458"/>
                  </a:cubicBezTo>
                  <a:cubicBezTo>
                    <a:pt x="5530" y="13320"/>
                    <a:pt x="5424" y="15368"/>
                    <a:pt x="5477" y="16951"/>
                  </a:cubicBezTo>
                  <a:cubicBezTo>
                    <a:pt x="5530" y="18534"/>
                    <a:pt x="5742" y="19651"/>
                    <a:pt x="6112" y="20396"/>
                  </a:cubicBezTo>
                  <a:cubicBezTo>
                    <a:pt x="6483" y="21141"/>
                    <a:pt x="7012" y="21513"/>
                    <a:pt x="7753" y="19930"/>
                  </a:cubicBezTo>
                  <a:cubicBezTo>
                    <a:pt x="8494" y="18347"/>
                    <a:pt x="9447" y="14810"/>
                    <a:pt x="10030" y="11551"/>
                  </a:cubicBezTo>
                  <a:cubicBezTo>
                    <a:pt x="10612" y="8292"/>
                    <a:pt x="10824" y="5313"/>
                    <a:pt x="10877" y="3265"/>
                  </a:cubicBezTo>
                  <a:cubicBezTo>
                    <a:pt x="10930" y="1216"/>
                    <a:pt x="10824" y="99"/>
                    <a:pt x="10665" y="6"/>
                  </a:cubicBezTo>
                  <a:cubicBezTo>
                    <a:pt x="10506" y="-87"/>
                    <a:pt x="10294" y="844"/>
                    <a:pt x="10189" y="2985"/>
                  </a:cubicBezTo>
                  <a:cubicBezTo>
                    <a:pt x="10083" y="5127"/>
                    <a:pt x="10083" y="8479"/>
                    <a:pt x="10559" y="10713"/>
                  </a:cubicBezTo>
                  <a:cubicBezTo>
                    <a:pt x="11036" y="12947"/>
                    <a:pt x="11989" y="14065"/>
                    <a:pt x="12730" y="14623"/>
                  </a:cubicBezTo>
                  <a:cubicBezTo>
                    <a:pt x="13471" y="15182"/>
                    <a:pt x="14000" y="15182"/>
                    <a:pt x="14689" y="14623"/>
                  </a:cubicBezTo>
                  <a:cubicBezTo>
                    <a:pt x="15377" y="14065"/>
                    <a:pt x="16224" y="12947"/>
                    <a:pt x="16965" y="11085"/>
                  </a:cubicBezTo>
                  <a:cubicBezTo>
                    <a:pt x="17706" y="9223"/>
                    <a:pt x="18342" y="6616"/>
                    <a:pt x="18659" y="4847"/>
                  </a:cubicBezTo>
                  <a:cubicBezTo>
                    <a:pt x="18977" y="3079"/>
                    <a:pt x="18977" y="2147"/>
                    <a:pt x="18712" y="2054"/>
                  </a:cubicBezTo>
                  <a:cubicBezTo>
                    <a:pt x="18447" y="1961"/>
                    <a:pt x="17918" y="2706"/>
                    <a:pt x="17336" y="4847"/>
                  </a:cubicBezTo>
                  <a:cubicBezTo>
                    <a:pt x="16753" y="6989"/>
                    <a:pt x="16118" y="10527"/>
                    <a:pt x="15747" y="12761"/>
                  </a:cubicBezTo>
                  <a:cubicBezTo>
                    <a:pt x="15377" y="14996"/>
                    <a:pt x="15271" y="15927"/>
                    <a:pt x="15218" y="16858"/>
                  </a:cubicBezTo>
                  <a:cubicBezTo>
                    <a:pt x="15165" y="17789"/>
                    <a:pt x="15165" y="18720"/>
                    <a:pt x="15377" y="19465"/>
                  </a:cubicBezTo>
                  <a:cubicBezTo>
                    <a:pt x="15589" y="20210"/>
                    <a:pt x="16012" y="20768"/>
                    <a:pt x="17071" y="20489"/>
                  </a:cubicBezTo>
                  <a:cubicBezTo>
                    <a:pt x="18130" y="20210"/>
                    <a:pt x="19824" y="19092"/>
                    <a:pt x="21518" y="1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1" name="Line"/>
            <p:cNvSpPr/>
            <p:nvPr/>
          </p:nvSpPr>
          <p:spPr>
            <a:xfrm>
              <a:off x="4065651" y="1727352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2" name="Line"/>
            <p:cNvSpPr/>
            <p:nvPr/>
          </p:nvSpPr>
          <p:spPr>
            <a:xfrm>
              <a:off x="4052951" y="1727352"/>
              <a:ext cx="6087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2" extrusionOk="0">
                  <a:moveTo>
                    <a:pt x="0" y="0"/>
                  </a:moveTo>
                  <a:cubicBezTo>
                    <a:pt x="7200" y="6214"/>
                    <a:pt x="14400" y="12427"/>
                    <a:pt x="18000" y="16274"/>
                  </a:cubicBezTo>
                  <a:cubicBezTo>
                    <a:pt x="21600" y="20121"/>
                    <a:pt x="21600" y="21600"/>
                    <a:pt x="18000" y="21452"/>
                  </a:cubicBezTo>
                  <a:cubicBezTo>
                    <a:pt x="14400" y="21304"/>
                    <a:pt x="7200" y="19529"/>
                    <a:pt x="0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3" name="Line"/>
            <p:cNvSpPr/>
            <p:nvPr/>
          </p:nvSpPr>
          <p:spPr>
            <a:xfrm>
              <a:off x="4059301" y="1608819"/>
              <a:ext cx="317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4" name="Line"/>
            <p:cNvSpPr/>
            <p:nvPr/>
          </p:nvSpPr>
          <p:spPr>
            <a:xfrm>
              <a:off x="4160901" y="1721002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5" name="Line"/>
            <p:cNvSpPr/>
            <p:nvPr/>
          </p:nvSpPr>
          <p:spPr>
            <a:xfrm>
              <a:off x="4167251" y="1625481"/>
              <a:ext cx="19051" cy="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extrusionOk="0">
                  <a:moveTo>
                    <a:pt x="0" y="20992"/>
                  </a:moveTo>
                  <a:cubicBezTo>
                    <a:pt x="0" y="16115"/>
                    <a:pt x="0" y="11237"/>
                    <a:pt x="0" y="7057"/>
                  </a:cubicBezTo>
                  <a:cubicBezTo>
                    <a:pt x="0" y="2876"/>
                    <a:pt x="0" y="-608"/>
                    <a:pt x="3600" y="89"/>
                  </a:cubicBezTo>
                  <a:cubicBezTo>
                    <a:pt x="7200" y="786"/>
                    <a:pt x="14400" y="5663"/>
                    <a:pt x="21600" y="1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6" name="Line"/>
            <p:cNvSpPr/>
            <p:nvPr/>
          </p:nvSpPr>
          <p:spPr>
            <a:xfrm>
              <a:off x="4226108" y="1532393"/>
              <a:ext cx="131644" cy="36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3" extrusionOk="0">
                  <a:moveTo>
                    <a:pt x="13095" y="10258"/>
                  </a:moveTo>
                  <a:cubicBezTo>
                    <a:pt x="11381" y="10135"/>
                    <a:pt x="9667" y="10011"/>
                    <a:pt x="8124" y="10258"/>
                  </a:cubicBezTo>
                  <a:cubicBezTo>
                    <a:pt x="6581" y="10505"/>
                    <a:pt x="5210" y="11122"/>
                    <a:pt x="3667" y="12850"/>
                  </a:cubicBezTo>
                  <a:cubicBezTo>
                    <a:pt x="2124" y="14578"/>
                    <a:pt x="410" y="17417"/>
                    <a:pt x="67" y="19083"/>
                  </a:cubicBezTo>
                  <a:cubicBezTo>
                    <a:pt x="-276" y="20749"/>
                    <a:pt x="753" y="21243"/>
                    <a:pt x="2124" y="21367"/>
                  </a:cubicBezTo>
                  <a:cubicBezTo>
                    <a:pt x="3495" y="21490"/>
                    <a:pt x="5210" y="21243"/>
                    <a:pt x="8124" y="19453"/>
                  </a:cubicBezTo>
                  <a:cubicBezTo>
                    <a:pt x="11038" y="17664"/>
                    <a:pt x="15153" y="14331"/>
                    <a:pt x="17381" y="11184"/>
                  </a:cubicBezTo>
                  <a:cubicBezTo>
                    <a:pt x="19610" y="8036"/>
                    <a:pt x="19953" y="5074"/>
                    <a:pt x="19953" y="3099"/>
                  </a:cubicBezTo>
                  <a:cubicBezTo>
                    <a:pt x="19953" y="1124"/>
                    <a:pt x="19610" y="137"/>
                    <a:pt x="18581" y="13"/>
                  </a:cubicBezTo>
                  <a:cubicBezTo>
                    <a:pt x="17553" y="-110"/>
                    <a:pt x="15838" y="631"/>
                    <a:pt x="14638" y="2420"/>
                  </a:cubicBezTo>
                  <a:cubicBezTo>
                    <a:pt x="13438" y="4210"/>
                    <a:pt x="12753" y="7049"/>
                    <a:pt x="13953" y="9517"/>
                  </a:cubicBezTo>
                  <a:cubicBezTo>
                    <a:pt x="15153" y="11986"/>
                    <a:pt x="18238" y="14084"/>
                    <a:pt x="21324" y="1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7" name="Line"/>
            <p:cNvSpPr/>
            <p:nvPr/>
          </p:nvSpPr>
          <p:spPr>
            <a:xfrm>
              <a:off x="4846701" y="16829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8" name="Line"/>
            <p:cNvSpPr/>
            <p:nvPr/>
          </p:nvSpPr>
          <p:spPr>
            <a:xfrm>
              <a:off x="4789501" y="1454302"/>
              <a:ext cx="152451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8" extrusionOk="0">
                  <a:moveTo>
                    <a:pt x="6221" y="9969"/>
                  </a:moveTo>
                  <a:cubicBezTo>
                    <a:pt x="5037" y="13292"/>
                    <a:pt x="3853" y="16615"/>
                    <a:pt x="2966" y="18665"/>
                  </a:cubicBezTo>
                  <a:cubicBezTo>
                    <a:pt x="2078" y="20714"/>
                    <a:pt x="1486" y="21489"/>
                    <a:pt x="895" y="21545"/>
                  </a:cubicBezTo>
                  <a:cubicBezTo>
                    <a:pt x="303" y="21600"/>
                    <a:pt x="-289" y="20935"/>
                    <a:pt x="155" y="18665"/>
                  </a:cubicBezTo>
                  <a:cubicBezTo>
                    <a:pt x="599" y="16394"/>
                    <a:pt x="2078" y="12517"/>
                    <a:pt x="3853" y="9249"/>
                  </a:cubicBezTo>
                  <a:cubicBezTo>
                    <a:pt x="5629" y="5982"/>
                    <a:pt x="7700" y="3323"/>
                    <a:pt x="9327" y="1828"/>
                  </a:cubicBezTo>
                  <a:cubicBezTo>
                    <a:pt x="10955" y="332"/>
                    <a:pt x="12138" y="0"/>
                    <a:pt x="13322" y="0"/>
                  </a:cubicBezTo>
                  <a:cubicBezTo>
                    <a:pt x="14506" y="0"/>
                    <a:pt x="15689" y="332"/>
                    <a:pt x="16725" y="1662"/>
                  </a:cubicBezTo>
                  <a:cubicBezTo>
                    <a:pt x="17760" y="2991"/>
                    <a:pt x="18648" y="5317"/>
                    <a:pt x="17316" y="7532"/>
                  </a:cubicBezTo>
                  <a:cubicBezTo>
                    <a:pt x="15985" y="9748"/>
                    <a:pt x="12434" y="11852"/>
                    <a:pt x="9919" y="13126"/>
                  </a:cubicBezTo>
                  <a:cubicBezTo>
                    <a:pt x="7404" y="14400"/>
                    <a:pt x="5925" y="14843"/>
                    <a:pt x="4297" y="15065"/>
                  </a:cubicBezTo>
                  <a:cubicBezTo>
                    <a:pt x="2670" y="15286"/>
                    <a:pt x="895" y="15286"/>
                    <a:pt x="1043" y="15342"/>
                  </a:cubicBezTo>
                  <a:cubicBezTo>
                    <a:pt x="1190" y="15397"/>
                    <a:pt x="3262" y="15508"/>
                    <a:pt x="5777" y="15951"/>
                  </a:cubicBezTo>
                  <a:cubicBezTo>
                    <a:pt x="8292" y="16394"/>
                    <a:pt x="11251" y="17169"/>
                    <a:pt x="13174" y="17834"/>
                  </a:cubicBezTo>
                  <a:cubicBezTo>
                    <a:pt x="15097" y="18498"/>
                    <a:pt x="15985" y="19052"/>
                    <a:pt x="17169" y="19329"/>
                  </a:cubicBezTo>
                  <a:cubicBezTo>
                    <a:pt x="18352" y="19606"/>
                    <a:pt x="19832" y="19606"/>
                    <a:pt x="21311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9" name="Line"/>
            <p:cNvSpPr/>
            <p:nvPr/>
          </p:nvSpPr>
          <p:spPr>
            <a:xfrm>
              <a:off x="5005451" y="1478597"/>
              <a:ext cx="146051" cy="3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extrusionOk="0">
                  <a:moveTo>
                    <a:pt x="0" y="6956"/>
                  </a:moveTo>
                  <a:cubicBezTo>
                    <a:pt x="1565" y="9521"/>
                    <a:pt x="3130" y="12086"/>
                    <a:pt x="4070" y="14111"/>
                  </a:cubicBezTo>
                  <a:cubicBezTo>
                    <a:pt x="5009" y="16136"/>
                    <a:pt x="5322" y="17621"/>
                    <a:pt x="5791" y="18836"/>
                  </a:cubicBezTo>
                  <a:cubicBezTo>
                    <a:pt x="6261" y="20051"/>
                    <a:pt x="6887" y="20996"/>
                    <a:pt x="7826" y="21266"/>
                  </a:cubicBezTo>
                  <a:cubicBezTo>
                    <a:pt x="8765" y="21536"/>
                    <a:pt x="10017" y="21131"/>
                    <a:pt x="11426" y="19106"/>
                  </a:cubicBezTo>
                  <a:cubicBezTo>
                    <a:pt x="12835" y="17081"/>
                    <a:pt x="14400" y="13436"/>
                    <a:pt x="15652" y="10398"/>
                  </a:cubicBezTo>
                  <a:cubicBezTo>
                    <a:pt x="16904" y="7361"/>
                    <a:pt x="17843" y="4931"/>
                    <a:pt x="18626" y="3109"/>
                  </a:cubicBezTo>
                  <a:cubicBezTo>
                    <a:pt x="19409" y="1286"/>
                    <a:pt x="20035" y="71"/>
                    <a:pt x="20504" y="4"/>
                  </a:cubicBezTo>
                  <a:cubicBezTo>
                    <a:pt x="20974" y="-64"/>
                    <a:pt x="21287" y="1016"/>
                    <a:pt x="21600" y="2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0" name="Line"/>
            <p:cNvSpPr/>
            <p:nvPr/>
          </p:nvSpPr>
          <p:spPr>
            <a:xfrm>
              <a:off x="5168826" y="1651152"/>
              <a:ext cx="9843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extrusionOk="0">
                  <a:moveTo>
                    <a:pt x="12262" y="1490"/>
                  </a:moveTo>
                  <a:cubicBezTo>
                    <a:pt x="10498" y="745"/>
                    <a:pt x="8735" y="0"/>
                    <a:pt x="6311" y="0"/>
                  </a:cubicBezTo>
                  <a:cubicBezTo>
                    <a:pt x="3886" y="0"/>
                    <a:pt x="800" y="745"/>
                    <a:pt x="139" y="2483"/>
                  </a:cubicBezTo>
                  <a:cubicBezTo>
                    <a:pt x="-522" y="4221"/>
                    <a:pt x="1241" y="6952"/>
                    <a:pt x="4107" y="9062"/>
                  </a:cubicBezTo>
                  <a:cubicBezTo>
                    <a:pt x="6972" y="11172"/>
                    <a:pt x="10939" y="12662"/>
                    <a:pt x="13805" y="13903"/>
                  </a:cubicBezTo>
                  <a:cubicBezTo>
                    <a:pt x="16670" y="15145"/>
                    <a:pt x="18433" y="16138"/>
                    <a:pt x="19535" y="17255"/>
                  </a:cubicBezTo>
                  <a:cubicBezTo>
                    <a:pt x="20637" y="18372"/>
                    <a:pt x="21078" y="19614"/>
                    <a:pt x="19315" y="20359"/>
                  </a:cubicBezTo>
                  <a:cubicBezTo>
                    <a:pt x="17551" y="21103"/>
                    <a:pt x="13584" y="21352"/>
                    <a:pt x="96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1" name="Line"/>
            <p:cNvSpPr/>
            <p:nvPr/>
          </p:nvSpPr>
          <p:spPr>
            <a:xfrm>
              <a:off x="5710772" y="1619402"/>
              <a:ext cx="164630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2" extrusionOk="0">
                  <a:moveTo>
                    <a:pt x="769" y="3456"/>
                  </a:moveTo>
                  <a:cubicBezTo>
                    <a:pt x="1046" y="2016"/>
                    <a:pt x="1323" y="576"/>
                    <a:pt x="1323" y="720"/>
                  </a:cubicBezTo>
                  <a:cubicBezTo>
                    <a:pt x="1323" y="864"/>
                    <a:pt x="1046" y="2592"/>
                    <a:pt x="769" y="5040"/>
                  </a:cubicBezTo>
                  <a:cubicBezTo>
                    <a:pt x="492" y="7488"/>
                    <a:pt x="215" y="10656"/>
                    <a:pt x="76" y="13248"/>
                  </a:cubicBezTo>
                  <a:cubicBezTo>
                    <a:pt x="-62" y="15840"/>
                    <a:pt x="-62" y="17856"/>
                    <a:pt x="492" y="19296"/>
                  </a:cubicBezTo>
                  <a:cubicBezTo>
                    <a:pt x="1046" y="20736"/>
                    <a:pt x="2153" y="21600"/>
                    <a:pt x="3123" y="21456"/>
                  </a:cubicBezTo>
                  <a:cubicBezTo>
                    <a:pt x="4092" y="21312"/>
                    <a:pt x="4923" y="20160"/>
                    <a:pt x="5615" y="18720"/>
                  </a:cubicBezTo>
                  <a:cubicBezTo>
                    <a:pt x="6307" y="17280"/>
                    <a:pt x="6861" y="15552"/>
                    <a:pt x="7276" y="15552"/>
                  </a:cubicBezTo>
                  <a:cubicBezTo>
                    <a:pt x="7692" y="15552"/>
                    <a:pt x="7969" y="17280"/>
                    <a:pt x="8800" y="18288"/>
                  </a:cubicBezTo>
                  <a:cubicBezTo>
                    <a:pt x="9630" y="19296"/>
                    <a:pt x="11015" y="19584"/>
                    <a:pt x="12815" y="18576"/>
                  </a:cubicBezTo>
                  <a:cubicBezTo>
                    <a:pt x="14615" y="17568"/>
                    <a:pt x="16830" y="15264"/>
                    <a:pt x="18353" y="11952"/>
                  </a:cubicBezTo>
                  <a:cubicBezTo>
                    <a:pt x="19876" y="8640"/>
                    <a:pt x="20707" y="4320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2" name="Line"/>
            <p:cNvSpPr/>
            <p:nvPr/>
          </p:nvSpPr>
          <p:spPr>
            <a:xfrm>
              <a:off x="5900801" y="160035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3" name="Line"/>
            <p:cNvSpPr/>
            <p:nvPr/>
          </p:nvSpPr>
          <p:spPr>
            <a:xfrm>
              <a:off x="5926201" y="1543202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4" name="Line"/>
            <p:cNvSpPr/>
            <p:nvPr/>
          </p:nvSpPr>
          <p:spPr>
            <a:xfrm>
              <a:off x="5933498" y="1387538"/>
              <a:ext cx="253054" cy="33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38" extrusionOk="0">
                  <a:moveTo>
                    <a:pt x="11259" y="210"/>
                  </a:moveTo>
                  <a:cubicBezTo>
                    <a:pt x="9459" y="4421"/>
                    <a:pt x="7659" y="8632"/>
                    <a:pt x="6759" y="11621"/>
                  </a:cubicBezTo>
                  <a:cubicBezTo>
                    <a:pt x="5859" y="14610"/>
                    <a:pt x="5859" y="16376"/>
                    <a:pt x="5859" y="17598"/>
                  </a:cubicBezTo>
                  <a:cubicBezTo>
                    <a:pt x="5859" y="18821"/>
                    <a:pt x="5859" y="19500"/>
                    <a:pt x="6219" y="20180"/>
                  </a:cubicBezTo>
                  <a:cubicBezTo>
                    <a:pt x="6579" y="20859"/>
                    <a:pt x="7299" y="21538"/>
                    <a:pt x="7839" y="21538"/>
                  </a:cubicBezTo>
                  <a:cubicBezTo>
                    <a:pt x="8379" y="21538"/>
                    <a:pt x="8739" y="20859"/>
                    <a:pt x="8469" y="19840"/>
                  </a:cubicBezTo>
                  <a:cubicBezTo>
                    <a:pt x="8199" y="18821"/>
                    <a:pt x="7299" y="17463"/>
                    <a:pt x="6039" y="16308"/>
                  </a:cubicBezTo>
                  <a:cubicBezTo>
                    <a:pt x="4779" y="15153"/>
                    <a:pt x="3159" y="14202"/>
                    <a:pt x="1989" y="13455"/>
                  </a:cubicBezTo>
                  <a:cubicBezTo>
                    <a:pt x="819" y="12708"/>
                    <a:pt x="99" y="12164"/>
                    <a:pt x="9" y="11553"/>
                  </a:cubicBezTo>
                  <a:cubicBezTo>
                    <a:pt x="-81" y="10942"/>
                    <a:pt x="459" y="10263"/>
                    <a:pt x="2169" y="8904"/>
                  </a:cubicBezTo>
                  <a:cubicBezTo>
                    <a:pt x="3879" y="7546"/>
                    <a:pt x="6759" y="5508"/>
                    <a:pt x="8469" y="4081"/>
                  </a:cubicBezTo>
                  <a:cubicBezTo>
                    <a:pt x="10179" y="2655"/>
                    <a:pt x="10719" y="1840"/>
                    <a:pt x="11349" y="1161"/>
                  </a:cubicBezTo>
                  <a:cubicBezTo>
                    <a:pt x="11979" y="481"/>
                    <a:pt x="12699" y="-62"/>
                    <a:pt x="13239" y="6"/>
                  </a:cubicBezTo>
                  <a:cubicBezTo>
                    <a:pt x="13779" y="74"/>
                    <a:pt x="14139" y="753"/>
                    <a:pt x="13959" y="2791"/>
                  </a:cubicBezTo>
                  <a:cubicBezTo>
                    <a:pt x="13779" y="4829"/>
                    <a:pt x="13059" y="8225"/>
                    <a:pt x="12519" y="11281"/>
                  </a:cubicBezTo>
                  <a:cubicBezTo>
                    <a:pt x="11979" y="14338"/>
                    <a:pt x="11619" y="17055"/>
                    <a:pt x="11259" y="18821"/>
                  </a:cubicBezTo>
                  <a:cubicBezTo>
                    <a:pt x="10899" y="20587"/>
                    <a:pt x="10539" y="21402"/>
                    <a:pt x="10539" y="21470"/>
                  </a:cubicBezTo>
                  <a:cubicBezTo>
                    <a:pt x="10539" y="21538"/>
                    <a:pt x="10899" y="20859"/>
                    <a:pt x="11799" y="19229"/>
                  </a:cubicBezTo>
                  <a:cubicBezTo>
                    <a:pt x="12699" y="17598"/>
                    <a:pt x="14139" y="15017"/>
                    <a:pt x="15219" y="13523"/>
                  </a:cubicBezTo>
                  <a:cubicBezTo>
                    <a:pt x="16299" y="12029"/>
                    <a:pt x="17019" y="11621"/>
                    <a:pt x="17739" y="11757"/>
                  </a:cubicBezTo>
                  <a:cubicBezTo>
                    <a:pt x="18459" y="11893"/>
                    <a:pt x="19179" y="12572"/>
                    <a:pt x="19809" y="13863"/>
                  </a:cubicBezTo>
                  <a:cubicBezTo>
                    <a:pt x="20439" y="15153"/>
                    <a:pt x="20979" y="17055"/>
                    <a:pt x="21519" y="18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5" name="Line"/>
            <p:cNvSpPr/>
            <p:nvPr/>
          </p:nvSpPr>
          <p:spPr>
            <a:xfrm>
              <a:off x="6612001" y="1562252"/>
              <a:ext cx="1714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extrusionOk="0">
                  <a:moveTo>
                    <a:pt x="0" y="7027"/>
                  </a:moveTo>
                  <a:cubicBezTo>
                    <a:pt x="800" y="5986"/>
                    <a:pt x="1600" y="4945"/>
                    <a:pt x="2133" y="3643"/>
                  </a:cubicBezTo>
                  <a:cubicBezTo>
                    <a:pt x="2667" y="2342"/>
                    <a:pt x="2933" y="781"/>
                    <a:pt x="3333" y="781"/>
                  </a:cubicBezTo>
                  <a:cubicBezTo>
                    <a:pt x="3733" y="781"/>
                    <a:pt x="4267" y="2342"/>
                    <a:pt x="4400" y="5725"/>
                  </a:cubicBezTo>
                  <a:cubicBezTo>
                    <a:pt x="4533" y="9108"/>
                    <a:pt x="4267" y="14313"/>
                    <a:pt x="3733" y="17436"/>
                  </a:cubicBezTo>
                  <a:cubicBezTo>
                    <a:pt x="3200" y="20559"/>
                    <a:pt x="2400" y="21600"/>
                    <a:pt x="1867" y="21470"/>
                  </a:cubicBezTo>
                  <a:cubicBezTo>
                    <a:pt x="1333" y="21340"/>
                    <a:pt x="1067" y="20039"/>
                    <a:pt x="1600" y="17306"/>
                  </a:cubicBezTo>
                  <a:cubicBezTo>
                    <a:pt x="2133" y="14573"/>
                    <a:pt x="3467" y="10410"/>
                    <a:pt x="4667" y="7807"/>
                  </a:cubicBezTo>
                  <a:cubicBezTo>
                    <a:pt x="5867" y="5205"/>
                    <a:pt x="6933" y="4164"/>
                    <a:pt x="7600" y="4294"/>
                  </a:cubicBezTo>
                  <a:cubicBezTo>
                    <a:pt x="8267" y="4424"/>
                    <a:pt x="8533" y="5725"/>
                    <a:pt x="8667" y="7027"/>
                  </a:cubicBezTo>
                  <a:cubicBezTo>
                    <a:pt x="8800" y="8328"/>
                    <a:pt x="8800" y="9629"/>
                    <a:pt x="9200" y="9629"/>
                  </a:cubicBezTo>
                  <a:cubicBezTo>
                    <a:pt x="9600" y="9629"/>
                    <a:pt x="10400" y="8328"/>
                    <a:pt x="11200" y="7027"/>
                  </a:cubicBezTo>
                  <a:cubicBezTo>
                    <a:pt x="12000" y="5725"/>
                    <a:pt x="12800" y="4424"/>
                    <a:pt x="14133" y="2993"/>
                  </a:cubicBezTo>
                  <a:cubicBezTo>
                    <a:pt x="15467" y="1561"/>
                    <a:pt x="17333" y="0"/>
                    <a:pt x="18533" y="0"/>
                  </a:cubicBezTo>
                  <a:cubicBezTo>
                    <a:pt x="19733" y="0"/>
                    <a:pt x="20267" y="1561"/>
                    <a:pt x="20667" y="4814"/>
                  </a:cubicBezTo>
                  <a:cubicBezTo>
                    <a:pt x="21067" y="8067"/>
                    <a:pt x="21333" y="13012"/>
                    <a:pt x="21600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6" name="Line"/>
            <p:cNvSpPr/>
            <p:nvPr/>
          </p:nvSpPr>
          <p:spPr>
            <a:xfrm>
              <a:off x="6834251" y="1541664"/>
              <a:ext cx="380638" cy="16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9" extrusionOk="0">
                  <a:moveTo>
                    <a:pt x="0" y="11001"/>
                  </a:moveTo>
                  <a:cubicBezTo>
                    <a:pt x="1074" y="9616"/>
                    <a:pt x="2148" y="8232"/>
                    <a:pt x="2924" y="7124"/>
                  </a:cubicBezTo>
                  <a:cubicBezTo>
                    <a:pt x="3699" y="6016"/>
                    <a:pt x="4177" y="5185"/>
                    <a:pt x="4475" y="4078"/>
                  </a:cubicBezTo>
                  <a:cubicBezTo>
                    <a:pt x="4773" y="2970"/>
                    <a:pt x="4893" y="1585"/>
                    <a:pt x="4654" y="1170"/>
                  </a:cubicBezTo>
                  <a:cubicBezTo>
                    <a:pt x="4415" y="755"/>
                    <a:pt x="3819" y="1309"/>
                    <a:pt x="3162" y="3385"/>
                  </a:cubicBezTo>
                  <a:cubicBezTo>
                    <a:pt x="2506" y="5462"/>
                    <a:pt x="1790" y="9062"/>
                    <a:pt x="1372" y="11693"/>
                  </a:cubicBezTo>
                  <a:cubicBezTo>
                    <a:pt x="955" y="14324"/>
                    <a:pt x="835" y="15985"/>
                    <a:pt x="1372" y="17509"/>
                  </a:cubicBezTo>
                  <a:cubicBezTo>
                    <a:pt x="1909" y="19032"/>
                    <a:pt x="3103" y="20416"/>
                    <a:pt x="4893" y="19309"/>
                  </a:cubicBezTo>
                  <a:cubicBezTo>
                    <a:pt x="6683" y="18201"/>
                    <a:pt x="9070" y="14601"/>
                    <a:pt x="10442" y="12247"/>
                  </a:cubicBezTo>
                  <a:cubicBezTo>
                    <a:pt x="11814" y="9893"/>
                    <a:pt x="12172" y="8785"/>
                    <a:pt x="12411" y="7539"/>
                  </a:cubicBezTo>
                  <a:cubicBezTo>
                    <a:pt x="12650" y="6293"/>
                    <a:pt x="12769" y="4909"/>
                    <a:pt x="12590" y="3801"/>
                  </a:cubicBezTo>
                  <a:cubicBezTo>
                    <a:pt x="12411" y="2693"/>
                    <a:pt x="11934" y="1862"/>
                    <a:pt x="11456" y="1862"/>
                  </a:cubicBezTo>
                  <a:cubicBezTo>
                    <a:pt x="10979" y="1862"/>
                    <a:pt x="10502" y="2693"/>
                    <a:pt x="10024" y="4632"/>
                  </a:cubicBezTo>
                  <a:cubicBezTo>
                    <a:pt x="9547" y="6570"/>
                    <a:pt x="9070" y="9616"/>
                    <a:pt x="9070" y="11693"/>
                  </a:cubicBezTo>
                  <a:cubicBezTo>
                    <a:pt x="9070" y="13770"/>
                    <a:pt x="9547" y="14878"/>
                    <a:pt x="10024" y="14878"/>
                  </a:cubicBezTo>
                  <a:cubicBezTo>
                    <a:pt x="10502" y="14878"/>
                    <a:pt x="10979" y="13770"/>
                    <a:pt x="11456" y="12662"/>
                  </a:cubicBezTo>
                  <a:cubicBezTo>
                    <a:pt x="11934" y="11555"/>
                    <a:pt x="12411" y="10447"/>
                    <a:pt x="12829" y="9201"/>
                  </a:cubicBezTo>
                  <a:cubicBezTo>
                    <a:pt x="13246" y="7955"/>
                    <a:pt x="13604" y="6570"/>
                    <a:pt x="13664" y="6570"/>
                  </a:cubicBezTo>
                  <a:cubicBezTo>
                    <a:pt x="13724" y="6570"/>
                    <a:pt x="13485" y="7955"/>
                    <a:pt x="13306" y="10032"/>
                  </a:cubicBezTo>
                  <a:cubicBezTo>
                    <a:pt x="13127" y="12109"/>
                    <a:pt x="13008" y="14878"/>
                    <a:pt x="13127" y="17093"/>
                  </a:cubicBezTo>
                  <a:cubicBezTo>
                    <a:pt x="13246" y="19309"/>
                    <a:pt x="13604" y="20970"/>
                    <a:pt x="13903" y="21109"/>
                  </a:cubicBezTo>
                  <a:cubicBezTo>
                    <a:pt x="14201" y="21247"/>
                    <a:pt x="14440" y="19862"/>
                    <a:pt x="14559" y="18478"/>
                  </a:cubicBezTo>
                  <a:cubicBezTo>
                    <a:pt x="14678" y="17093"/>
                    <a:pt x="14678" y="15709"/>
                    <a:pt x="14738" y="15709"/>
                  </a:cubicBezTo>
                  <a:cubicBezTo>
                    <a:pt x="14798" y="15709"/>
                    <a:pt x="14917" y="17093"/>
                    <a:pt x="15156" y="17232"/>
                  </a:cubicBezTo>
                  <a:cubicBezTo>
                    <a:pt x="15394" y="17370"/>
                    <a:pt x="15752" y="16262"/>
                    <a:pt x="16051" y="13909"/>
                  </a:cubicBezTo>
                  <a:cubicBezTo>
                    <a:pt x="16349" y="11555"/>
                    <a:pt x="16588" y="7955"/>
                    <a:pt x="16886" y="5324"/>
                  </a:cubicBezTo>
                  <a:cubicBezTo>
                    <a:pt x="17185" y="2693"/>
                    <a:pt x="17543" y="1032"/>
                    <a:pt x="18020" y="339"/>
                  </a:cubicBezTo>
                  <a:cubicBezTo>
                    <a:pt x="18497" y="-353"/>
                    <a:pt x="19094" y="-76"/>
                    <a:pt x="19750" y="2001"/>
                  </a:cubicBezTo>
                  <a:cubicBezTo>
                    <a:pt x="20407" y="4078"/>
                    <a:pt x="21123" y="7955"/>
                    <a:pt x="21361" y="11278"/>
                  </a:cubicBezTo>
                  <a:cubicBezTo>
                    <a:pt x="21600" y="14601"/>
                    <a:pt x="21361" y="17370"/>
                    <a:pt x="21123" y="20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7" name="Line"/>
            <p:cNvSpPr/>
            <p:nvPr/>
          </p:nvSpPr>
          <p:spPr>
            <a:xfrm>
              <a:off x="7545451" y="1469831"/>
              <a:ext cx="336551" cy="44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0" y="21464"/>
                  </a:moveTo>
                  <a:cubicBezTo>
                    <a:pt x="951" y="19841"/>
                    <a:pt x="1902" y="18219"/>
                    <a:pt x="3125" y="15633"/>
                  </a:cubicBezTo>
                  <a:cubicBezTo>
                    <a:pt x="4347" y="13047"/>
                    <a:pt x="5842" y="9498"/>
                    <a:pt x="6860" y="7013"/>
                  </a:cubicBezTo>
                  <a:cubicBezTo>
                    <a:pt x="7879" y="4529"/>
                    <a:pt x="8423" y="3109"/>
                    <a:pt x="8762" y="1943"/>
                  </a:cubicBezTo>
                  <a:cubicBezTo>
                    <a:pt x="9102" y="777"/>
                    <a:pt x="9238" y="-136"/>
                    <a:pt x="9034" y="16"/>
                  </a:cubicBezTo>
                  <a:cubicBezTo>
                    <a:pt x="8830" y="168"/>
                    <a:pt x="8287" y="1385"/>
                    <a:pt x="7811" y="3210"/>
                  </a:cubicBezTo>
                  <a:cubicBezTo>
                    <a:pt x="7336" y="5036"/>
                    <a:pt x="6928" y="7470"/>
                    <a:pt x="6792" y="8940"/>
                  </a:cubicBezTo>
                  <a:cubicBezTo>
                    <a:pt x="6657" y="10410"/>
                    <a:pt x="6792" y="10918"/>
                    <a:pt x="7200" y="11070"/>
                  </a:cubicBezTo>
                  <a:cubicBezTo>
                    <a:pt x="7608" y="11222"/>
                    <a:pt x="8287" y="11019"/>
                    <a:pt x="9442" y="10005"/>
                  </a:cubicBezTo>
                  <a:cubicBezTo>
                    <a:pt x="10596" y="8991"/>
                    <a:pt x="12226" y="7165"/>
                    <a:pt x="13313" y="5746"/>
                  </a:cubicBezTo>
                  <a:cubicBezTo>
                    <a:pt x="14400" y="4326"/>
                    <a:pt x="14943" y="3312"/>
                    <a:pt x="15419" y="2450"/>
                  </a:cubicBezTo>
                  <a:cubicBezTo>
                    <a:pt x="15894" y="1588"/>
                    <a:pt x="16302" y="878"/>
                    <a:pt x="16574" y="777"/>
                  </a:cubicBezTo>
                  <a:cubicBezTo>
                    <a:pt x="16845" y="675"/>
                    <a:pt x="16981" y="1182"/>
                    <a:pt x="17117" y="2196"/>
                  </a:cubicBezTo>
                  <a:cubicBezTo>
                    <a:pt x="17253" y="3210"/>
                    <a:pt x="17389" y="4732"/>
                    <a:pt x="18136" y="5898"/>
                  </a:cubicBezTo>
                  <a:cubicBezTo>
                    <a:pt x="18883" y="7064"/>
                    <a:pt x="20242" y="7875"/>
                    <a:pt x="21600" y="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8" name="Line"/>
            <p:cNvSpPr/>
            <p:nvPr/>
          </p:nvSpPr>
          <p:spPr>
            <a:xfrm>
              <a:off x="8501751" y="1264982"/>
              <a:ext cx="231151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8" extrusionOk="0">
                  <a:moveTo>
                    <a:pt x="21444" y="17671"/>
                  </a:moveTo>
                  <a:cubicBezTo>
                    <a:pt x="18891" y="15871"/>
                    <a:pt x="16339" y="14071"/>
                    <a:pt x="14669" y="11757"/>
                  </a:cubicBezTo>
                  <a:cubicBezTo>
                    <a:pt x="13000" y="9442"/>
                    <a:pt x="12215" y="6614"/>
                    <a:pt x="11822" y="4814"/>
                  </a:cubicBezTo>
                  <a:cubicBezTo>
                    <a:pt x="11429" y="3014"/>
                    <a:pt x="11429" y="2242"/>
                    <a:pt x="11822" y="1599"/>
                  </a:cubicBezTo>
                  <a:cubicBezTo>
                    <a:pt x="12215" y="957"/>
                    <a:pt x="13000" y="442"/>
                    <a:pt x="13884" y="185"/>
                  </a:cubicBezTo>
                  <a:cubicBezTo>
                    <a:pt x="14768" y="-72"/>
                    <a:pt x="15749" y="-72"/>
                    <a:pt x="16437" y="249"/>
                  </a:cubicBezTo>
                  <a:cubicBezTo>
                    <a:pt x="17124" y="571"/>
                    <a:pt x="17517" y="1214"/>
                    <a:pt x="16928" y="2692"/>
                  </a:cubicBezTo>
                  <a:cubicBezTo>
                    <a:pt x="16339" y="4171"/>
                    <a:pt x="14768" y="6485"/>
                    <a:pt x="12215" y="8671"/>
                  </a:cubicBezTo>
                  <a:cubicBezTo>
                    <a:pt x="9662" y="10857"/>
                    <a:pt x="6128" y="12914"/>
                    <a:pt x="3968" y="14328"/>
                  </a:cubicBezTo>
                  <a:cubicBezTo>
                    <a:pt x="1808" y="15742"/>
                    <a:pt x="1022" y="16514"/>
                    <a:pt x="531" y="17221"/>
                  </a:cubicBezTo>
                  <a:cubicBezTo>
                    <a:pt x="40" y="17928"/>
                    <a:pt x="-156" y="18571"/>
                    <a:pt x="139" y="19085"/>
                  </a:cubicBezTo>
                  <a:cubicBezTo>
                    <a:pt x="433" y="19599"/>
                    <a:pt x="1219" y="19985"/>
                    <a:pt x="4262" y="20371"/>
                  </a:cubicBezTo>
                  <a:cubicBezTo>
                    <a:pt x="7306" y="20757"/>
                    <a:pt x="12608" y="21142"/>
                    <a:pt x="1790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89" name="Line"/>
            <p:cNvSpPr/>
            <p:nvPr/>
          </p:nvSpPr>
          <p:spPr>
            <a:xfrm>
              <a:off x="9132951" y="143525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0" name="Line"/>
            <p:cNvSpPr/>
            <p:nvPr/>
          </p:nvSpPr>
          <p:spPr>
            <a:xfrm>
              <a:off x="9158993" y="1382559"/>
              <a:ext cx="158109" cy="23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8" extrusionOk="0">
                  <a:moveTo>
                    <a:pt x="2505" y="1330"/>
                  </a:moveTo>
                  <a:cubicBezTo>
                    <a:pt x="1641" y="558"/>
                    <a:pt x="777" y="-213"/>
                    <a:pt x="345" y="76"/>
                  </a:cubicBezTo>
                  <a:cubicBezTo>
                    <a:pt x="-87" y="366"/>
                    <a:pt x="-87" y="1716"/>
                    <a:pt x="201" y="4512"/>
                  </a:cubicBezTo>
                  <a:cubicBezTo>
                    <a:pt x="489" y="7308"/>
                    <a:pt x="1065" y="11551"/>
                    <a:pt x="1353" y="14251"/>
                  </a:cubicBezTo>
                  <a:cubicBezTo>
                    <a:pt x="1641" y="16951"/>
                    <a:pt x="1641" y="18108"/>
                    <a:pt x="1785" y="19169"/>
                  </a:cubicBezTo>
                  <a:cubicBezTo>
                    <a:pt x="1929" y="20230"/>
                    <a:pt x="2217" y="21194"/>
                    <a:pt x="2793" y="21291"/>
                  </a:cubicBezTo>
                  <a:cubicBezTo>
                    <a:pt x="3369" y="21387"/>
                    <a:pt x="4233" y="20616"/>
                    <a:pt x="5961" y="17723"/>
                  </a:cubicBezTo>
                  <a:cubicBezTo>
                    <a:pt x="7689" y="14830"/>
                    <a:pt x="10281" y="9816"/>
                    <a:pt x="12297" y="6441"/>
                  </a:cubicBezTo>
                  <a:cubicBezTo>
                    <a:pt x="14313" y="3066"/>
                    <a:pt x="15753" y="1330"/>
                    <a:pt x="17193" y="558"/>
                  </a:cubicBezTo>
                  <a:cubicBezTo>
                    <a:pt x="18633" y="-213"/>
                    <a:pt x="20073" y="-20"/>
                    <a:pt x="21513" y="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1" name="Line"/>
            <p:cNvSpPr/>
            <p:nvPr/>
          </p:nvSpPr>
          <p:spPr>
            <a:xfrm>
              <a:off x="9295607" y="1406775"/>
              <a:ext cx="161195" cy="1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549" extrusionOk="0">
                  <a:moveTo>
                    <a:pt x="21363" y="2333"/>
                  </a:moveTo>
                  <a:cubicBezTo>
                    <a:pt x="17716" y="768"/>
                    <a:pt x="14069" y="-797"/>
                    <a:pt x="10703" y="455"/>
                  </a:cubicBezTo>
                  <a:cubicBezTo>
                    <a:pt x="7337" y="1707"/>
                    <a:pt x="4251" y="5777"/>
                    <a:pt x="2568" y="8751"/>
                  </a:cubicBezTo>
                  <a:cubicBezTo>
                    <a:pt x="885" y="11725"/>
                    <a:pt x="605" y="13603"/>
                    <a:pt x="324" y="15325"/>
                  </a:cubicBezTo>
                  <a:cubicBezTo>
                    <a:pt x="44" y="17046"/>
                    <a:pt x="-237" y="18612"/>
                    <a:pt x="324" y="19551"/>
                  </a:cubicBezTo>
                  <a:cubicBezTo>
                    <a:pt x="885" y="20490"/>
                    <a:pt x="2288" y="20803"/>
                    <a:pt x="5654" y="20333"/>
                  </a:cubicBezTo>
                  <a:cubicBezTo>
                    <a:pt x="9020" y="19864"/>
                    <a:pt x="14350" y="18612"/>
                    <a:pt x="19680" y="17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2" name="Line"/>
            <p:cNvSpPr/>
            <p:nvPr/>
          </p:nvSpPr>
          <p:spPr>
            <a:xfrm>
              <a:off x="9437751" y="1333652"/>
              <a:ext cx="209551" cy="24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extrusionOk="0">
                  <a:moveTo>
                    <a:pt x="0" y="12185"/>
                  </a:moveTo>
                  <a:cubicBezTo>
                    <a:pt x="0" y="11262"/>
                    <a:pt x="0" y="10338"/>
                    <a:pt x="1309" y="9323"/>
                  </a:cubicBezTo>
                  <a:cubicBezTo>
                    <a:pt x="2618" y="8308"/>
                    <a:pt x="5236" y="7200"/>
                    <a:pt x="7418" y="7938"/>
                  </a:cubicBezTo>
                  <a:cubicBezTo>
                    <a:pt x="9600" y="8677"/>
                    <a:pt x="11345" y="11262"/>
                    <a:pt x="12218" y="13662"/>
                  </a:cubicBezTo>
                  <a:cubicBezTo>
                    <a:pt x="13091" y="16062"/>
                    <a:pt x="13091" y="18277"/>
                    <a:pt x="12655" y="19662"/>
                  </a:cubicBezTo>
                  <a:cubicBezTo>
                    <a:pt x="12218" y="21046"/>
                    <a:pt x="11345" y="21600"/>
                    <a:pt x="10800" y="21323"/>
                  </a:cubicBezTo>
                  <a:cubicBezTo>
                    <a:pt x="10255" y="21046"/>
                    <a:pt x="10036" y="19938"/>
                    <a:pt x="10691" y="17169"/>
                  </a:cubicBezTo>
                  <a:cubicBezTo>
                    <a:pt x="11345" y="14400"/>
                    <a:pt x="12873" y="9969"/>
                    <a:pt x="14836" y="6831"/>
                  </a:cubicBezTo>
                  <a:cubicBezTo>
                    <a:pt x="16800" y="3692"/>
                    <a:pt x="19200" y="18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3" name="Line"/>
            <p:cNvSpPr/>
            <p:nvPr/>
          </p:nvSpPr>
          <p:spPr>
            <a:xfrm>
              <a:off x="10043344" y="1369635"/>
              <a:ext cx="334208" cy="17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7" extrusionOk="0">
                  <a:moveTo>
                    <a:pt x="5963" y="1758"/>
                  </a:moveTo>
                  <a:cubicBezTo>
                    <a:pt x="5420" y="6279"/>
                    <a:pt x="4876" y="10800"/>
                    <a:pt x="4333" y="13814"/>
                  </a:cubicBezTo>
                  <a:cubicBezTo>
                    <a:pt x="3790" y="16828"/>
                    <a:pt x="3246" y="18335"/>
                    <a:pt x="2635" y="19465"/>
                  </a:cubicBezTo>
                  <a:cubicBezTo>
                    <a:pt x="2024" y="20596"/>
                    <a:pt x="1344" y="21349"/>
                    <a:pt x="801" y="21223"/>
                  </a:cubicBezTo>
                  <a:cubicBezTo>
                    <a:pt x="258" y="21098"/>
                    <a:pt x="-150" y="20093"/>
                    <a:pt x="54" y="17205"/>
                  </a:cubicBezTo>
                  <a:cubicBezTo>
                    <a:pt x="258" y="14316"/>
                    <a:pt x="1073" y="9544"/>
                    <a:pt x="2975" y="6279"/>
                  </a:cubicBezTo>
                  <a:cubicBezTo>
                    <a:pt x="4876" y="3014"/>
                    <a:pt x="7865" y="1256"/>
                    <a:pt x="11125" y="502"/>
                  </a:cubicBezTo>
                  <a:cubicBezTo>
                    <a:pt x="14386" y="-251"/>
                    <a:pt x="17918" y="0"/>
                    <a:pt x="21450" y="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4" name="Line"/>
            <p:cNvSpPr/>
            <p:nvPr/>
          </p:nvSpPr>
          <p:spPr>
            <a:xfrm>
              <a:off x="10390251" y="1148289"/>
              <a:ext cx="133351" cy="16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extrusionOk="0">
                  <a:moveTo>
                    <a:pt x="0" y="1797"/>
                  </a:moveTo>
                  <a:cubicBezTo>
                    <a:pt x="1371" y="977"/>
                    <a:pt x="2743" y="156"/>
                    <a:pt x="5486" y="20"/>
                  </a:cubicBezTo>
                  <a:cubicBezTo>
                    <a:pt x="8229" y="-117"/>
                    <a:pt x="12343" y="430"/>
                    <a:pt x="14571" y="2207"/>
                  </a:cubicBezTo>
                  <a:cubicBezTo>
                    <a:pt x="16800" y="3984"/>
                    <a:pt x="17143" y="6992"/>
                    <a:pt x="15600" y="9453"/>
                  </a:cubicBezTo>
                  <a:cubicBezTo>
                    <a:pt x="14057" y="11913"/>
                    <a:pt x="10629" y="13827"/>
                    <a:pt x="7886" y="15468"/>
                  </a:cubicBezTo>
                  <a:cubicBezTo>
                    <a:pt x="5143" y="17108"/>
                    <a:pt x="3086" y="18475"/>
                    <a:pt x="3429" y="19159"/>
                  </a:cubicBezTo>
                  <a:cubicBezTo>
                    <a:pt x="3771" y="19842"/>
                    <a:pt x="6514" y="19842"/>
                    <a:pt x="9943" y="20116"/>
                  </a:cubicBezTo>
                  <a:cubicBezTo>
                    <a:pt x="13371" y="20389"/>
                    <a:pt x="17486" y="20936"/>
                    <a:pt x="2160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5" name="Line"/>
            <p:cNvSpPr/>
            <p:nvPr/>
          </p:nvSpPr>
          <p:spPr>
            <a:xfrm>
              <a:off x="10587101" y="146700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6" name="Line"/>
            <p:cNvSpPr/>
            <p:nvPr/>
          </p:nvSpPr>
          <p:spPr>
            <a:xfrm>
              <a:off x="1582084" y="2632166"/>
              <a:ext cx="169831" cy="35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39" extrusionOk="0">
                  <a:moveTo>
                    <a:pt x="13361" y="4825"/>
                  </a:moveTo>
                  <a:cubicBezTo>
                    <a:pt x="13621" y="4182"/>
                    <a:pt x="13881" y="3540"/>
                    <a:pt x="14011" y="2704"/>
                  </a:cubicBezTo>
                  <a:cubicBezTo>
                    <a:pt x="14141" y="1868"/>
                    <a:pt x="14141" y="840"/>
                    <a:pt x="12840" y="325"/>
                  </a:cubicBezTo>
                  <a:cubicBezTo>
                    <a:pt x="11539" y="-189"/>
                    <a:pt x="8937" y="-189"/>
                    <a:pt x="6204" y="1032"/>
                  </a:cubicBezTo>
                  <a:cubicBezTo>
                    <a:pt x="3472" y="2254"/>
                    <a:pt x="609" y="4697"/>
                    <a:pt x="88" y="6818"/>
                  </a:cubicBezTo>
                  <a:cubicBezTo>
                    <a:pt x="-432" y="8940"/>
                    <a:pt x="1390" y="10740"/>
                    <a:pt x="4513" y="12218"/>
                  </a:cubicBezTo>
                  <a:cubicBezTo>
                    <a:pt x="7635" y="13697"/>
                    <a:pt x="12060" y="14854"/>
                    <a:pt x="14792" y="15690"/>
                  </a:cubicBezTo>
                  <a:cubicBezTo>
                    <a:pt x="17525" y="16525"/>
                    <a:pt x="18566" y="17040"/>
                    <a:pt x="19476" y="17682"/>
                  </a:cubicBezTo>
                  <a:cubicBezTo>
                    <a:pt x="20387" y="18325"/>
                    <a:pt x="21168" y="19097"/>
                    <a:pt x="20778" y="19740"/>
                  </a:cubicBezTo>
                  <a:cubicBezTo>
                    <a:pt x="20387" y="20382"/>
                    <a:pt x="18826" y="20897"/>
                    <a:pt x="17004" y="21154"/>
                  </a:cubicBezTo>
                  <a:cubicBezTo>
                    <a:pt x="15182" y="21411"/>
                    <a:pt x="13101" y="21411"/>
                    <a:pt x="11669" y="21090"/>
                  </a:cubicBezTo>
                  <a:cubicBezTo>
                    <a:pt x="10238" y="20768"/>
                    <a:pt x="9457" y="20125"/>
                    <a:pt x="9587" y="19547"/>
                  </a:cubicBezTo>
                  <a:cubicBezTo>
                    <a:pt x="9717" y="18968"/>
                    <a:pt x="10758" y="18454"/>
                    <a:pt x="11799" y="17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7" name="Line"/>
            <p:cNvSpPr/>
            <p:nvPr/>
          </p:nvSpPr>
          <p:spPr>
            <a:xfrm>
              <a:off x="1773301" y="2886015"/>
              <a:ext cx="165101" cy="11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extrusionOk="0">
                  <a:moveTo>
                    <a:pt x="0" y="1713"/>
                  </a:moveTo>
                  <a:cubicBezTo>
                    <a:pt x="1385" y="1713"/>
                    <a:pt x="2769" y="1713"/>
                    <a:pt x="3877" y="2458"/>
                  </a:cubicBezTo>
                  <a:cubicBezTo>
                    <a:pt x="4985" y="3203"/>
                    <a:pt x="5815" y="4693"/>
                    <a:pt x="6231" y="7113"/>
                  </a:cubicBezTo>
                  <a:cubicBezTo>
                    <a:pt x="6646" y="9534"/>
                    <a:pt x="6646" y="12886"/>
                    <a:pt x="6508" y="15679"/>
                  </a:cubicBezTo>
                  <a:cubicBezTo>
                    <a:pt x="6369" y="18472"/>
                    <a:pt x="6092" y="20707"/>
                    <a:pt x="5815" y="20893"/>
                  </a:cubicBezTo>
                  <a:cubicBezTo>
                    <a:pt x="5538" y="21079"/>
                    <a:pt x="5262" y="19217"/>
                    <a:pt x="5400" y="16424"/>
                  </a:cubicBezTo>
                  <a:cubicBezTo>
                    <a:pt x="5538" y="13631"/>
                    <a:pt x="6092" y="9907"/>
                    <a:pt x="7477" y="6741"/>
                  </a:cubicBezTo>
                  <a:cubicBezTo>
                    <a:pt x="8862" y="3576"/>
                    <a:pt x="11077" y="969"/>
                    <a:pt x="12738" y="224"/>
                  </a:cubicBezTo>
                  <a:cubicBezTo>
                    <a:pt x="14400" y="-521"/>
                    <a:pt x="15508" y="596"/>
                    <a:pt x="16892" y="3576"/>
                  </a:cubicBezTo>
                  <a:cubicBezTo>
                    <a:pt x="18277" y="6555"/>
                    <a:pt x="19938" y="11396"/>
                    <a:pt x="21600" y="16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8" name="Line"/>
            <p:cNvSpPr/>
            <p:nvPr/>
          </p:nvSpPr>
          <p:spPr>
            <a:xfrm>
              <a:off x="2059051" y="280050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9" name="Line"/>
            <p:cNvSpPr/>
            <p:nvPr/>
          </p:nvSpPr>
          <p:spPr>
            <a:xfrm>
              <a:off x="2084451" y="28957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0" name="Line"/>
            <p:cNvSpPr/>
            <p:nvPr/>
          </p:nvSpPr>
          <p:spPr>
            <a:xfrm>
              <a:off x="2643251" y="2559202"/>
              <a:ext cx="254001" cy="3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extrusionOk="0">
                  <a:moveTo>
                    <a:pt x="21600" y="0"/>
                  </a:moveTo>
                  <a:cubicBezTo>
                    <a:pt x="18900" y="888"/>
                    <a:pt x="16200" y="1775"/>
                    <a:pt x="12780" y="3403"/>
                  </a:cubicBezTo>
                  <a:cubicBezTo>
                    <a:pt x="9360" y="5030"/>
                    <a:pt x="5220" y="7397"/>
                    <a:pt x="2880" y="8951"/>
                  </a:cubicBezTo>
                  <a:cubicBezTo>
                    <a:pt x="540" y="10504"/>
                    <a:pt x="0" y="11244"/>
                    <a:pt x="0" y="11910"/>
                  </a:cubicBezTo>
                  <a:cubicBezTo>
                    <a:pt x="0" y="12575"/>
                    <a:pt x="540" y="13167"/>
                    <a:pt x="2250" y="13463"/>
                  </a:cubicBezTo>
                  <a:cubicBezTo>
                    <a:pt x="3960" y="13759"/>
                    <a:pt x="6840" y="13759"/>
                    <a:pt x="8730" y="13907"/>
                  </a:cubicBezTo>
                  <a:cubicBezTo>
                    <a:pt x="10620" y="14055"/>
                    <a:pt x="11520" y="14351"/>
                    <a:pt x="11700" y="14795"/>
                  </a:cubicBezTo>
                  <a:cubicBezTo>
                    <a:pt x="11880" y="15238"/>
                    <a:pt x="11340" y="15830"/>
                    <a:pt x="10080" y="16496"/>
                  </a:cubicBezTo>
                  <a:cubicBezTo>
                    <a:pt x="8820" y="17162"/>
                    <a:pt x="6840" y="17901"/>
                    <a:pt x="5310" y="18715"/>
                  </a:cubicBezTo>
                  <a:cubicBezTo>
                    <a:pt x="3780" y="19529"/>
                    <a:pt x="2700" y="20416"/>
                    <a:pt x="2610" y="20934"/>
                  </a:cubicBezTo>
                  <a:cubicBezTo>
                    <a:pt x="2520" y="21452"/>
                    <a:pt x="3420" y="21600"/>
                    <a:pt x="6480" y="21156"/>
                  </a:cubicBezTo>
                  <a:cubicBezTo>
                    <a:pt x="9540" y="20712"/>
                    <a:pt x="14760" y="19677"/>
                    <a:pt x="19980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1" name="Line"/>
            <p:cNvSpPr/>
            <p:nvPr/>
          </p:nvSpPr>
          <p:spPr>
            <a:xfrm>
              <a:off x="3036951" y="2616352"/>
              <a:ext cx="209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618" y="2182"/>
                    <a:pt x="5236" y="4364"/>
                    <a:pt x="8400" y="7527"/>
                  </a:cubicBezTo>
                  <a:cubicBezTo>
                    <a:pt x="11564" y="10691"/>
                    <a:pt x="15273" y="14836"/>
                    <a:pt x="17564" y="17345"/>
                  </a:cubicBezTo>
                  <a:cubicBezTo>
                    <a:pt x="19855" y="19855"/>
                    <a:pt x="20727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2" name="Line"/>
            <p:cNvSpPr/>
            <p:nvPr/>
          </p:nvSpPr>
          <p:spPr>
            <a:xfrm>
              <a:off x="3126557" y="2552852"/>
              <a:ext cx="1326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21150" y="0"/>
                  </a:moveTo>
                  <a:cubicBezTo>
                    <a:pt x="16088" y="3804"/>
                    <a:pt x="11025" y="7608"/>
                    <a:pt x="7312" y="10868"/>
                  </a:cubicBezTo>
                  <a:cubicBezTo>
                    <a:pt x="3600" y="14128"/>
                    <a:pt x="1237" y="16845"/>
                    <a:pt x="394" y="18543"/>
                  </a:cubicBezTo>
                  <a:cubicBezTo>
                    <a:pt x="-450" y="20242"/>
                    <a:pt x="225" y="20921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3" name="Line"/>
            <p:cNvSpPr/>
            <p:nvPr/>
          </p:nvSpPr>
          <p:spPr>
            <a:xfrm>
              <a:off x="3284601" y="277510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4" name="Line"/>
            <p:cNvSpPr/>
            <p:nvPr/>
          </p:nvSpPr>
          <p:spPr>
            <a:xfrm>
              <a:off x="3284601" y="267350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5" name="Line"/>
            <p:cNvSpPr/>
            <p:nvPr/>
          </p:nvSpPr>
          <p:spPr>
            <a:xfrm>
              <a:off x="2586101" y="3048152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000" y="1440"/>
                    <a:pt x="12000" y="2880"/>
                    <a:pt x="15600" y="6480"/>
                  </a:cubicBezTo>
                  <a:cubicBezTo>
                    <a:pt x="19200" y="10080"/>
                    <a:pt x="204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6" name="Line"/>
            <p:cNvSpPr/>
            <p:nvPr/>
          </p:nvSpPr>
          <p:spPr>
            <a:xfrm>
              <a:off x="2624201" y="295925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7" name="Line"/>
            <p:cNvSpPr/>
            <p:nvPr/>
          </p:nvSpPr>
          <p:spPr>
            <a:xfrm>
              <a:off x="2713101" y="3013958"/>
              <a:ext cx="50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extrusionOk="0">
                  <a:moveTo>
                    <a:pt x="0" y="1782"/>
                  </a:moveTo>
                  <a:cubicBezTo>
                    <a:pt x="5400" y="239"/>
                    <a:pt x="10800" y="-1304"/>
                    <a:pt x="14400" y="1782"/>
                  </a:cubicBezTo>
                  <a:cubicBezTo>
                    <a:pt x="18000" y="4867"/>
                    <a:pt x="19800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8" name="Line"/>
            <p:cNvSpPr/>
            <p:nvPr/>
          </p:nvSpPr>
          <p:spPr>
            <a:xfrm>
              <a:off x="2732151" y="3048152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9" name="Line"/>
            <p:cNvSpPr/>
            <p:nvPr/>
          </p:nvSpPr>
          <p:spPr>
            <a:xfrm>
              <a:off x="2865501" y="2997352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0" name="Line"/>
            <p:cNvSpPr/>
            <p:nvPr/>
          </p:nvSpPr>
          <p:spPr>
            <a:xfrm>
              <a:off x="2725224" y="2425345"/>
              <a:ext cx="133928" cy="14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10" extrusionOk="0">
                  <a:moveTo>
                    <a:pt x="3129" y="15323"/>
                  </a:moveTo>
                  <a:cubicBezTo>
                    <a:pt x="1779" y="14052"/>
                    <a:pt x="429" y="12782"/>
                    <a:pt x="91" y="13099"/>
                  </a:cubicBezTo>
                  <a:cubicBezTo>
                    <a:pt x="-246" y="13417"/>
                    <a:pt x="429" y="15323"/>
                    <a:pt x="766" y="17229"/>
                  </a:cubicBezTo>
                  <a:cubicBezTo>
                    <a:pt x="1104" y="19134"/>
                    <a:pt x="1104" y="21040"/>
                    <a:pt x="1273" y="21199"/>
                  </a:cubicBezTo>
                  <a:cubicBezTo>
                    <a:pt x="1441" y="21358"/>
                    <a:pt x="1779" y="19770"/>
                    <a:pt x="2285" y="16434"/>
                  </a:cubicBezTo>
                  <a:cubicBezTo>
                    <a:pt x="2791" y="13099"/>
                    <a:pt x="3466" y="8017"/>
                    <a:pt x="4310" y="4840"/>
                  </a:cubicBezTo>
                  <a:cubicBezTo>
                    <a:pt x="5154" y="1664"/>
                    <a:pt x="6166" y="393"/>
                    <a:pt x="7517" y="76"/>
                  </a:cubicBezTo>
                  <a:cubicBezTo>
                    <a:pt x="8866" y="-242"/>
                    <a:pt x="10554" y="393"/>
                    <a:pt x="12917" y="2776"/>
                  </a:cubicBezTo>
                  <a:cubicBezTo>
                    <a:pt x="15279" y="5158"/>
                    <a:pt x="18317" y="9287"/>
                    <a:pt x="21354" y="13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1" name="Line"/>
            <p:cNvSpPr/>
            <p:nvPr/>
          </p:nvSpPr>
          <p:spPr>
            <a:xfrm>
              <a:off x="3729101" y="286400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2" name="Line"/>
            <p:cNvSpPr/>
            <p:nvPr/>
          </p:nvSpPr>
          <p:spPr>
            <a:xfrm>
              <a:off x="4497451" y="2460692"/>
              <a:ext cx="171451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0" y="1294"/>
                  </a:moveTo>
                  <a:cubicBezTo>
                    <a:pt x="533" y="680"/>
                    <a:pt x="1067" y="67"/>
                    <a:pt x="1867" y="5"/>
                  </a:cubicBezTo>
                  <a:cubicBezTo>
                    <a:pt x="2667" y="-56"/>
                    <a:pt x="3733" y="435"/>
                    <a:pt x="6267" y="2644"/>
                  </a:cubicBezTo>
                  <a:cubicBezTo>
                    <a:pt x="8800" y="4853"/>
                    <a:pt x="12800" y="8780"/>
                    <a:pt x="15600" y="12217"/>
                  </a:cubicBezTo>
                  <a:cubicBezTo>
                    <a:pt x="18400" y="15653"/>
                    <a:pt x="20000" y="18599"/>
                    <a:pt x="216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3" name="Line"/>
            <p:cNvSpPr/>
            <p:nvPr/>
          </p:nvSpPr>
          <p:spPr>
            <a:xfrm>
              <a:off x="4513472" y="2444902"/>
              <a:ext cx="19988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extrusionOk="0">
                  <a:moveTo>
                    <a:pt x="21247" y="0"/>
                  </a:moveTo>
                  <a:cubicBezTo>
                    <a:pt x="18547" y="1371"/>
                    <a:pt x="15847" y="2743"/>
                    <a:pt x="13034" y="4800"/>
                  </a:cubicBezTo>
                  <a:cubicBezTo>
                    <a:pt x="10222" y="6857"/>
                    <a:pt x="7297" y="9600"/>
                    <a:pt x="4934" y="12229"/>
                  </a:cubicBezTo>
                  <a:cubicBezTo>
                    <a:pt x="2572" y="14857"/>
                    <a:pt x="772" y="17371"/>
                    <a:pt x="209" y="18914"/>
                  </a:cubicBezTo>
                  <a:cubicBezTo>
                    <a:pt x="-353" y="20457"/>
                    <a:pt x="322" y="21029"/>
                    <a:pt x="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4" name="Line"/>
            <p:cNvSpPr/>
            <p:nvPr/>
          </p:nvSpPr>
          <p:spPr>
            <a:xfrm>
              <a:off x="4700651" y="2743356"/>
              <a:ext cx="82551" cy="7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extrusionOk="0">
                  <a:moveTo>
                    <a:pt x="0" y="1750"/>
                  </a:moveTo>
                  <a:cubicBezTo>
                    <a:pt x="1108" y="5253"/>
                    <a:pt x="2215" y="8756"/>
                    <a:pt x="2769" y="11966"/>
                  </a:cubicBezTo>
                  <a:cubicBezTo>
                    <a:pt x="3323" y="15177"/>
                    <a:pt x="3323" y="18096"/>
                    <a:pt x="3600" y="18096"/>
                  </a:cubicBezTo>
                  <a:cubicBezTo>
                    <a:pt x="3877" y="18096"/>
                    <a:pt x="4431" y="15177"/>
                    <a:pt x="5538" y="11966"/>
                  </a:cubicBezTo>
                  <a:cubicBezTo>
                    <a:pt x="6646" y="8756"/>
                    <a:pt x="8308" y="5253"/>
                    <a:pt x="10523" y="2918"/>
                  </a:cubicBezTo>
                  <a:cubicBezTo>
                    <a:pt x="12738" y="583"/>
                    <a:pt x="15508" y="-585"/>
                    <a:pt x="17169" y="291"/>
                  </a:cubicBezTo>
                  <a:cubicBezTo>
                    <a:pt x="18831" y="1166"/>
                    <a:pt x="19385" y="4085"/>
                    <a:pt x="19938" y="7880"/>
                  </a:cubicBezTo>
                  <a:cubicBezTo>
                    <a:pt x="20492" y="11674"/>
                    <a:pt x="21046" y="16345"/>
                    <a:pt x="21600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5" name="Line"/>
            <p:cNvSpPr/>
            <p:nvPr/>
          </p:nvSpPr>
          <p:spPr>
            <a:xfrm>
              <a:off x="4472051" y="2248052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795" y="17280"/>
                    <a:pt x="11590" y="12960"/>
                    <a:pt x="15190" y="9360"/>
                  </a:cubicBezTo>
                  <a:cubicBezTo>
                    <a:pt x="18790" y="5760"/>
                    <a:pt x="2019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6" name="Line"/>
            <p:cNvSpPr/>
            <p:nvPr/>
          </p:nvSpPr>
          <p:spPr>
            <a:xfrm>
              <a:off x="5037201" y="261000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440" y="4320"/>
                    <a:pt x="2880" y="8640"/>
                    <a:pt x="5760" y="10080"/>
                  </a:cubicBezTo>
                  <a:cubicBezTo>
                    <a:pt x="8640" y="11520"/>
                    <a:pt x="12960" y="10080"/>
                    <a:pt x="15840" y="11520"/>
                  </a:cubicBezTo>
                  <a:cubicBezTo>
                    <a:pt x="18720" y="12960"/>
                    <a:pt x="2016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7" name="Line"/>
            <p:cNvSpPr/>
            <p:nvPr/>
          </p:nvSpPr>
          <p:spPr>
            <a:xfrm>
              <a:off x="5081651" y="267985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8" name="Line"/>
            <p:cNvSpPr/>
            <p:nvPr/>
          </p:nvSpPr>
          <p:spPr>
            <a:xfrm>
              <a:off x="5401403" y="2360411"/>
              <a:ext cx="174176" cy="33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91" extrusionOk="0">
                  <a:moveTo>
                    <a:pt x="20555" y="2176"/>
                  </a:moveTo>
                  <a:cubicBezTo>
                    <a:pt x="20297" y="1493"/>
                    <a:pt x="20040" y="809"/>
                    <a:pt x="19269" y="399"/>
                  </a:cubicBezTo>
                  <a:cubicBezTo>
                    <a:pt x="18497" y="-11"/>
                    <a:pt x="17212" y="-148"/>
                    <a:pt x="14640" y="194"/>
                  </a:cubicBezTo>
                  <a:cubicBezTo>
                    <a:pt x="12069" y="536"/>
                    <a:pt x="8212" y="1356"/>
                    <a:pt x="5512" y="2586"/>
                  </a:cubicBezTo>
                  <a:cubicBezTo>
                    <a:pt x="2812" y="3817"/>
                    <a:pt x="1269" y="5457"/>
                    <a:pt x="497" y="6687"/>
                  </a:cubicBezTo>
                  <a:cubicBezTo>
                    <a:pt x="-274" y="7918"/>
                    <a:pt x="-274" y="8738"/>
                    <a:pt x="1397" y="9763"/>
                  </a:cubicBezTo>
                  <a:cubicBezTo>
                    <a:pt x="3069" y="10789"/>
                    <a:pt x="6412" y="12019"/>
                    <a:pt x="9497" y="13181"/>
                  </a:cubicBezTo>
                  <a:cubicBezTo>
                    <a:pt x="12583" y="14343"/>
                    <a:pt x="15412" y="15437"/>
                    <a:pt x="17340" y="16257"/>
                  </a:cubicBezTo>
                  <a:cubicBezTo>
                    <a:pt x="19269" y="17077"/>
                    <a:pt x="20297" y="17624"/>
                    <a:pt x="20812" y="18239"/>
                  </a:cubicBezTo>
                  <a:cubicBezTo>
                    <a:pt x="21326" y="18855"/>
                    <a:pt x="21326" y="19538"/>
                    <a:pt x="20426" y="20153"/>
                  </a:cubicBezTo>
                  <a:cubicBezTo>
                    <a:pt x="19526" y="20768"/>
                    <a:pt x="17726" y="21315"/>
                    <a:pt x="15669" y="21384"/>
                  </a:cubicBezTo>
                  <a:cubicBezTo>
                    <a:pt x="13612" y="21452"/>
                    <a:pt x="11297" y="21042"/>
                    <a:pt x="8983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19" name="Line"/>
            <p:cNvSpPr/>
            <p:nvPr/>
          </p:nvSpPr>
          <p:spPr>
            <a:xfrm>
              <a:off x="5589651" y="2603652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00" y="7855"/>
                    <a:pt x="2400" y="15709"/>
                    <a:pt x="3200" y="17673"/>
                  </a:cubicBezTo>
                  <a:cubicBezTo>
                    <a:pt x="4000" y="19636"/>
                    <a:pt x="4400" y="15709"/>
                    <a:pt x="5400" y="12764"/>
                  </a:cubicBezTo>
                  <a:cubicBezTo>
                    <a:pt x="6400" y="9818"/>
                    <a:pt x="8000" y="7855"/>
                    <a:pt x="10800" y="9491"/>
                  </a:cubicBezTo>
                  <a:cubicBezTo>
                    <a:pt x="13600" y="11127"/>
                    <a:pt x="17600" y="163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0" name="Line"/>
            <p:cNvSpPr/>
            <p:nvPr/>
          </p:nvSpPr>
          <p:spPr>
            <a:xfrm>
              <a:off x="5780151" y="2387752"/>
              <a:ext cx="114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400" y="2563"/>
                    <a:pt x="15200" y="5125"/>
                    <a:pt x="11800" y="8359"/>
                  </a:cubicBezTo>
                  <a:cubicBezTo>
                    <a:pt x="8400" y="11593"/>
                    <a:pt x="4800" y="15498"/>
                    <a:pt x="2800" y="17817"/>
                  </a:cubicBezTo>
                  <a:cubicBezTo>
                    <a:pt x="800" y="20136"/>
                    <a:pt x="40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1" name="Line"/>
            <p:cNvSpPr/>
            <p:nvPr/>
          </p:nvSpPr>
          <p:spPr>
            <a:xfrm>
              <a:off x="5891036" y="2570650"/>
              <a:ext cx="138883" cy="13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9" extrusionOk="0">
                  <a:moveTo>
                    <a:pt x="3474" y="2157"/>
                  </a:moveTo>
                  <a:cubicBezTo>
                    <a:pt x="3474" y="5757"/>
                    <a:pt x="3474" y="9357"/>
                    <a:pt x="3147" y="11975"/>
                  </a:cubicBezTo>
                  <a:cubicBezTo>
                    <a:pt x="2819" y="14594"/>
                    <a:pt x="2165" y="16230"/>
                    <a:pt x="1510" y="17866"/>
                  </a:cubicBezTo>
                  <a:cubicBezTo>
                    <a:pt x="856" y="19503"/>
                    <a:pt x="201" y="21139"/>
                    <a:pt x="38" y="21139"/>
                  </a:cubicBezTo>
                  <a:cubicBezTo>
                    <a:pt x="-126" y="21139"/>
                    <a:pt x="201" y="19503"/>
                    <a:pt x="2001" y="16230"/>
                  </a:cubicBezTo>
                  <a:cubicBezTo>
                    <a:pt x="3801" y="12957"/>
                    <a:pt x="7074" y="8048"/>
                    <a:pt x="9365" y="5103"/>
                  </a:cubicBezTo>
                  <a:cubicBezTo>
                    <a:pt x="11656" y="2157"/>
                    <a:pt x="12965" y="1175"/>
                    <a:pt x="14601" y="521"/>
                  </a:cubicBezTo>
                  <a:cubicBezTo>
                    <a:pt x="16238" y="-134"/>
                    <a:pt x="18201" y="-461"/>
                    <a:pt x="19510" y="1339"/>
                  </a:cubicBezTo>
                  <a:cubicBezTo>
                    <a:pt x="20819" y="3139"/>
                    <a:pt x="21474" y="7066"/>
                    <a:pt x="21474" y="9848"/>
                  </a:cubicBezTo>
                  <a:cubicBezTo>
                    <a:pt x="21474" y="12630"/>
                    <a:pt x="20819" y="14266"/>
                    <a:pt x="20165" y="15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2" name="Line"/>
            <p:cNvSpPr/>
            <p:nvPr/>
          </p:nvSpPr>
          <p:spPr>
            <a:xfrm>
              <a:off x="6173851" y="262905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3" name="Line"/>
            <p:cNvSpPr/>
            <p:nvPr/>
          </p:nvSpPr>
          <p:spPr>
            <a:xfrm>
              <a:off x="1335151" y="3302152"/>
              <a:ext cx="8636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33" y="20945"/>
                    <a:pt x="466" y="20291"/>
                    <a:pt x="696" y="19745"/>
                  </a:cubicBezTo>
                  <a:cubicBezTo>
                    <a:pt x="926" y="19200"/>
                    <a:pt x="1154" y="18764"/>
                    <a:pt x="1361" y="18382"/>
                  </a:cubicBezTo>
                  <a:cubicBezTo>
                    <a:pt x="1567" y="18000"/>
                    <a:pt x="1752" y="17673"/>
                    <a:pt x="1946" y="17345"/>
                  </a:cubicBezTo>
                  <a:cubicBezTo>
                    <a:pt x="2139" y="17018"/>
                    <a:pt x="2340" y="16691"/>
                    <a:pt x="2552" y="16309"/>
                  </a:cubicBezTo>
                  <a:cubicBezTo>
                    <a:pt x="2764" y="15927"/>
                    <a:pt x="2986" y="15491"/>
                    <a:pt x="3179" y="15109"/>
                  </a:cubicBezTo>
                  <a:cubicBezTo>
                    <a:pt x="3372" y="14727"/>
                    <a:pt x="3536" y="14400"/>
                    <a:pt x="3703" y="14073"/>
                  </a:cubicBezTo>
                  <a:cubicBezTo>
                    <a:pt x="3870" y="13745"/>
                    <a:pt x="4039" y="13418"/>
                    <a:pt x="4222" y="13091"/>
                  </a:cubicBezTo>
                  <a:cubicBezTo>
                    <a:pt x="4405" y="12764"/>
                    <a:pt x="4601" y="12436"/>
                    <a:pt x="4786" y="12164"/>
                  </a:cubicBezTo>
                  <a:cubicBezTo>
                    <a:pt x="4971" y="11891"/>
                    <a:pt x="5146" y="11673"/>
                    <a:pt x="5339" y="11345"/>
                  </a:cubicBezTo>
                  <a:cubicBezTo>
                    <a:pt x="5532" y="11018"/>
                    <a:pt x="5744" y="10582"/>
                    <a:pt x="5956" y="10255"/>
                  </a:cubicBezTo>
                  <a:cubicBezTo>
                    <a:pt x="6168" y="9927"/>
                    <a:pt x="6379" y="9709"/>
                    <a:pt x="6599" y="9382"/>
                  </a:cubicBezTo>
                  <a:cubicBezTo>
                    <a:pt x="6819" y="9055"/>
                    <a:pt x="7046" y="8618"/>
                    <a:pt x="7277" y="8236"/>
                  </a:cubicBezTo>
                  <a:cubicBezTo>
                    <a:pt x="7507" y="7855"/>
                    <a:pt x="7740" y="7527"/>
                    <a:pt x="7917" y="7255"/>
                  </a:cubicBezTo>
                  <a:cubicBezTo>
                    <a:pt x="8095" y="6982"/>
                    <a:pt x="8216" y="6764"/>
                    <a:pt x="8351" y="6545"/>
                  </a:cubicBezTo>
                  <a:cubicBezTo>
                    <a:pt x="8486" y="6327"/>
                    <a:pt x="8635" y="6109"/>
                    <a:pt x="8762" y="5945"/>
                  </a:cubicBezTo>
                  <a:cubicBezTo>
                    <a:pt x="8889" y="5782"/>
                    <a:pt x="8995" y="5673"/>
                    <a:pt x="9116" y="5564"/>
                  </a:cubicBezTo>
                  <a:cubicBezTo>
                    <a:pt x="9238" y="5455"/>
                    <a:pt x="9376" y="5345"/>
                    <a:pt x="9511" y="5182"/>
                  </a:cubicBezTo>
                  <a:cubicBezTo>
                    <a:pt x="9646" y="5018"/>
                    <a:pt x="9778" y="4800"/>
                    <a:pt x="9924" y="4636"/>
                  </a:cubicBezTo>
                  <a:cubicBezTo>
                    <a:pt x="10069" y="4473"/>
                    <a:pt x="10228" y="4364"/>
                    <a:pt x="10443" y="4200"/>
                  </a:cubicBezTo>
                  <a:cubicBezTo>
                    <a:pt x="10657" y="4036"/>
                    <a:pt x="10927" y="3818"/>
                    <a:pt x="11134" y="3600"/>
                  </a:cubicBezTo>
                  <a:cubicBezTo>
                    <a:pt x="11340" y="3382"/>
                    <a:pt x="11483" y="3164"/>
                    <a:pt x="11621" y="3000"/>
                  </a:cubicBezTo>
                  <a:cubicBezTo>
                    <a:pt x="11758" y="2836"/>
                    <a:pt x="11891" y="2727"/>
                    <a:pt x="12031" y="2618"/>
                  </a:cubicBezTo>
                  <a:cubicBezTo>
                    <a:pt x="12171" y="2509"/>
                    <a:pt x="12319" y="2400"/>
                    <a:pt x="12473" y="2291"/>
                  </a:cubicBezTo>
                  <a:cubicBezTo>
                    <a:pt x="12626" y="2182"/>
                    <a:pt x="12785" y="2073"/>
                    <a:pt x="12939" y="1964"/>
                  </a:cubicBezTo>
                  <a:cubicBezTo>
                    <a:pt x="13092" y="1855"/>
                    <a:pt x="13241" y="1745"/>
                    <a:pt x="13391" y="1691"/>
                  </a:cubicBezTo>
                  <a:cubicBezTo>
                    <a:pt x="13542" y="1636"/>
                    <a:pt x="13696" y="1636"/>
                    <a:pt x="13831" y="1582"/>
                  </a:cubicBezTo>
                  <a:cubicBezTo>
                    <a:pt x="13966" y="1527"/>
                    <a:pt x="14082" y="1418"/>
                    <a:pt x="14217" y="1309"/>
                  </a:cubicBezTo>
                  <a:cubicBezTo>
                    <a:pt x="14352" y="1200"/>
                    <a:pt x="14506" y="1091"/>
                    <a:pt x="14665" y="982"/>
                  </a:cubicBezTo>
                  <a:cubicBezTo>
                    <a:pt x="14824" y="873"/>
                    <a:pt x="14988" y="764"/>
                    <a:pt x="15146" y="709"/>
                  </a:cubicBezTo>
                  <a:cubicBezTo>
                    <a:pt x="15305" y="655"/>
                    <a:pt x="15459" y="655"/>
                    <a:pt x="15684" y="600"/>
                  </a:cubicBezTo>
                  <a:cubicBezTo>
                    <a:pt x="15909" y="545"/>
                    <a:pt x="16205" y="436"/>
                    <a:pt x="16428" y="327"/>
                  </a:cubicBezTo>
                  <a:cubicBezTo>
                    <a:pt x="16650" y="218"/>
                    <a:pt x="16798" y="109"/>
                    <a:pt x="16936" y="55"/>
                  </a:cubicBezTo>
                  <a:cubicBezTo>
                    <a:pt x="17074" y="0"/>
                    <a:pt x="17201" y="0"/>
                    <a:pt x="17338" y="0"/>
                  </a:cubicBezTo>
                  <a:cubicBezTo>
                    <a:pt x="17476" y="0"/>
                    <a:pt x="17624" y="0"/>
                    <a:pt x="17764" y="0"/>
                  </a:cubicBezTo>
                  <a:cubicBezTo>
                    <a:pt x="17905" y="0"/>
                    <a:pt x="18037" y="0"/>
                    <a:pt x="18249" y="0"/>
                  </a:cubicBezTo>
                  <a:cubicBezTo>
                    <a:pt x="18461" y="0"/>
                    <a:pt x="18752" y="0"/>
                    <a:pt x="19014" y="0"/>
                  </a:cubicBezTo>
                  <a:cubicBezTo>
                    <a:pt x="19276" y="0"/>
                    <a:pt x="19509" y="0"/>
                    <a:pt x="19742" y="0"/>
                  </a:cubicBezTo>
                  <a:cubicBezTo>
                    <a:pt x="19975" y="0"/>
                    <a:pt x="20208" y="0"/>
                    <a:pt x="20470" y="55"/>
                  </a:cubicBezTo>
                  <a:cubicBezTo>
                    <a:pt x="20732" y="109"/>
                    <a:pt x="21023" y="218"/>
                    <a:pt x="21216" y="327"/>
                  </a:cubicBezTo>
                  <a:cubicBezTo>
                    <a:pt x="21409" y="436"/>
                    <a:pt x="21505" y="545"/>
                    <a:pt x="21600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4" name="Line"/>
            <p:cNvSpPr/>
            <p:nvPr/>
          </p:nvSpPr>
          <p:spPr>
            <a:xfrm>
              <a:off x="869896" y="4014360"/>
              <a:ext cx="255706" cy="3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9" extrusionOk="0">
                  <a:moveTo>
                    <a:pt x="20327" y="1986"/>
                  </a:moveTo>
                  <a:cubicBezTo>
                    <a:pt x="19973" y="1302"/>
                    <a:pt x="19619" y="619"/>
                    <a:pt x="18822" y="277"/>
                  </a:cubicBezTo>
                  <a:cubicBezTo>
                    <a:pt x="18025" y="-65"/>
                    <a:pt x="16786" y="-65"/>
                    <a:pt x="15192" y="140"/>
                  </a:cubicBezTo>
                  <a:cubicBezTo>
                    <a:pt x="13599" y="345"/>
                    <a:pt x="11651" y="755"/>
                    <a:pt x="9261" y="2327"/>
                  </a:cubicBezTo>
                  <a:cubicBezTo>
                    <a:pt x="6871" y="3900"/>
                    <a:pt x="4038" y="6634"/>
                    <a:pt x="2268" y="9436"/>
                  </a:cubicBezTo>
                  <a:cubicBezTo>
                    <a:pt x="497" y="12239"/>
                    <a:pt x="-211" y="15110"/>
                    <a:pt x="55" y="17092"/>
                  </a:cubicBezTo>
                  <a:cubicBezTo>
                    <a:pt x="320" y="19074"/>
                    <a:pt x="1559" y="20168"/>
                    <a:pt x="4569" y="20783"/>
                  </a:cubicBezTo>
                  <a:cubicBezTo>
                    <a:pt x="7579" y="21398"/>
                    <a:pt x="12359" y="21535"/>
                    <a:pt x="15458" y="21330"/>
                  </a:cubicBezTo>
                  <a:cubicBezTo>
                    <a:pt x="18556" y="21125"/>
                    <a:pt x="19973" y="20578"/>
                    <a:pt x="21389" y="20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5" name="Line"/>
            <p:cNvSpPr/>
            <p:nvPr/>
          </p:nvSpPr>
          <p:spPr>
            <a:xfrm>
              <a:off x="1293616" y="4019702"/>
              <a:ext cx="168536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4" extrusionOk="0">
                  <a:moveTo>
                    <a:pt x="6918" y="0"/>
                  </a:moveTo>
                  <a:cubicBezTo>
                    <a:pt x="5028" y="4290"/>
                    <a:pt x="3138" y="8581"/>
                    <a:pt x="1923" y="11688"/>
                  </a:cubicBezTo>
                  <a:cubicBezTo>
                    <a:pt x="708" y="14795"/>
                    <a:pt x="168" y="16718"/>
                    <a:pt x="33" y="18123"/>
                  </a:cubicBezTo>
                  <a:cubicBezTo>
                    <a:pt x="-102" y="19529"/>
                    <a:pt x="168" y="20416"/>
                    <a:pt x="978" y="20934"/>
                  </a:cubicBezTo>
                  <a:cubicBezTo>
                    <a:pt x="1788" y="21452"/>
                    <a:pt x="3138" y="21600"/>
                    <a:pt x="6648" y="21082"/>
                  </a:cubicBezTo>
                  <a:cubicBezTo>
                    <a:pt x="10158" y="20564"/>
                    <a:pt x="15828" y="19381"/>
                    <a:pt x="21498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6" name="Line"/>
            <p:cNvSpPr/>
            <p:nvPr/>
          </p:nvSpPr>
          <p:spPr>
            <a:xfrm>
              <a:off x="1722501" y="4026052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720" y="5971"/>
                    <a:pt x="15840" y="11941"/>
                    <a:pt x="14400" y="15366"/>
                  </a:cubicBezTo>
                  <a:cubicBezTo>
                    <a:pt x="12960" y="18790"/>
                    <a:pt x="12960" y="19668"/>
                    <a:pt x="10800" y="20283"/>
                  </a:cubicBezTo>
                  <a:cubicBezTo>
                    <a:pt x="8640" y="20898"/>
                    <a:pt x="4320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7" name="Line"/>
            <p:cNvSpPr/>
            <p:nvPr/>
          </p:nvSpPr>
          <p:spPr>
            <a:xfrm>
              <a:off x="1586707" y="3981602"/>
              <a:ext cx="3135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extrusionOk="0">
                  <a:moveTo>
                    <a:pt x="167" y="21600"/>
                  </a:moveTo>
                  <a:cubicBezTo>
                    <a:pt x="22" y="19482"/>
                    <a:pt x="-123" y="17365"/>
                    <a:pt x="167" y="16094"/>
                  </a:cubicBezTo>
                  <a:cubicBezTo>
                    <a:pt x="457" y="14824"/>
                    <a:pt x="1182" y="14400"/>
                    <a:pt x="3864" y="12282"/>
                  </a:cubicBezTo>
                  <a:cubicBezTo>
                    <a:pt x="6545" y="10165"/>
                    <a:pt x="11184" y="6353"/>
                    <a:pt x="14446" y="4024"/>
                  </a:cubicBezTo>
                  <a:cubicBezTo>
                    <a:pt x="17708" y="1694"/>
                    <a:pt x="19592" y="847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8" name="Line"/>
            <p:cNvSpPr/>
            <p:nvPr/>
          </p:nvSpPr>
          <p:spPr>
            <a:xfrm>
              <a:off x="1976501" y="405780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29" name="Line"/>
            <p:cNvSpPr/>
            <p:nvPr/>
          </p:nvSpPr>
          <p:spPr>
            <a:xfrm>
              <a:off x="1982851" y="42927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0" name="Line"/>
            <p:cNvSpPr/>
            <p:nvPr/>
          </p:nvSpPr>
          <p:spPr>
            <a:xfrm>
              <a:off x="2649601" y="3952715"/>
              <a:ext cx="304801" cy="3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extrusionOk="0">
                  <a:moveTo>
                    <a:pt x="0" y="597"/>
                  </a:moveTo>
                  <a:cubicBezTo>
                    <a:pt x="750" y="212"/>
                    <a:pt x="1500" y="-174"/>
                    <a:pt x="2550" y="83"/>
                  </a:cubicBezTo>
                  <a:cubicBezTo>
                    <a:pt x="3600" y="340"/>
                    <a:pt x="4950" y="1240"/>
                    <a:pt x="6900" y="3040"/>
                  </a:cubicBezTo>
                  <a:cubicBezTo>
                    <a:pt x="8850" y="4840"/>
                    <a:pt x="11400" y="7540"/>
                    <a:pt x="13950" y="10755"/>
                  </a:cubicBezTo>
                  <a:cubicBezTo>
                    <a:pt x="16500" y="13969"/>
                    <a:pt x="19050" y="17697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1" name="Line"/>
            <p:cNvSpPr/>
            <p:nvPr/>
          </p:nvSpPr>
          <p:spPr>
            <a:xfrm>
              <a:off x="2782951" y="3865185"/>
              <a:ext cx="15875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69"/>
                  </a:moveTo>
                  <a:cubicBezTo>
                    <a:pt x="21312" y="484"/>
                    <a:pt x="21024" y="0"/>
                    <a:pt x="20448" y="0"/>
                  </a:cubicBezTo>
                  <a:cubicBezTo>
                    <a:pt x="19872" y="0"/>
                    <a:pt x="19008" y="484"/>
                    <a:pt x="17280" y="2179"/>
                  </a:cubicBezTo>
                  <a:cubicBezTo>
                    <a:pt x="15552" y="3874"/>
                    <a:pt x="12960" y="6780"/>
                    <a:pt x="10224" y="9638"/>
                  </a:cubicBezTo>
                  <a:cubicBezTo>
                    <a:pt x="7488" y="12495"/>
                    <a:pt x="4608" y="15304"/>
                    <a:pt x="2880" y="17290"/>
                  </a:cubicBezTo>
                  <a:cubicBezTo>
                    <a:pt x="1152" y="19275"/>
                    <a:pt x="576" y="204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2" name="Line"/>
            <p:cNvSpPr/>
            <p:nvPr/>
          </p:nvSpPr>
          <p:spPr>
            <a:xfrm>
              <a:off x="3031781" y="4173752"/>
              <a:ext cx="106771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9" extrusionOk="0">
                  <a:moveTo>
                    <a:pt x="4846" y="7279"/>
                  </a:moveTo>
                  <a:cubicBezTo>
                    <a:pt x="4846" y="9079"/>
                    <a:pt x="4846" y="10879"/>
                    <a:pt x="3999" y="13399"/>
                  </a:cubicBezTo>
                  <a:cubicBezTo>
                    <a:pt x="3152" y="15919"/>
                    <a:pt x="1458" y="19159"/>
                    <a:pt x="611" y="19519"/>
                  </a:cubicBezTo>
                  <a:cubicBezTo>
                    <a:pt x="-236" y="19879"/>
                    <a:pt x="-236" y="17359"/>
                    <a:pt x="823" y="14119"/>
                  </a:cubicBezTo>
                  <a:cubicBezTo>
                    <a:pt x="1882" y="10879"/>
                    <a:pt x="3999" y="6919"/>
                    <a:pt x="5905" y="4399"/>
                  </a:cubicBezTo>
                  <a:cubicBezTo>
                    <a:pt x="7811" y="1879"/>
                    <a:pt x="9505" y="799"/>
                    <a:pt x="11411" y="259"/>
                  </a:cubicBezTo>
                  <a:cubicBezTo>
                    <a:pt x="13317" y="-281"/>
                    <a:pt x="15435" y="-281"/>
                    <a:pt x="17129" y="3319"/>
                  </a:cubicBezTo>
                  <a:cubicBezTo>
                    <a:pt x="18823" y="6919"/>
                    <a:pt x="20093" y="14119"/>
                    <a:pt x="21364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3" name="Line"/>
            <p:cNvSpPr/>
            <p:nvPr/>
          </p:nvSpPr>
          <p:spPr>
            <a:xfrm>
              <a:off x="2649601" y="3714902"/>
              <a:ext cx="469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919" y="16800"/>
                    <a:pt x="5838" y="12000"/>
                    <a:pt x="8951" y="8800"/>
                  </a:cubicBezTo>
                  <a:cubicBezTo>
                    <a:pt x="12065" y="5600"/>
                    <a:pt x="15373" y="4000"/>
                    <a:pt x="17514" y="2800"/>
                  </a:cubicBezTo>
                  <a:cubicBezTo>
                    <a:pt x="19654" y="1600"/>
                    <a:pt x="20627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4" name="Line"/>
            <p:cNvSpPr/>
            <p:nvPr/>
          </p:nvSpPr>
          <p:spPr>
            <a:xfrm>
              <a:off x="3602101" y="4178452"/>
              <a:ext cx="946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70" y="7200"/>
                    <a:pt x="1740" y="14400"/>
                    <a:pt x="3020" y="15600"/>
                  </a:cubicBezTo>
                  <a:cubicBezTo>
                    <a:pt x="4301" y="16800"/>
                    <a:pt x="5992" y="12000"/>
                    <a:pt x="7780" y="8400"/>
                  </a:cubicBezTo>
                  <a:cubicBezTo>
                    <a:pt x="9568" y="4800"/>
                    <a:pt x="11452" y="2400"/>
                    <a:pt x="13289" y="2400"/>
                  </a:cubicBezTo>
                  <a:cubicBezTo>
                    <a:pt x="15125" y="2400"/>
                    <a:pt x="16913" y="4800"/>
                    <a:pt x="18290" y="8400"/>
                  </a:cubicBezTo>
                  <a:cubicBezTo>
                    <a:pt x="19667" y="12000"/>
                    <a:pt x="20634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5" name="Line"/>
            <p:cNvSpPr/>
            <p:nvPr/>
          </p:nvSpPr>
          <p:spPr>
            <a:xfrm>
              <a:off x="4412785" y="3998535"/>
              <a:ext cx="158943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extrusionOk="0">
                  <a:moveTo>
                    <a:pt x="1137" y="1102"/>
                  </a:moveTo>
                  <a:cubicBezTo>
                    <a:pt x="568" y="551"/>
                    <a:pt x="0" y="0"/>
                    <a:pt x="0" y="0"/>
                  </a:cubicBezTo>
                  <a:cubicBezTo>
                    <a:pt x="0" y="0"/>
                    <a:pt x="568" y="551"/>
                    <a:pt x="2984" y="1653"/>
                  </a:cubicBezTo>
                  <a:cubicBezTo>
                    <a:pt x="5400" y="2755"/>
                    <a:pt x="9663" y="4408"/>
                    <a:pt x="13074" y="5951"/>
                  </a:cubicBezTo>
                  <a:cubicBezTo>
                    <a:pt x="16484" y="7494"/>
                    <a:pt x="19042" y="8927"/>
                    <a:pt x="20321" y="10414"/>
                  </a:cubicBezTo>
                  <a:cubicBezTo>
                    <a:pt x="21600" y="11902"/>
                    <a:pt x="21600" y="13445"/>
                    <a:pt x="20747" y="14657"/>
                  </a:cubicBezTo>
                  <a:cubicBezTo>
                    <a:pt x="19895" y="15869"/>
                    <a:pt x="18189" y="16751"/>
                    <a:pt x="16626" y="17412"/>
                  </a:cubicBezTo>
                  <a:cubicBezTo>
                    <a:pt x="15063" y="18073"/>
                    <a:pt x="13642" y="18514"/>
                    <a:pt x="12079" y="19176"/>
                  </a:cubicBezTo>
                  <a:cubicBezTo>
                    <a:pt x="10516" y="19837"/>
                    <a:pt x="8811" y="20718"/>
                    <a:pt x="71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6" name="Line"/>
            <p:cNvSpPr/>
            <p:nvPr/>
          </p:nvSpPr>
          <p:spPr>
            <a:xfrm>
              <a:off x="5149057" y="3911213"/>
              <a:ext cx="331605" cy="48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7" extrusionOk="0">
                  <a:moveTo>
                    <a:pt x="2618" y="8645"/>
                  </a:moveTo>
                  <a:cubicBezTo>
                    <a:pt x="2618" y="8182"/>
                    <a:pt x="2618" y="7718"/>
                    <a:pt x="2618" y="7255"/>
                  </a:cubicBezTo>
                  <a:cubicBezTo>
                    <a:pt x="2618" y="6791"/>
                    <a:pt x="2618" y="6328"/>
                    <a:pt x="2618" y="6328"/>
                  </a:cubicBezTo>
                  <a:cubicBezTo>
                    <a:pt x="2618" y="6328"/>
                    <a:pt x="2618" y="6791"/>
                    <a:pt x="2550" y="8413"/>
                  </a:cubicBezTo>
                  <a:cubicBezTo>
                    <a:pt x="2481" y="10036"/>
                    <a:pt x="2345" y="12817"/>
                    <a:pt x="2140" y="14949"/>
                  </a:cubicBezTo>
                  <a:cubicBezTo>
                    <a:pt x="1935" y="17081"/>
                    <a:pt x="1661" y="18564"/>
                    <a:pt x="1388" y="19631"/>
                  </a:cubicBezTo>
                  <a:cubicBezTo>
                    <a:pt x="1114" y="20697"/>
                    <a:pt x="841" y="21346"/>
                    <a:pt x="636" y="21392"/>
                  </a:cubicBezTo>
                  <a:cubicBezTo>
                    <a:pt x="431" y="21438"/>
                    <a:pt x="294" y="20882"/>
                    <a:pt x="157" y="18982"/>
                  </a:cubicBezTo>
                  <a:cubicBezTo>
                    <a:pt x="21" y="17081"/>
                    <a:pt x="-116" y="13837"/>
                    <a:pt x="157" y="10777"/>
                  </a:cubicBezTo>
                  <a:cubicBezTo>
                    <a:pt x="431" y="7718"/>
                    <a:pt x="1114" y="4844"/>
                    <a:pt x="1730" y="3129"/>
                  </a:cubicBezTo>
                  <a:cubicBezTo>
                    <a:pt x="2345" y="1414"/>
                    <a:pt x="2892" y="858"/>
                    <a:pt x="3507" y="487"/>
                  </a:cubicBezTo>
                  <a:cubicBezTo>
                    <a:pt x="4122" y="116"/>
                    <a:pt x="4806" y="-69"/>
                    <a:pt x="5352" y="24"/>
                  </a:cubicBezTo>
                  <a:cubicBezTo>
                    <a:pt x="5899" y="116"/>
                    <a:pt x="6309" y="487"/>
                    <a:pt x="6993" y="2110"/>
                  </a:cubicBezTo>
                  <a:cubicBezTo>
                    <a:pt x="7676" y="3732"/>
                    <a:pt x="8633" y="6606"/>
                    <a:pt x="9522" y="9572"/>
                  </a:cubicBezTo>
                  <a:cubicBezTo>
                    <a:pt x="10411" y="12539"/>
                    <a:pt x="11231" y="15598"/>
                    <a:pt x="11914" y="17545"/>
                  </a:cubicBezTo>
                  <a:cubicBezTo>
                    <a:pt x="12598" y="19492"/>
                    <a:pt x="13145" y="20326"/>
                    <a:pt x="13760" y="20836"/>
                  </a:cubicBezTo>
                  <a:cubicBezTo>
                    <a:pt x="14375" y="21346"/>
                    <a:pt x="15059" y="21531"/>
                    <a:pt x="15606" y="21392"/>
                  </a:cubicBezTo>
                  <a:cubicBezTo>
                    <a:pt x="16152" y="21253"/>
                    <a:pt x="16562" y="20789"/>
                    <a:pt x="17519" y="19028"/>
                  </a:cubicBezTo>
                  <a:cubicBezTo>
                    <a:pt x="18476" y="17267"/>
                    <a:pt x="19980" y="14207"/>
                    <a:pt x="20732" y="11055"/>
                  </a:cubicBezTo>
                  <a:cubicBezTo>
                    <a:pt x="21484" y="7904"/>
                    <a:pt x="21484" y="4659"/>
                    <a:pt x="21347" y="2758"/>
                  </a:cubicBezTo>
                  <a:cubicBezTo>
                    <a:pt x="21211" y="858"/>
                    <a:pt x="20937" y="302"/>
                    <a:pt x="20527" y="395"/>
                  </a:cubicBezTo>
                  <a:cubicBezTo>
                    <a:pt x="20117" y="487"/>
                    <a:pt x="19570" y="1229"/>
                    <a:pt x="19023" y="1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7" name="Line"/>
            <p:cNvSpPr/>
            <p:nvPr/>
          </p:nvSpPr>
          <p:spPr>
            <a:xfrm>
              <a:off x="5577762" y="4119448"/>
              <a:ext cx="103720" cy="22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208" extrusionOk="0">
                  <a:moveTo>
                    <a:pt x="16041" y="2551"/>
                  </a:moveTo>
                  <a:cubicBezTo>
                    <a:pt x="15211" y="1560"/>
                    <a:pt x="14380" y="570"/>
                    <a:pt x="12926" y="173"/>
                  </a:cubicBezTo>
                  <a:cubicBezTo>
                    <a:pt x="11472" y="-223"/>
                    <a:pt x="9395" y="-25"/>
                    <a:pt x="6903" y="1660"/>
                  </a:cubicBezTo>
                  <a:cubicBezTo>
                    <a:pt x="4411" y="3344"/>
                    <a:pt x="1503" y="6515"/>
                    <a:pt x="464" y="9784"/>
                  </a:cubicBezTo>
                  <a:cubicBezTo>
                    <a:pt x="-574" y="13054"/>
                    <a:pt x="257" y="16423"/>
                    <a:pt x="1711" y="18504"/>
                  </a:cubicBezTo>
                  <a:cubicBezTo>
                    <a:pt x="3164" y="20584"/>
                    <a:pt x="5241" y="21377"/>
                    <a:pt x="8149" y="21179"/>
                  </a:cubicBezTo>
                  <a:cubicBezTo>
                    <a:pt x="11057" y="20981"/>
                    <a:pt x="14795" y="19792"/>
                    <a:pt x="17288" y="17414"/>
                  </a:cubicBezTo>
                  <a:cubicBezTo>
                    <a:pt x="19780" y="15036"/>
                    <a:pt x="21026" y="11469"/>
                    <a:pt x="19988" y="9091"/>
                  </a:cubicBezTo>
                  <a:cubicBezTo>
                    <a:pt x="18949" y="6713"/>
                    <a:pt x="15626" y="5524"/>
                    <a:pt x="12303" y="4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8" name="Line"/>
            <p:cNvSpPr/>
            <p:nvPr/>
          </p:nvSpPr>
          <p:spPr>
            <a:xfrm>
              <a:off x="5729351" y="4108602"/>
              <a:ext cx="114301" cy="2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extrusionOk="0">
                  <a:moveTo>
                    <a:pt x="0" y="3749"/>
                  </a:moveTo>
                  <a:cubicBezTo>
                    <a:pt x="3200" y="5177"/>
                    <a:pt x="6400" y="6605"/>
                    <a:pt x="8400" y="9015"/>
                  </a:cubicBezTo>
                  <a:cubicBezTo>
                    <a:pt x="10400" y="11425"/>
                    <a:pt x="11200" y="14817"/>
                    <a:pt x="11400" y="16959"/>
                  </a:cubicBezTo>
                  <a:cubicBezTo>
                    <a:pt x="11600" y="19101"/>
                    <a:pt x="11200" y="19993"/>
                    <a:pt x="10000" y="20618"/>
                  </a:cubicBezTo>
                  <a:cubicBezTo>
                    <a:pt x="8800" y="21243"/>
                    <a:pt x="6800" y="21600"/>
                    <a:pt x="5600" y="21332"/>
                  </a:cubicBezTo>
                  <a:cubicBezTo>
                    <a:pt x="4400" y="21064"/>
                    <a:pt x="4000" y="20172"/>
                    <a:pt x="4600" y="17583"/>
                  </a:cubicBezTo>
                  <a:cubicBezTo>
                    <a:pt x="5200" y="14995"/>
                    <a:pt x="6800" y="10711"/>
                    <a:pt x="9800" y="7498"/>
                  </a:cubicBezTo>
                  <a:cubicBezTo>
                    <a:pt x="12800" y="4284"/>
                    <a:pt x="17200" y="21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9" name="Line"/>
            <p:cNvSpPr/>
            <p:nvPr/>
          </p:nvSpPr>
          <p:spPr>
            <a:xfrm>
              <a:off x="6239069" y="3864040"/>
              <a:ext cx="137983" cy="5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59" extrusionOk="0">
                  <a:moveTo>
                    <a:pt x="21334" y="941"/>
                  </a:moveTo>
                  <a:cubicBezTo>
                    <a:pt x="21334" y="495"/>
                    <a:pt x="21334" y="48"/>
                    <a:pt x="20352" y="4"/>
                  </a:cubicBezTo>
                  <a:cubicBezTo>
                    <a:pt x="19370" y="-41"/>
                    <a:pt x="17407" y="316"/>
                    <a:pt x="14461" y="1432"/>
                  </a:cubicBezTo>
                  <a:cubicBezTo>
                    <a:pt x="11516" y="2547"/>
                    <a:pt x="7589" y="4422"/>
                    <a:pt x="4807" y="6966"/>
                  </a:cubicBezTo>
                  <a:cubicBezTo>
                    <a:pt x="2025" y="9509"/>
                    <a:pt x="389" y="12723"/>
                    <a:pt x="61" y="15043"/>
                  </a:cubicBezTo>
                  <a:cubicBezTo>
                    <a:pt x="-266" y="17364"/>
                    <a:pt x="716" y="18792"/>
                    <a:pt x="2843" y="19729"/>
                  </a:cubicBezTo>
                  <a:cubicBezTo>
                    <a:pt x="4970" y="20666"/>
                    <a:pt x="8243" y="21113"/>
                    <a:pt x="11516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0" name="Line"/>
            <p:cNvSpPr/>
            <p:nvPr/>
          </p:nvSpPr>
          <p:spPr>
            <a:xfrm>
              <a:off x="7140167" y="4057802"/>
              <a:ext cx="316385" cy="1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35" extrusionOk="0">
                  <a:moveTo>
                    <a:pt x="9304" y="3682"/>
                  </a:moveTo>
                  <a:cubicBezTo>
                    <a:pt x="8452" y="8100"/>
                    <a:pt x="7599" y="12518"/>
                    <a:pt x="6533" y="15586"/>
                  </a:cubicBezTo>
                  <a:cubicBezTo>
                    <a:pt x="5467" y="18655"/>
                    <a:pt x="4188" y="20373"/>
                    <a:pt x="3194" y="20986"/>
                  </a:cubicBezTo>
                  <a:cubicBezTo>
                    <a:pt x="2199" y="21600"/>
                    <a:pt x="1488" y="21109"/>
                    <a:pt x="849" y="19145"/>
                  </a:cubicBezTo>
                  <a:cubicBezTo>
                    <a:pt x="209" y="17182"/>
                    <a:pt x="-359" y="13745"/>
                    <a:pt x="280" y="10677"/>
                  </a:cubicBezTo>
                  <a:cubicBezTo>
                    <a:pt x="920" y="7609"/>
                    <a:pt x="2767" y="4909"/>
                    <a:pt x="6036" y="3314"/>
                  </a:cubicBezTo>
                  <a:cubicBezTo>
                    <a:pt x="9304" y="1718"/>
                    <a:pt x="13994" y="1227"/>
                    <a:pt x="16765" y="859"/>
                  </a:cubicBezTo>
                  <a:cubicBezTo>
                    <a:pt x="19536" y="491"/>
                    <a:pt x="20388" y="245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1" name="Line"/>
            <p:cNvSpPr/>
            <p:nvPr/>
          </p:nvSpPr>
          <p:spPr>
            <a:xfrm>
              <a:off x="7523959" y="3847033"/>
              <a:ext cx="97693" cy="1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59" extrusionOk="0">
                  <a:moveTo>
                    <a:pt x="530" y="2449"/>
                  </a:moveTo>
                  <a:cubicBezTo>
                    <a:pt x="2368" y="1332"/>
                    <a:pt x="4207" y="214"/>
                    <a:pt x="6275" y="28"/>
                  </a:cubicBezTo>
                  <a:cubicBezTo>
                    <a:pt x="8343" y="-158"/>
                    <a:pt x="10641" y="587"/>
                    <a:pt x="11790" y="1890"/>
                  </a:cubicBezTo>
                  <a:cubicBezTo>
                    <a:pt x="12939" y="3194"/>
                    <a:pt x="12939" y="5056"/>
                    <a:pt x="11330" y="7663"/>
                  </a:cubicBezTo>
                  <a:cubicBezTo>
                    <a:pt x="9722" y="10270"/>
                    <a:pt x="6505" y="13621"/>
                    <a:pt x="3977" y="16042"/>
                  </a:cubicBezTo>
                  <a:cubicBezTo>
                    <a:pt x="1449" y="18463"/>
                    <a:pt x="-389" y="19952"/>
                    <a:pt x="71" y="20697"/>
                  </a:cubicBezTo>
                  <a:cubicBezTo>
                    <a:pt x="530" y="21442"/>
                    <a:pt x="3288" y="21442"/>
                    <a:pt x="7194" y="21256"/>
                  </a:cubicBezTo>
                  <a:cubicBezTo>
                    <a:pt x="11100" y="21070"/>
                    <a:pt x="16156" y="20697"/>
                    <a:pt x="21211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2" name="Line"/>
            <p:cNvSpPr/>
            <p:nvPr/>
          </p:nvSpPr>
          <p:spPr>
            <a:xfrm>
              <a:off x="7505708" y="3956202"/>
              <a:ext cx="255644" cy="4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94" extrusionOk="0">
                  <a:moveTo>
                    <a:pt x="21383" y="0"/>
                  </a:moveTo>
                  <a:cubicBezTo>
                    <a:pt x="19258" y="2496"/>
                    <a:pt x="17134" y="4993"/>
                    <a:pt x="14124" y="7869"/>
                  </a:cubicBezTo>
                  <a:cubicBezTo>
                    <a:pt x="11114" y="10746"/>
                    <a:pt x="7219" y="14002"/>
                    <a:pt x="4740" y="16119"/>
                  </a:cubicBezTo>
                  <a:cubicBezTo>
                    <a:pt x="2262" y="18235"/>
                    <a:pt x="1199" y="19212"/>
                    <a:pt x="580" y="19972"/>
                  </a:cubicBezTo>
                  <a:cubicBezTo>
                    <a:pt x="-40" y="20732"/>
                    <a:pt x="-217" y="21274"/>
                    <a:pt x="314" y="21437"/>
                  </a:cubicBezTo>
                  <a:cubicBezTo>
                    <a:pt x="845" y="21600"/>
                    <a:pt x="2085" y="21383"/>
                    <a:pt x="3324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3" name="Line"/>
            <p:cNvSpPr/>
            <p:nvPr/>
          </p:nvSpPr>
          <p:spPr>
            <a:xfrm>
              <a:off x="7644935" y="4199254"/>
              <a:ext cx="160867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extrusionOk="0">
                  <a:moveTo>
                    <a:pt x="1989" y="9265"/>
                  </a:moveTo>
                  <a:cubicBezTo>
                    <a:pt x="1705" y="12426"/>
                    <a:pt x="1421" y="15587"/>
                    <a:pt x="995" y="17826"/>
                  </a:cubicBezTo>
                  <a:cubicBezTo>
                    <a:pt x="568" y="20065"/>
                    <a:pt x="0" y="21382"/>
                    <a:pt x="0" y="21382"/>
                  </a:cubicBezTo>
                  <a:cubicBezTo>
                    <a:pt x="0" y="21382"/>
                    <a:pt x="568" y="20065"/>
                    <a:pt x="2558" y="16641"/>
                  </a:cubicBezTo>
                  <a:cubicBezTo>
                    <a:pt x="4547" y="13216"/>
                    <a:pt x="7958" y="7684"/>
                    <a:pt x="10232" y="4523"/>
                  </a:cubicBezTo>
                  <a:cubicBezTo>
                    <a:pt x="12505" y="1362"/>
                    <a:pt x="13642" y="572"/>
                    <a:pt x="15205" y="177"/>
                  </a:cubicBezTo>
                  <a:cubicBezTo>
                    <a:pt x="16768" y="-218"/>
                    <a:pt x="18758" y="-218"/>
                    <a:pt x="19895" y="3075"/>
                  </a:cubicBezTo>
                  <a:cubicBezTo>
                    <a:pt x="21032" y="6367"/>
                    <a:pt x="21316" y="12953"/>
                    <a:pt x="21600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4" name="Line"/>
            <p:cNvSpPr/>
            <p:nvPr/>
          </p:nvSpPr>
          <p:spPr>
            <a:xfrm>
              <a:off x="7926451" y="3825937"/>
              <a:ext cx="178884" cy="55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2" extrusionOk="0">
                  <a:moveTo>
                    <a:pt x="11302" y="619"/>
                  </a:moveTo>
                  <a:cubicBezTo>
                    <a:pt x="12307" y="291"/>
                    <a:pt x="13312" y="-38"/>
                    <a:pt x="14191" y="3"/>
                  </a:cubicBezTo>
                  <a:cubicBezTo>
                    <a:pt x="15070" y="44"/>
                    <a:pt x="15823" y="455"/>
                    <a:pt x="16953" y="1769"/>
                  </a:cubicBezTo>
                  <a:cubicBezTo>
                    <a:pt x="18084" y="3083"/>
                    <a:pt x="19591" y="5300"/>
                    <a:pt x="20470" y="7641"/>
                  </a:cubicBezTo>
                  <a:cubicBezTo>
                    <a:pt x="21349" y="9982"/>
                    <a:pt x="21600" y="12446"/>
                    <a:pt x="20470" y="14581"/>
                  </a:cubicBezTo>
                  <a:cubicBezTo>
                    <a:pt x="19340" y="16716"/>
                    <a:pt x="16828" y="18523"/>
                    <a:pt x="13688" y="19673"/>
                  </a:cubicBezTo>
                  <a:cubicBezTo>
                    <a:pt x="10549" y="20823"/>
                    <a:pt x="6781" y="21316"/>
                    <a:pt x="4395" y="21439"/>
                  </a:cubicBezTo>
                  <a:cubicBezTo>
                    <a:pt x="2009" y="21562"/>
                    <a:pt x="1005" y="21316"/>
                    <a:pt x="0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5" name="Line"/>
            <p:cNvSpPr/>
            <p:nvPr/>
          </p:nvSpPr>
          <p:spPr>
            <a:xfrm>
              <a:off x="3779901" y="3819287"/>
              <a:ext cx="139701" cy="17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extrusionOk="0">
                  <a:moveTo>
                    <a:pt x="0" y="4944"/>
                  </a:moveTo>
                  <a:cubicBezTo>
                    <a:pt x="327" y="9214"/>
                    <a:pt x="655" y="13483"/>
                    <a:pt x="818" y="16372"/>
                  </a:cubicBezTo>
                  <a:cubicBezTo>
                    <a:pt x="982" y="19260"/>
                    <a:pt x="982" y="20767"/>
                    <a:pt x="982" y="20767"/>
                  </a:cubicBezTo>
                  <a:cubicBezTo>
                    <a:pt x="982" y="20767"/>
                    <a:pt x="982" y="19260"/>
                    <a:pt x="1636" y="16372"/>
                  </a:cubicBezTo>
                  <a:cubicBezTo>
                    <a:pt x="2291" y="13483"/>
                    <a:pt x="3600" y="9214"/>
                    <a:pt x="4745" y="6451"/>
                  </a:cubicBezTo>
                  <a:cubicBezTo>
                    <a:pt x="5891" y="3688"/>
                    <a:pt x="6873" y="2432"/>
                    <a:pt x="8509" y="1302"/>
                  </a:cubicBezTo>
                  <a:cubicBezTo>
                    <a:pt x="10145" y="172"/>
                    <a:pt x="12436" y="-833"/>
                    <a:pt x="14400" y="1051"/>
                  </a:cubicBezTo>
                  <a:cubicBezTo>
                    <a:pt x="16364" y="2934"/>
                    <a:pt x="18000" y="7707"/>
                    <a:pt x="19145" y="10846"/>
                  </a:cubicBezTo>
                  <a:cubicBezTo>
                    <a:pt x="20291" y="13986"/>
                    <a:pt x="20945" y="15493"/>
                    <a:pt x="21600" y="17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6" name="Line"/>
            <p:cNvSpPr/>
            <p:nvPr/>
          </p:nvSpPr>
          <p:spPr>
            <a:xfrm>
              <a:off x="3976751" y="3873652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0" y="15600"/>
                    <a:pt x="1200" y="9600"/>
                    <a:pt x="3200" y="6600"/>
                  </a:cubicBezTo>
                  <a:cubicBezTo>
                    <a:pt x="5200" y="3600"/>
                    <a:pt x="8600" y="3600"/>
                    <a:pt x="11900" y="3000"/>
                  </a:cubicBezTo>
                  <a:cubicBezTo>
                    <a:pt x="15200" y="2400"/>
                    <a:pt x="18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7" name="Line"/>
            <p:cNvSpPr/>
            <p:nvPr/>
          </p:nvSpPr>
          <p:spPr>
            <a:xfrm>
              <a:off x="4186301" y="3828639"/>
              <a:ext cx="49859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6" extrusionOk="0">
                  <a:moveTo>
                    <a:pt x="0" y="1439"/>
                  </a:moveTo>
                  <a:cubicBezTo>
                    <a:pt x="4500" y="558"/>
                    <a:pt x="9000" y="-324"/>
                    <a:pt x="13050" y="117"/>
                  </a:cubicBezTo>
                  <a:cubicBezTo>
                    <a:pt x="17100" y="558"/>
                    <a:pt x="20700" y="2321"/>
                    <a:pt x="21150" y="6068"/>
                  </a:cubicBezTo>
                  <a:cubicBezTo>
                    <a:pt x="21600" y="9815"/>
                    <a:pt x="18900" y="15545"/>
                    <a:pt x="1620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8" name="Line"/>
            <p:cNvSpPr/>
            <p:nvPr/>
          </p:nvSpPr>
          <p:spPr>
            <a:xfrm>
              <a:off x="4353518" y="3764595"/>
              <a:ext cx="183232" cy="12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15" extrusionOk="0">
                  <a:moveTo>
                    <a:pt x="9327" y="8684"/>
                  </a:moveTo>
                  <a:cubicBezTo>
                    <a:pt x="8100" y="11870"/>
                    <a:pt x="6873" y="15057"/>
                    <a:pt x="5400" y="17359"/>
                  </a:cubicBezTo>
                  <a:cubicBezTo>
                    <a:pt x="3927" y="19661"/>
                    <a:pt x="2209" y="21077"/>
                    <a:pt x="1227" y="20900"/>
                  </a:cubicBezTo>
                  <a:cubicBezTo>
                    <a:pt x="245" y="20723"/>
                    <a:pt x="0" y="18952"/>
                    <a:pt x="0" y="15943"/>
                  </a:cubicBezTo>
                  <a:cubicBezTo>
                    <a:pt x="0" y="12933"/>
                    <a:pt x="245" y="8684"/>
                    <a:pt x="859" y="6028"/>
                  </a:cubicBezTo>
                  <a:cubicBezTo>
                    <a:pt x="1473" y="3372"/>
                    <a:pt x="2455" y="2310"/>
                    <a:pt x="3436" y="2310"/>
                  </a:cubicBezTo>
                  <a:cubicBezTo>
                    <a:pt x="4418" y="2310"/>
                    <a:pt x="5400" y="3372"/>
                    <a:pt x="6750" y="5851"/>
                  </a:cubicBezTo>
                  <a:cubicBezTo>
                    <a:pt x="8100" y="8329"/>
                    <a:pt x="9818" y="12225"/>
                    <a:pt x="11045" y="15057"/>
                  </a:cubicBezTo>
                  <a:cubicBezTo>
                    <a:pt x="12273" y="17890"/>
                    <a:pt x="13009" y="19661"/>
                    <a:pt x="13991" y="20369"/>
                  </a:cubicBezTo>
                  <a:cubicBezTo>
                    <a:pt x="14973" y="21077"/>
                    <a:pt x="16200" y="20723"/>
                    <a:pt x="17427" y="18775"/>
                  </a:cubicBezTo>
                  <a:cubicBezTo>
                    <a:pt x="18655" y="16828"/>
                    <a:pt x="19882" y="13287"/>
                    <a:pt x="20618" y="10277"/>
                  </a:cubicBezTo>
                  <a:cubicBezTo>
                    <a:pt x="21355" y="7267"/>
                    <a:pt x="21600" y="4788"/>
                    <a:pt x="20495" y="2841"/>
                  </a:cubicBezTo>
                  <a:cubicBezTo>
                    <a:pt x="19391" y="893"/>
                    <a:pt x="16936" y="-523"/>
                    <a:pt x="14850" y="185"/>
                  </a:cubicBezTo>
                  <a:cubicBezTo>
                    <a:pt x="12764" y="893"/>
                    <a:pt x="11045" y="3726"/>
                    <a:pt x="9327" y="6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49" name="Line"/>
            <p:cNvSpPr/>
            <p:nvPr/>
          </p:nvSpPr>
          <p:spPr>
            <a:xfrm>
              <a:off x="6434201" y="4094410"/>
              <a:ext cx="349251" cy="27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extrusionOk="0">
                  <a:moveTo>
                    <a:pt x="0" y="21387"/>
                  </a:moveTo>
                  <a:cubicBezTo>
                    <a:pt x="655" y="21057"/>
                    <a:pt x="1309" y="20727"/>
                    <a:pt x="2029" y="19408"/>
                  </a:cubicBezTo>
                  <a:cubicBezTo>
                    <a:pt x="2749" y="18089"/>
                    <a:pt x="3535" y="15781"/>
                    <a:pt x="4189" y="12978"/>
                  </a:cubicBezTo>
                  <a:cubicBezTo>
                    <a:pt x="4844" y="10175"/>
                    <a:pt x="5367" y="6877"/>
                    <a:pt x="5760" y="5311"/>
                  </a:cubicBezTo>
                  <a:cubicBezTo>
                    <a:pt x="6153" y="3744"/>
                    <a:pt x="6415" y="3909"/>
                    <a:pt x="6611" y="5476"/>
                  </a:cubicBezTo>
                  <a:cubicBezTo>
                    <a:pt x="6807" y="7042"/>
                    <a:pt x="6938" y="10010"/>
                    <a:pt x="7135" y="11906"/>
                  </a:cubicBezTo>
                  <a:cubicBezTo>
                    <a:pt x="7331" y="13802"/>
                    <a:pt x="7593" y="14627"/>
                    <a:pt x="7920" y="15451"/>
                  </a:cubicBezTo>
                  <a:cubicBezTo>
                    <a:pt x="8247" y="16276"/>
                    <a:pt x="8640" y="17100"/>
                    <a:pt x="9098" y="17265"/>
                  </a:cubicBezTo>
                  <a:cubicBezTo>
                    <a:pt x="9556" y="17430"/>
                    <a:pt x="10080" y="16935"/>
                    <a:pt x="11193" y="14792"/>
                  </a:cubicBezTo>
                  <a:cubicBezTo>
                    <a:pt x="12305" y="12648"/>
                    <a:pt x="14007" y="8856"/>
                    <a:pt x="14989" y="6465"/>
                  </a:cubicBezTo>
                  <a:cubicBezTo>
                    <a:pt x="15971" y="4074"/>
                    <a:pt x="16233" y="3085"/>
                    <a:pt x="16364" y="2013"/>
                  </a:cubicBezTo>
                  <a:cubicBezTo>
                    <a:pt x="16495" y="941"/>
                    <a:pt x="16495" y="-213"/>
                    <a:pt x="16495" y="34"/>
                  </a:cubicBezTo>
                  <a:cubicBezTo>
                    <a:pt x="16495" y="282"/>
                    <a:pt x="16495" y="1931"/>
                    <a:pt x="17018" y="3992"/>
                  </a:cubicBezTo>
                  <a:cubicBezTo>
                    <a:pt x="17542" y="6053"/>
                    <a:pt x="18589" y="8526"/>
                    <a:pt x="19440" y="9927"/>
                  </a:cubicBezTo>
                  <a:cubicBezTo>
                    <a:pt x="20291" y="11329"/>
                    <a:pt x="20945" y="11659"/>
                    <a:pt x="21600" y="11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0" name="Line"/>
            <p:cNvSpPr/>
            <p:nvPr/>
          </p:nvSpPr>
          <p:spPr>
            <a:xfrm>
              <a:off x="6885051" y="4356252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5143"/>
                    <a:pt x="15429" y="10286"/>
                    <a:pt x="11829" y="13886"/>
                  </a:cubicBezTo>
                  <a:cubicBezTo>
                    <a:pt x="8229" y="17486"/>
                    <a:pt x="4114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1" name="Line"/>
            <p:cNvSpPr/>
            <p:nvPr/>
          </p:nvSpPr>
          <p:spPr>
            <a:xfrm>
              <a:off x="966851" y="5778652"/>
              <a:ext cx="215901" cy="38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0" y="0"/>
                  </a:moveTo>
                  <a:cubicBezTo>
                    <a:pt x="2753" y="2465"/>
                    <a:pt x="5506" y="4930"/>
                    <a:pt x="8682" y="8217"/>
                  </a:cubicBezTo>
                  <a:cubicBezTo>
                    <a:pt x="11859" y="11504"/>
                    <a:pt x="15459" y="15613"/>
                    <a:pt x="17471" y="18078"/>
                  </a:cubicBezTo>
                  <a:cubicBezTo>
                    <a:pt x="19482" y="20543"/>
                    <a:pt x="19906" y="21365"/>
                    <a:pt x="20329" y="21483"/>
                  </a:cubicBezTo>
                  <a:cubicBezTo>
                    <a:pt x="20753" y="21600"/>
                    <a:pt x="21176" y="21013"/>
                    <a:pt x="2160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2" name="Line"/>
            <p:cNvSpPr/>
            <p:nvPr/>
          </p:nvSpPr>
          <p:spPr>
            <a:xfrm>
              <a:off x="1049401" y="5721502"/>
              <a:ext cx="196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439" y="106"/>
                    <a:pt x="19277" y="212"/>
                    <a:pt x="17652" y="1376"/>
                  </a:cubicBezTo>
                  <a:cubicBezTo>
                    <a:pt x="16026" y="2541"/>
                    <a:pt x="13935" y="4765"/>
                    <a:pt x="11032" y="7676"/>
                  </a:cubicBezTo>
                  <a:cubicBezTo>
                    <a:pt x="8129" y="10588"/>
                    <a:pt x="4413" y="14188"/>
                    <a:pt x="2439" y="16624"/>
                  </a:cubicBezTo>
                  <a:cubicBezTo>
                    <a:pt x="465" y="19059"/>
                    <a:pt x="232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3" name="Line"/>
            <p:cNvSpPr/>
            <p:nvPr/>
          </p:nvSpPr>
          <p:spPr>
            <a:xfrm>
              <a:off x="1312671" y="5971204"/>
              <a:ext cx="105031" cy="13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8" extrusionOk="0">
                  <a:moveTo>
                    <a:pt x="4588" y="4811"/>
                  </a:moveTo>
                  <a:cubicBezTo>
                    <a:pt x="3724" y="8239"/>
                    <a:pt x="2860" y="11668"/>
                    <a:pt x="1996" y="14582"/>
                  </a:cubicBezTo>
                  <a:cubicBezTo>
                    <a:pt x="1132" y="17497"/>
                    <a:pt x="268" y="19897"/>
                    <a:pt x="52" y="19897"/>
                  </a:cubicBezTo>
                  <a:cubicBezTo>
                    <a:pt x="-164" y="19897"/>
                    <a:pt x="268" y="17497"/>
                    <a:pt x="1780" y="14411"/>
                  </a:cubicBezTo>
                  <a:cubicBezTo>
                    <a:pt x="3292" y="11325"/>
                    <a:pt x="5884" y="7554"/>
                    <a:pt x="8044" y="4982"/>
                  </a:cubicBezTo>
                  <a:cubicBezTo>
                    <a:pt x="10204" y="2411"/>
                    <a:pt x="11932" y="1039"/>
                    <a:pt x="13876" y="354"/>
                  </a:cubicBezTo>
                  <a:cubicBezTo>
                    <a:pt x="15820" y="-332"/>
                    <a:pt x="17980" y="-332"/>
                    <a:pt x="19276" y="3268"/>
                  </a:cubicBezTo>
                  <a:cubicBezTo>
                    <a:pt x="20572" y="6868"/>
                    <a:pt x="21004" y="14068"/>
                    <a:pt x="21436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4" name="Line"/>
            <p:cNvSpPr/>
            <p:nvPr/>
          </p:nvSpPr>
          <p:spPr>
            <a:xfrm>
              <a:off x="731901" y="5569102"/>
              <a:ext cx="514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022" y="16364"/>
                    <a:pt x="6044" y="11127"/>
                    <a:pt x="9289" y="7855"/>
                  </a:cubicBezTo>
                  <a:cubicBezTo>
                    <a:pt x="12533" y="4582"/>
                    <a:pt x="16000" y="3273"/>
                    <a:pt x="18089" y="2291"/>
                  </a:cubicBezTo>
                  <a:cubicBezTo>
                    <a:pt x="20178" y="1309"/>
                    <a:pt x="20889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5" name="Line"/>
            <p:cNvSpPr/>
            <p:nvPr/>
          </p:nvSpPr>
          <p:spPr>
            <a:xfrm>
              <a:off x="2656457" y="5567373"/>
              <a:ext cx="323345" cy="46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04" extrusionOk="0">
                  <a:moveTo>
                    <a:pt x="21566" y="950"/>
                  </a:moveTo>
                  <a:cubicBezTo>
                    <a:pt x="21001" y="660"/>
                    <a:pt x="20437" y="369"/>
                    <a:pt x="19378" y="176"/>
                  </a:cubicBezTo>
                  <a:cubicBezTo>
                    <a:pt x="18319" y="-18"/>
                    <a:pt x="16766" y="-115"/>
                    <a:pt x="14790" y="224"/>
                  </a:cubicBezTo>
                  <a:cubicBezTo>
                    <a:pt x="12813" y="563"/>
                    <a:pt x="10413" y="1338"/>
                    <a:pt x="8154" y="2985"/>
                  </a:cubicBezTo>
                  <a:cubicBezTo>
                    <a:pt x="5895" y="4631"/>
                    <a:pt x="3778" y="7150"/>
                    <a:pt x="2507" y="9716"/>
                  </a:cubicBezTo>
                  <a:cubicBezTo>
                    <a:pt x="1237" y="12283"/>
                    <a:pt x="813" y="14898"/>
                    <a:pt x="531" y="16497"/>
                  </a:cubicBezTo>
                  <a:cubicBezTo>
                    <a:pt x="248" y="18095"/>
                    <a:pt x="107" y="18676"/>
                    <a:pt x="37" y="19306"/>
                  </a:cubicBezTo>
                  <a:cubicBezTo>
                    <a:pt x="-34" y="19935"/>
                    <a:pt x="-34" y="20613"/>
                    <a:pt x="319" y="21001"/>
                  </a:cubicBezTo>
                  <a:cubicBezTo>
                    <a:pt x="672" y="21388"/>
                    <a:pt x="1378" y="21485"/>
                    <a:pt x="3566" y="21340"/>
                  </a:cubicBezTo>
                  <a:cubicBezTo>
                    <a:pt x="5754" y="21194"/>
                    <a:pt x="9425" y="20807"/>
                    <a:pt x="12248" y="20468"/>
                  </a:cubicBezTo>
                  <a:cubicBezTo>
                    <a:pt x="15072" y="20129"/>
                    <a:pt x="17048" y="19838"/>
                    <a:pt x="19025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6" name="Line"/>
            <p:cNvSpPr/>
            <p:nvPr/>
          </p:nvSpPr>
          <p:spPr>
            <a:xfrm>
              <a:off x="2700401" y="586755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72" y="15300"/>
                    <a:pt x="10944" y="9000"/>
                    <a:pt x="14544" y="5400"/>
                  </a:cubicBezTo>
                  <a:cubicBezTo>
                    <a:pt x="18144" y="1800"/>
                    <a:pt x="1987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7" name="Line"/>
            <p:cNvSpPr/>
            <p:nvPr/>
          </p:nvSpPr>
          <p:spPr>
            <a:xfrm>
              <a:off x="3188788" y="5553725"/>
              <a:ext cx="337114" cy="52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6" extrusionOk="0">
                  <a:moveTo>
                    <a:pt x="21501" y="110"/>
                  </a:moveTo>
                  <a:cubicBezTo>
                    <a:pt x="17181" y="23"/>
                    <a:pt x="12861" y="-64"/>
                    <a:pt x="9891" y="67"/>
                  </a:cubicBezTo>
                  <a:cubicBezTo>
                    <a:pt x="6921" y="197"/>
                    <a:pt x="5301" y="546"/>
                    <a:pt x="4221" y="1155"/>
                  </a:cubicBezTo>
                  <a:cubicBezTo>
                    <a:pt x="3141" y="1765"/>
                    <a:pt x="2601" y="2636"/>
                    <a:pt x="2466" y="4117"/>
                  </a:cubicBezTo>
                  <a:cubicBezTo>
                    <a:pt x="2331" y="5597"/>
                    <a:pt x="2601" y="7688"/>
                    <a:pt x="2466" y="9952"/>
                  </a:cubicBezTo>
                  <a:cubicBezTo>
                    <a:pt x="2331" y="12217"/>
                    <a:pt x="1791" y="14655"/>
                    <a:pt x="1386" y="16223"/>
                  </a:cubicBezTo>
                  <a:cubicBezTo>
                    <a:pt x="981" y="17791"/>
                    <a:pt x="711" y="18488"/>
                    <a:pt x="441" y="19141"/>
                  </a:cubicBezTo>
                  <a:cubicBezTo>
                    <a:pt x="171" y="19794"/>
                    <a:pt x="-99" y="20404"/>
                    <a:pt x="36" y="20839"/>
                  </a:cubicBezTo>
                  <a:cubicBezTo>
                    <a:pt x="171" y="21275"/>
                    <a:pt x="711" y="21536"/>
                    <a:pt x="2669" y="21536"/>
                  </a:cubicBezTo>
                  <a:cubicBezTo>
                    <a:pt x="4626" y="21536"/>
                    <a:pt x="8001" y="21275"/>
                    <a:pt x="10161" y="21057"/>
                  </a:cubicBezTo>
                  <a:cubicBezTo>
                    <a:pt x="12321" y="20839"/>
                    <a:pt x="13266" y="20665"/>
                    <a:pt x="14211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8" name="Line"/>
            <p:cNvSpPr/>
            <p:nvPr/>
          </p:nvSpPr>
          <p:spPr>
            <a:xfrm>
              <a:off x="3608451" y="5696102"/>
              <a:ext cx="222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291" y="2147"/>
                    <a:pt x="6583" y="4295"/>
                    <a:pt x="9874" y="7074"/>
                  </a:cubicBezTo>
                  <a:cubicBezTo>
                    <a:pt x="13166" y="9853"/>
                    <a:pt x="16457" y="13263"/>
                    <a:pt x="18411" y="15789"/>
                  </a:cubicBezTo>
                  <a:cubicBezTo>
                    <a:pt x="20366" y="18316"/>
                    <a:pt x="20983" y="19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59" name="Line"/>
            <p:cNvSpPr/>
            <p:nvPr/>
          </p:nvSpPr>
          <p:spPr>
            <a:xfrm>
              <a:off x="3697351" y="5696102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723" y="2483"/>
                    <a:pt x="13846" y="4966"/>
                    <a:pt x="10385" y="8069"/>
                  </a:cubicBezTo>
                  <a:cubicBezTo>
                    <a:pt x="6923" y="11172"/>
                    <a:pt x="3877" y="14897"/>
                    <a:pt x="2215" y="17255"/>
                  </a:cubicBezTo>
                  <a:cubicBezTo>
                    <a:pt x="554" y="19614"/>
                    <a:pt x="277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0" name="Line"/>
            <p:cNvSpPr/>
            <p:nvPr/>
          </p:nvSpPr>
          <p:spPr>
            <a:xfrm>
              <a:off x="3876063" y="5978589"/>
              <a:ext cx="113389" cy="1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96" extrusionOk="0">
                  <a:moveTo>
                    <a:pt x="1028" y="628"/>
                  </a:moveTo>
                  <a:cubicBezTo>
                    <a:pt x="1828" y="4704"/>
                    <a:pt x="2628" y="8779"/>
                    <a:pt x="2428" y="12651"/>
                  </a:cubicBezTo>
                  <a:cubicBezTo>
                    <a:pt x="2228" y="16522"/>
                    <a:pt x="1028" y="20190"/>
                    <a:pt x="428" y="20802"/>
                  </a:cubicBezTo>
                  <a:cubicBezTo>
                    <a:pt x="-172" y="21413"/>
                    <a:pt x="-172" y="18968"/>
                    <a:pt x="628" y="15504"/>
                  </a:cubicBezTo>
                  <a:cubicBezTo>
                    <a:pt x="1428" y="12039"/>
                    <a:pt x="3028" y="7556"/>
                    <a:pt x="5028" y="4500"/>
                  </a:cubicBezTo>
                  <a:cubicBezTo>
                    <a:pt x="7028" y="1443"/>
                    <a:pt x="9428" y="-187"/>
                    <a:pt x="12228" y="17"/>
                  </a:cubicBezTo>
                  <a:cubicBezTo>
                    <a:pt x="15028" y="221"/>
                    <a:pt x="18228" y="2258"/>
                    <a:pt x="19828" y="5722"/>
                  </a:cubicBezTo>
                  <a:cubicBezTo>
                    <a:pt x="21428" y="9187"/>
                    <a:pt x="21428" y="14077"/>
                    <a:pt x="21428" y="18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1" name="Line"/>
            <p:cNvSpPr/>
            <p:nvPr/>
          </p:nvSpPr>
          <p:spPr>
            <a:xfrm>
              <a:off x="3710051" y="5613552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2" name="Line"/>
            <p:cNvSpPr/>
            <p:nvPr/>
          </p:nvSpPr>
          <p:spPr>
            <a:xfrm>
              <a:off x="4046601" y="5481053"/>
              <a:ext cx="200286" cy="66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72" extrusionOk="0">
                  <a:moveTo>
                    <a:pt x="0" y="1823"/>
                  </a:moveTo>
                  <a:cubicBezTo>
                    <a:pt x="4093" y="1343"/>
                    <a:pt x="8185" y="863"/>
                    <a:pt x="11141" y="555"/>
                  </a:cubicBezTo>
                  <a:cubicBezTo>
                    <a:pt x="14097" y="246"/>
                    <a:pt x="15916" y="109"/>
                    <a:pt x="17394" y="41"/>
                  </a:cubicBezTo>
                  <a:cubicBezTo>
                    <a:pt x="18872" y="-28"/>
                    <a:pt x="20008" y="-28"/>
                    <a:pt x="20691" y="178"/>
                  </a:cubicBezTo>
                  <a:cubicBezTo>
                    <a:pt x="21373" y="383"/>
                    <a:pt x="21600" y="795"/>
                    <a:pt x="21486" y="1995"/>
                  </a:cubicBezTo>
                  <a:cubicBezTo>
                    <a:pt x="21373" y="3195"/>
                    <a:pt x="20918" y="5183"/>
                    <a:pt x="20577" y="7583"/>
                  </a:cubicBezTo>
                  <a:cubicBezTo>
                    <a:pt x="20236" y="9983"/>
                    <a:pt x="20008" y="12795"/>
                    <a:pt x="20122" y="14783"/>
                  </a:cubicBezTo>
                  <a:cubicBezTo>
                    <a:pt x="20236" y="16772"/>
                    <a:pt x="20691" y="17938"/>
                    <a:pt x="20918" y="18692"/>
                  </a:cubicBezTo>
                  <a:cubicBezTo>
                    <a:pt x="21145" y="19446"/>
                    <a:pt x="21145" y="19789"/>
                    <a:pt x="18985" y="20201"/>
                  </a:cubicBezTo>
                  <a:cubicBezTo>
                    <a:pt x="16825" y="20612"/>
                    <a:pt x="12505" y="21092"/>
                    <a:pt x="8185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3" name="Line"/>
            <p:cNvSpPr/>
            <p:nvPr/>
          </p:nvSpPr>
          <p:spPr>
            <a:xfrm>
              <a:off x="4567301" y="5810402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4" name="Line"/>
            <p:cNvSpPr/>
            <p:nvPr/>
          </p:nvSpPr>
          <p:spPr>
            <a:xfrm>
              <a:off x="4567301" y="591835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65" y="16800"/>
                    <a:pt x="9730" y="12000"/>
                    <a:pt x="13330" y="8400"/>
                  </a:cubicBezTo>
                  <a:cubicBezTo>
                    <a:pt x="16930" y="4800"/>
                    <a:pt x="1926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5" name="Line"/>
            <p:cNvSpPr/>
            <p:nvPr/>
          </p:nvSpPr>
          <p:spPr>
            <a:xfrm>
              <a:off x="5056251" y="5604780"/>
              <a:ext cx="412751" cy="43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21510"/>
                  </a:moveTo>
                  <a:cubicBezTo>
                    <a:pt x="1108" y="19727"/>
                    <a:pt x="2215" y="17945"/>
                    <a:pt x="3323" y="15743"/>
                  </a:cubicBezTo>
                  <a:cubicBezTo>
                    <a:pt x="4431" y="13541"/>
                    <a:pt x="5538" y="10920"/>
                    <a:pt x="6480" y="8456"/>
                  </a:cubicBezTo>
                  <a:cubicBezTo>
                    <a:pt x="7422" y="5992"/>
                    <a:pt x="8197" y="3685"/>
                    <a:pt x="8695" y="2217"/>
                  </a:cubicBezTo>
                  <a:cubicBezTo>
                    <a:pt x="9194" y="749"/>
                    <a:pt x="9415" y="120"/>
                    <a:pt x="9305" y="15"/>
                  </a:cubicBezTo>
                  <a:cubicBezTo>
                    <a:pt x="9194" y="-90"/>
                    <a:pt x="8751" y="329"/>
                    <a:pt x="7975" y="1902"/>
                  </a:cubicBezTo>
                  <a:cubicBezTo>
                    <a:pt x="7200" y="3475"/>
                    <a:pt x="6092" y="6201"/>
                    <a:pt x="5262" y="8980"/>
                  </a:cubicBezTo>
                  <a:cubicBezTo>
                    <a:pt x="4431" y="11759"/>
                    <a:pt x="3877" y="14590"/>
                    <a:pt x="3600" y="16267"/>
                  </a:cubicBezTo>
                  <a:cubicBezTo>
                    <a:pt x="3323" y="17945"/>
                    <a:pt x="3323" y="18469"/>
                    <a:pt x="3489" y="18941"/>
                  </a:cubicBezTo>
                  <a:cubicBezTo>
                    <a:pt x="3655" y="19413"/>
                    <a:pt x="3988" y="19832"/>
                    <a:pt x="4874" y="19885"/>
                  </a:cubicBezTo>
                  <a:cubicBezTo>
                    <a:pt x="5760" y="19937"/>
                    <a:pt x="7200" y="19623"/>
                    <a:pt x="8917" y="18260"/>
                  </a:cubicBezTo>
                  <a:cubicBezTo>
                    <a:pt x="10634" y="16896"/>
                    <a:pt x="12628" y="14485"/>
                    <a:pt x="14178" y="12283"/>
                  </a:cubicBezTo>
                  <a:cubicBezTo>
                    <a:pt x="15729" y="10081"/>
                    <a:pt x="16837" y="8089"/>
                    <a:pt x="17557" y="6673"/>
                  </a:cubicBezTo>
                  <a:cubicBezTo>
                    <a:pt x="18277" y="5258"/>
                    <a:pt x="18609" y="4419"/>
                    <a:pt x="18665" y="4314"/>
                  </a:cubicBezTo>
                  <a:cubicBezTo>
                    <a:pt x="18720" y="4209"/>
                    <a:pt x="18498" y="4838"/>
                    <a:pt x="18554" y="6516"/>
                  </a:cubicBezTo>
                  <a:cubicBezTo>
                    <a:pt x="18609" y="8193"/>
                    <a:pt x="18942" y="10920"/>
                    <a:pt x="19495" y="13017"/>
                  </a:cubicBezTo>
                  <a:cubicBezTo>
                    <a:pt x="20049" y="15114"/>
                    <a:pt x="20825" y="16582"/>
                    <a:pt x="21600" y="1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6" name="Line"/>
            <p:cNvSpPr/>
            <p:nvPr/>
          </p:nvSpPr>
          <p:spPr>
            <a:xfrm>
              <a:off x="2662301" y="6681517"/>
              <a:ext cx="260351" cy="46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0" y="4596"/>
                  </a:moveTo>
                  <a:cubicBezTo>
                    <a:pt x="0" y="4112"/>
                    <a:pt x="0" y="3628"/>
                    <a:pt x="0" y="3143"/>
                  </a:cubicBezTo>
                  <a:cubicBezTo>
                    <a:pt x="0" y="2659"/>
                    <a:pt x="0" y="2175"/>
                    <a:pt x="439" y="2029"/>
                  </a:cubicBezTo>
                  <a:cubicBezTo>
                    <a:pt x="878" y="1884"/>
                    <a:pt x="1756" y="2078"/>
                    <a:pt x="2985" y="3289"/>
                  </a:cubicBezTo>
                  <a:cubicBezTo>
                    <a:pt x="4215" y="4499"/>
                    <a:pt x="5795" y="6727"/>
                    <a:pt x="7463" y="9536"/>
                  </a:cubicBezTo>
                  <a:cubicBezTo>
                    <a:pt x="9132" y="12345"/>
                    <a:pt x="10888" y="15735"/>
                    <a:pt x="11854" y="17721"/>
                  </a:cubicBezTo>
                  <a:cubicBezTo>
                    <a:pt x="12820" y="19707"/>
                    <a:pt x="12995" y="20288"/>
                    <a:pt x="13434" y="20724"/>
                  </a:cubicBezTo>
                  <a:cubicBezTo>
                    <a:pt x="13873" y="21159"/>
                    <a:pt x="14576" y="21450"/>
                    <a:pt x="15190" y="21402"/>
                  </a:cubicBezTo>
                  <a:cubicBezTo>
                    <a:pt x="15805" y="21353"/>
                    <a:pt x="16332" y="20966"/>
                    <a:pt x="17210" y="19513"/>
                  </a:cubicBezTo>
                  <a:cubicBezTo>
                    <a:pt x="18088" y="18060"/>
                    <a:pt x="19317" y="15541"/>
                    <a:pt x="20020" y="12539"/>
                  </a:cubicBezTo>
                  <a:cubicBezTo>
                    <a:pt x="20722" y="9536"/>
                    <a:pt x="20898" y="6049"/>
                    <a:pt x="20985" y="4015"/>
                  </a:cubicBezTo>
                  <a:cubicBezTo>
                    <a:pt x="21073" y="1981"/>
                    <a:pt x="21073" y="1400"/>
                    <a:pt x="20985" y="867"/>
                  </a:cubicBezTo>
                  <a:cubicBezTo>
                    <a:pt x="20898" y="334"/>
                    <a:pt x="20722" y="-150"/>
                    <a:pt x="20810" y="44"/>
                  </a:cubicBezTo>
                  <a:cubicBezTo>
                    <a:pt x="20898" y="237"/>
                    <a:pt x="21249" y="1109"/>
                    <a:pt x="21600" y="1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7" name="Line"/>
            <p:cNvSpPr/>
            <p:nvPr/>
          </p:nvSpPr>
          <p:spPr>
            <a:xfrm>
              <a:off x="2936078" y="6921652"/>
              <a:ext cx="138974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0" extrusionOk="0">
                  <a:moveTo>
                    <a:pt x="8724" y="0"/>
                  </a:moveTo>
                  <a:cubicBezTo>
                    <a:pt x="6433" y="2817"/>
                    <a:pt x="4143" y="5635"/>
                    <a:pt x="2670" y="7983"/>
                  </a:cubicBezTo>
                  <a:cubicBezTo>
                    <a:pt x="1197" y="10330"/>
                    <a:pt x="543" y="12209"/>
                    <a:pt x="215" y="14087"/>
                  </a:cubicBezTo>
                  <a:cubicBezTo>
                    <a:pt x="-112" y="15965"/>
                    <a:pt x="-112" y="17843"/>
                    <a:pt x="543" y="19252"/>
                  </a:cubicBezTo>
                  <a:cubicBezTo>
                    <a:pt x="1197" y="20661"/>
                    <a:pt x="2506" y="21600"/>
                    <a:pt x="3652" y="21443"/>
                  </a:cubicBezTo>
                  <a:cubicBezTo>
                    <a:pt x="4797" y="21287"/>
                    <a:pt x="5779" y="20035"/>
                    <a:pt x="6924" y="17843"/>
                  </a:cubicBezTo>
                  <a:cubicBezTo>
                    <a:pt x="8070" y="15652"/>
                    <a:pt x="9379" y="12522"/>
                    <a:pt x="10524" y="9704"/>
                  </a:cubicBezTo>
                  <a:cubicBezTo>
                    <a:pt x="11670" y="6887"/>
                    <a:pt x="12652" y="4383"/>
                    <a:pt x="13470" y="3913"/>
                  </a:cubicBezTo>
                  <a:cubicBezTo>
                    <a:pt x="14288" y="3443"/>
                    <a:pt x="14943" y="5009"/>
                    <a:pt x="15433" y="6574"/>
                  </a:cubicBezTo>
                  <a:cubicBezTo>
                    <a:pt x="15924" y="8139"/>
                    <a:pt x="16252" y="9704"/>
                    <a:pt x="17233" y="10643"/>
                  </a:cubicBezTo>
                  <a:cubicBezTo>
                    <a:pt x="18215" y="11583"/>
                    <a:pt x="19852" y="11896"/>
                    <a:pt x="21488" y="12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8" name="Line"/>
            <p:cNvSpPr/>
            <p:nvPr/>
          </p:nvSpPr>
          <p:spPr>
            <a:xfrm>
              <a:off x="3081401" y="6832752"/>
              <a:ext cx="184151" cy="19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extrusionOk="0">
                  <a:moveTo>
                    <a:pt x="0" y="9861"/>
                  </a:moveTo>
                  <a:cubicBezTo>
                    <a:pt x="0" y="7748"/>
                    <a:pt x="0" y="5635"/>
                    <a:pt x="621" y="4461"/>
                  </a:cubicBezTo>
                  <a:cubicBezTo>
                    <a:pt x="1241" y="3287"/>
                    <a:pt x="2483" y="3052"/>
                    <a:pt x="4469" y="3874"/>
                  </a:cubicBezTo>
                  <a:cubicBezTo>
                    <a:pt x="6455" y="4696"/>
                    <a:pt x="9186" y="6574"/>
                    <a:pt x="11048" y="9391"/>
                  </a:cubicBezTo>
                  <a:cubicBezTo>
                    <a:pt x="12910" y="12209"/>
                    <a:pt x="13903" y="15965"/>
                    <a:pt x="14028" y="18313"/>
                  </a:cubicBezTo>
                  <a:cubicBezTo>
                    <a:pt x="14152" y="20661"/>
                    <a:pt x="13407" y="21600"/>
                    <a:pt x="12662" y="21365"/>
                  </a:cubicBezTo>
                  <a:cubicBezTo>
                    <a:pt x="11917" y="21130"/>
                    <a:pt x="11172" y="19722"/>
                    <a:pt x="11545" y="16552"/>
                  </a:cubicBezTo>
                  <a:cubicBezTo>
                    <a:pt x="11917" y="13383"/>
                    <a:pt x="13407" y="8452"/>
                    <a:pt x="15269" y="5400"/>
                  </a:cubicBezTo>
                  <a:cubicBezTo>
                    <a:pt x="17131" y="2348"/>
                    <a:pt x="19366" y="11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69" name="Line"/>
            <p:cNvSpPr/>
            <p:nvPr/>
          </p:nvSpPr>
          <p:spPr>
            <a:xfrm>
              <a:off x="3425773" y="6691843"/>
              <a:ext cx="100129" cy="36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46" extrusionOk="0">
                  <a:moveTo>
                    <a:pt x="20853" y="825"/>
                  </a:moveTo>
                  <a:cubicBezTo>
                    <a:pt x="19090" y="448"/>
                    <a:pt x="17326" y="72"/>
                    <a:pt x="15343" y="9"/>
                  </a:cubicBezTo>
                  <a:cubicBezTo>
                    <a:pt x="13359" y="-54"/>
                    <a:pt x="11155" y="197"/>
                    <a:pt x="8731" y="1265"/>
                  </a:cubicBezTo>
                  <a:cubicBezTo>
                    <a:pt x="6306" y="2332"/>
                    <a:pt x="3661" y="4216"/>
                    <a:pt x="1898" y="6790"/>
                  </a:cubicBezTo>
                  <a:cubicBezTo>
                    <a:pt x="135" y="9365"/>
                    <a:pt x="-747" y="12630"/>
                    <a:pt x="796" y="15079"/>
                  </a:cubicBezTo>
                  <a:cubicBezTo>
                    <a:pt x="2339" y="17527"/>
                    <a:pt x="6306" y="19160"/>
                    <a:pt x="9612" y="20102"/>
                  </a:cubicBezTo>
                  <a:cubicBezTo>
                    <a:pt x="12918" y="21044"/>
                    <a:pt x="15563" y="21295"/>
                    <a:pt x="18208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0" name="Line"/>
            <p:cNvSpPr/>
            <p:nvPr/>
          </p:nvSpPr>
          <p:spPr>
            <a:xfrm>
              <a:off x="3627501" y="6705752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000" y="1087"/>
                    <a:pt x="6000" y="2174"/>
                    <a:pt x="9150" y="4551"/>
                  </a:cubicBezTo>
                  <a:cubicBezTo>
                    <a:pt x="12300" y="6928"/>
                    <a:pt x="15600" y="10596"/>
                    <a:pt x="17700" y="13653"/>
                  </a:cubicBezTo>
                  <a:cubicBezTo>
                    <a:pt x="19800" y="16709"/>
                    <a:pt x="20700" y="191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1" name="Line"/>
            <p:cNvSpPr/>
            <p:nvPr/>
          </p:nvSpPr>
          <p:spPr>
            <a:xfrm>
              <a:off x="3670738" y="6667652"/>
              <a:ext cx="1536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21474" y="0"/>
                  </a:moveTo>
                  <a:cubicBezTo>
                    <a:pt x="17923" y="1586"/>
                    <a:pt x="14373" y="3173"/>
                    <a:pt x="10970" y="5614"/>
                  </a:cubicBezTo>
                  <a:cubicBezTo>
                    <a:pt x="7567" y="8054"/>
                    <a:pt x="4312" y="11349"/>
                    <a:pt x="2389" y="13912"/>
                  </a:cubicBezTo>
                  <a:cubicBezTo>
                    <a:pt x="466" y="16475"/>
                    <a:pt x="-126" y="18305"/>
                    <a:pt x="22" y="19464"/>
                  </a:cubicBezTo>
                  <a:cubicBezTo>
                    <a:pt x="170" y="20624"/>
                    <a:pt x="1058" y="21112"/>
                    <a:pt x="1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2" name="Line"/>
            <p:cNvSpPr/>
            <p:nvPr/>
          </p:nvSpPr>
          <p:spPr>
            <a:xfrm>
              <a:off x="3820118" y="6917673"/>
              <a:ext cx="105834" cy="1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extrusionOk="0">
                  <a:moveTo>
                    <a:pt x="2160" y="5451"/>
                  </a:moveTo>
                  <a:cubicBezTo>
                    <a:pt x="1728" y="9378"/>
                    <a:pt x="1296" y="13305"/>
                    <a:pt x="864" y="16251"/>
                  </a:cubicBezTo>
                  <a:cubicBezTo>
                    <a:pt x="432" y="19196"/>
                    <a:pt x="0" y="21160"/>
                    <a:pt x="0" y="20571"/>
                  </a:cubicBezTo>
                  <a:cubicBezTo>
                    <a:pt x="0" y="19982"/>
                    <a:pt x="432" y="16840"/>
                    <a:pt x="1728" y="13305"/>
                  </a:cubicBezTo>
                  <a:cubicBezTo>
                    <a:pt x="3024" y="9771"/>
                    <a:pt x="5184" y="5844"/>
                    <a:pt x="7128" y="3291"/>
                  </a:cubicBezTo>
                  <a:cubicBezTo>
                    <a:pt x="9072" y="738"/>
                    <a:pt x="10800" y="-440"/>
                    <a:pt x="13176" y="149"/>
                  </a:cubicBezTo>
                  <a:cubicBezTo>
                    <a:pt x="15552" y="738"/>
                    <a:pt x="18576" y="3095"/>
                    <a:pt x="20088" y="6825"/>
                  </a:cubicBezTo>
                  <a:cubicBezTo>
                    <a:pt x="21600" y="10556"/>
                    <a:pt x="21600" y="15662"/>
                    <a:pt x="21600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3" name="Line"/>
            <p:cNvSpPr/>
            <p:nvPr/>
          </p:nvSpPr>
          <p:spPr>
            <a:xfrm>
              <a:off x="3659251" y="659780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4" name="Line"/>
            <p:cNvSpPr/>
            <p:nvPr/>
          </p:nvSpPr>
          <p:spPr>
            <a:xfrm>
              <a:off x="4052951" y="6623202"/>
              <a:ext cx="14265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extrusionOk="0">
                  <a:moveTo>
                    <a:pt x="0" y="0"/>
                  </a:moveTo>
                  <a:cubicBezTo>
                    <a:pt x="3703" y="456"/>
                    <a:pt x="7406" y="911"/>
                    <a:pt x="11263" y="2278"/>
                  </a:cubicBezTo>
                  <a:cubicBezTo>
                    <a:pt x="15120" y="3646"/>
                    <a:pt x="19131" y="5924"/>
                    <a:pt x="20366" y="8522"/>
                  </a:cubicBezTo>
                  <a:cubicBezTo>
                    <a:pt x="21600" y="11119"/>
                    <a:pt x="20057" y="14035"/>
                    <a:pt x="17280" y="16268"/>
                  </a:cubicBezTo>
                  <a:cubicBezTo>
                    <a:pt x="14503" y="18501"/>
                    <a:pt x="10491" y="20051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5" name="Line"/>
            <p:cNvSpPr/>
            <p:nvPr/>
          </p:nvSpPr>
          <p:spPr>
            <a:xfrm>
              <a:off x="4408551" y="6855475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6" name="Line"/>
            <p:cNvSpPr/>
            <p:nvPr/>
          </p:nvSpPr>
          <p:spPr>
            <a:xfrm>
              <a:off x="4427601" y="697880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7" name="Line"/>
            <p:cNvSpPr/>
            <p:nvPr/>
          </p:nvSpPr>
          <p:spPr>
            <a:xfrm>
              <a:off x="5018151" y="6659185"/>
              <a:ext cx="215901" cy="4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extrusionOk="0">
                  <a:moveTo>
                    <a:pt x="0" y="1509"/>
                  </a:moveTo>
                  <a:cubicBezTo>
                    <a:pt x="847" y="4339"/>
                    <a:pt x="1694" y="7169"/>
                    <a:pt x="3071" y="9951"/>
                  </a:cubicBezTo>
                  <a:cubicBezTo>
                    <a:pt x="4447" y="12734"/>
                    <a:pt x="6353" y="15469"/>
                    <a:pt x="7835" y="17308"/>
                  </a:cubicBezTo>
                  <a:cubicBezTo>
                    <a:pt x="9318" y="19148"/>
                    <a:pt x="10376" y="20091"/>
                    <a:pt x="11435" y="20704"/>
                  </a:cubicBezTo>
                  <a:cubicBezTo>
                    <a:pt x="12494" y="21317"/>
                    <a:pt x="13553" y="21600"/>
                    <a:pt x="14188" y="21459"/>
                  </a:cubicBezTo>
                  <a:cubicBezTo>
                    <a:pt x="14824" y="21317"/>
                    <a:pt x="15035" y="20751"/>
                    <a:pt x="15353" y="18770"/>
                  </a:cubicBezTo>
                  <a:cubicBezTo>
                    <a:pt x="15671" y="16790"/>
                    <a:pt x="16094" y="13394"/>
                    <a:pt x="16941" y="10281"/>
                  </a:cubicBezTo>
                  <a:cubicBezTo>
                    <a:pt x="17788" y="7169"/>
                    <a:pt x="19059" y="4339"/>
                    <a:pt x="19800" y="2547"/>
                  </a:cubicBezTo>
                  <a:cubicBezTo>
                    <a:pt x="20541" y="755"/>
                    <a:pt x="20753" y="0"/>
                    <a:pt x="20965" y="0"/>
                  </a:cubicBezTo>
                  <a:cubicBezTo>
                    <a:pt x="21176" y="0"/>
                    <a:pt x="21388" y="755"/>
                    <a:pt x="21600" y="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8" name="Line"/>
            <p:cNvSpPr/>
            <p:nvPr/>
          </p:nvSpPr>
          <p:spPr>
            <a:xfrm>
              <a:off x="5242931" y="6883541"/>
              <a:ext cx="124471" cy="16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798" extrusionOk="0">
                  <a:moveTo>
                    <a:pt x="20823" y="3953"/>
                  </a:moveTo>
                  <a:cubicBezTo>
                    <a:pt x="19761" y="2636"/>
                    <a:pt x="18698" y="1319"/>
                    <a:pt x="17105" y="529"/>
                  </a:cubicBezTo>
                  <a:cubicBezTo>
                    <a:pt x="15512" y="-262"/>
                    <a:pt x="13387" y="-525"/>
                    <a:pt x="10200" y="2373"/>
                  </a:cubicBezTo>
                  <a:cubicBezTo>
                    <a:pt x="7013" y="5270"/>
                    <a:pt x="2764" y="11329"/>
                    <a:pt x="993" y="15016"/>
                  </a:cubicBezTo>
                  <a:cubicBezTo>
                    <a:pt x="-777" y="18704"/>
                    <a:pt x="-69" y="20021"/>
                    <a:pt x="2233" y="20548"/>
                  </a:cubicBezTo>
                  <a:cubicBezTo>
                    <a:pt x="4534" y="21075"/>
                    <a:pt x="8430" y="20812"/>
                    <a:pt x="11439" y="19363"/>
                  </a:cubicBezTo>
                  <a:cubicBezTo>
                    <a:pt x="14449" y="17914"/>
                    <a:pt x="16574" y="15280"/>
                    <a:pt x="17636" y="13041"/>
                  </a:cubicBezTo>
                  <a:cubicBezTo>
                    <a:pt x="18698" y="10802"/>
                    <a:pt x="18698" y="8958"/>
                    <a:pt x="18875" y="8695"/>
                  </a:cubicBezTo>
                  <a:cubicBezTo>
                    <a:pt x="19053" y="8431"/>
                    <a:pt x="19407" y="9748"/>
                    <a:pt x="19761" y="1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79" name="Line"/>
            <p:cNvSpPr/>
            <p:nvPr/>
          </p:nvSpPr>
          <p:spPr>
            <a:xfrm>
              <a:off x="5392801" y="6864502"/>
              <a:ext cx="127001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extrusionOk="0">
                  <a:moveTo>
                    <a:pt x="0" y="0"/>
                  </a:moveTo>
                  <a:cubicBezTo>
                    <a:pt x="4320" y="5005"/>
                    <a:pt x="8640" y="10010"/>
                    <a:pt x="10800" y="13171"/>
                  </a:cubicBezTo>
                  <a:cubicBezTo>
                    <a:pt x="12960" y="16332"/>
                    <a:pt x="12960" y="17649"/>
                    <a:pt x="12960" y="18966"/>
                  </a:cubicBezTo>
                  <a:cubicBezTo>
                    <a:pt x="12960" y="20283"/>
                    <a:pt x="12960" y="21600"/>
                    <a:pt x="12420" y="21468"/>
                  </a:cubicBezTo>
                  <a:cubicBezTo>
                    <a:pt x="11880" y="21337"/>
                    <a:pt x="10800" y="19756"/>
                    <a:pt x="12240" y="16463"/>
                  </a:cubicBezTo>
                  <a:cubicBezTo>
                    <a:pt x="13680" y="13171"/>
                    <a:pt x="17640" y="8166"/>
                    <a:pt x="21600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0" name="Line"/>
            <p:cNvSpPr/>
            <p:nvPr/>
          </p:nvSpPr>
          <p:spPr>
            <a:xfrm>
              <a:off x="5310251" y="6897409"/>
              <a:ext cx="69851" cy="15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extrusionOk="0">
                  <a:moveTo>
                    <a:pt x="0" y="6052"/>
                  </a:moveTo>
                  <a:cubicBezTo>
                    <a:pt x="1964" y="4868"/>
                    <a:pt x="3927" y="3684"/>
                    <a:pt x="5564" y="2353"/>
                  </a:cubicBezTo>
                  <a:cubicBezTo>
                    <a:pt x="7200" y="1021"/>
                    <a:pt x="8509" y="-458"/>
                    <a:pt x="9164" y="134"/>
                  </a:cubicBezTo>
                  <a:cubicBezTo>
                    <a:pt x="9818" y="726"/>
                    <a:pt x="9818" y="3389"/>
                    <a:pt x="9491" y="6200"/>
                  </a:cubicBezTo>
                  <a:cubicBezTo>
                    <a:pt x="9164" y="9010"/>
                    <a:pt x="8509" y="11969"/>
                    <a:pt x="10473" y="14484"/>
                  </a:cubicBezTo>
                  <a:cubicBezTo>
                    <a:pt x="12436" y="17000"/>
                    <a:pt x="17018" y="19071"/>
                    <a:pt x="2160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1" name="Line"/>
            <p:cNvSpPr/>
            <p:nvPr/>
          </p:nvSpPr>
          <p:spPr>
            <a:xfrm>
              <a:off x="5678284" y="6613396"/>
              <a:ext cx="165368" cy="55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70" extrusionOk="0">
                  <a:moveTo>
                    <a:pt x="21361" y="134"/>
                  </a:moveTo>
                  <a:cubicBezTo>
                    <a:pt x="19720" y="52"/>
                    <a:pt x="18080" y="-30"/>
                    <a:pt x="16576" y="11"/>
                  </a:cubicBezTo>
                  <a:cubicBezTo>
                    <a:pt x="15072" y="52"/>
                    <a:pt x="13705" y="216"/>
                    <a:pt x="11381" y="1161"/>
                  </a:cubicBezTo>
                  <a:cubicBezTo>
                    <a:pt x="9057" y="2105"/>
                    <a:pt x="5776" y="3830"/>
                    <a:pt x="3452" y="5965"/>
                  </a:cubicBezTo>
                  <a:cubicBezTo>
                    <a:pt x="1128" y="8101"/>
                    <a:pt x="-239" y="10647"/>
                    <a:pt x="34" y="12905"/>
                  </a:cubicBezTo>
                  <a:cubicBezTo>
                    <a:pt x="308" y="15164"/>
                    <a:pt x="2222" y="17135"/>
                    <a:pt x="5639" y="18531"/>
                  </a:cubicBezTo>
                  <a:cubicBezTo>
                    <a:pt x="9057" y="19927"/>
                    <a:pt x="13979" y="20749"/>
                    <a:pt x="18900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2" name="Line"/>
            <p:cNvSpPr/>
            <p:nvPr/>
          </p:nvSpPr>
          <p:spPr>
            <a:xfrm>
              <a:off x="5951601" y="6642252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214" y="4320"/>
                    <a:pt x="10428" y="8640"/>
                    <a:pt x="14028" y="12240"/>
                  </a:cubicBezTo>
                  <a:cubicBezTo>
                    <a:pt x="17628" y="15840"/>
                    <a:pt x="19614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3" name="Line"/>
            <p:cNvSpPr/>
            <p:nvPr/>
          </p:nvSpPr>
          <p:spPr>
            <a:xfrm>
              <a:off x="5998945" y="6585102"/>
              <a:ext cx="11775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extrusionOk="0">
                  <a:moveTo>
                    <a:pt x="21458" y="0"/>
                  </a:moveTo>
                  <a:cubicBezTo>
                    <a:pt x="16058" y="4737"/>
                    <a:pt x="10658" y="9474"/>
                    <a:pt x="7379" y="12411"/>
                  </a:cubicBezTo>
                  <a:cubicBezTo>
                    <a:pt x="4101" y="15347"/>
                    <a:pt x="2944" y="16484"/>
                    <a:pt x="1979" y="17621"/>
                  </a:cubicBezTo>
                  <a:cubicBezTo>
                    <a:pt x="1015" y="18758"/>
                    <a:pt x="244" y="19895"/>
                    <a:pt x="51" y="20558"/>
                  </a:cubicBezTo>
                  <a:cubicBezTo>
                    <a:pt x="-142" y="21221"/>
                    <a:pt x="244" y="21411"/>
                    <a:pt x="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4" name="Line"/>
            <p:cNvSpPr/>
            <p:nvPr/>
          </p:nvSpPr>
          <p:spPr>
            <a:xfrm>
              <a:off x="6199251" y="6769252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5" name="Line"/>
            <p:cNvSpPr/>
            <p:nvPr/>
          </p:nvSpPr>
          <p:spPr>
            <a:xfrm>
              <a:off x="6250051" y="6731946"/>
              <a:ext cx="1206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extrusionOk="0">
                  <a:moveTo>
                    <a:pt x="0" y="21060"/>
                  </a:moveTo>
                  <a:cubicBezTo>
                    <a:pt x="1516" y="13860"/>
                    <a:pt x="3032" y="6660"/>
                    <a:pt x="5684" y="3060"/>
                  </a:cubicBezTo>
                  <a:cubicBezTo>
                    <a:pt x="8337" y="-540"/>
                    <a:pt x="12126" y="-540"/>
                    <a:pt x="14968" y="900"/>
                  </a:cubicBezTo>
                  <a:cubicBezTo>
                    <a:pt x="17811" y="2340"/>
                    <a:pt x="19705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6" name="Line"/>
            <p:cNvSpPr/>
            <p:nvPr/>
          </p:nvSpPr>
          <p:spPr>
            <a:xfrm>
              <a:off x="6300851" y="668035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7" name="Line"/>
            <p:cNvSpPr/>
            <p:nvPr/>
          </p:nvSpPr>
          <p:spPr>
            <a:xfrm>
              <a:off x="6358001" y="6591452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800" y="4533"/>
                    <a:pt x="9600" y="9067"/>
                    <a:pt x="13200" y="12667"/>
                  </a:cubicBezTo>
                  <a:cubicBezTo>
                    <a:pt x="16800" y="16267"/>
                    <a:pt x="192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8" name="Line"/>
            <p:cNvSpPr/>
            <p:nvPr/>
          </p:nvSpPr>
          <p:spPr>
            <a:xfrm>
              <a:off x="6421501" y="6566052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824" y="6075"/>
                    <a:pt x="8047" y="12150"/>
                    <a:pt x="4447" y="15750"/>
                  </a:cubicBezTo>
                  <a:cubicBezTo>
                    <a:pt x="847" y="19350"/>
                    <a:pt x="424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89" name="Line"/>
            <p:cNvSpPr/>
            <p:nvPr/>
          </p:nvSpPr>
          <p:spPr>
            <a:xfrm>
              <a:off x="6510401" y="6700314"/>
              <a:ext cx="101601" cy="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0" y="3938"/>
                  </a:moveTo>
                  <a:cubicBezTo>
                    <a:pt x="1800" y="2559"/>
                    <a:pt x="3600" y="1181"/>
                    <a:pt x="5625" y="491"/>
                  </a:cubicBezTo>
                  <a:cubicBezTo>
                    <a:pt x="7650" y="-198"/>
                    <a:pt x="9900" y="-198"/>
                    <a:pt x="11700" y="721"/>
                  </a:cubicBezTo>
                  <a:cubicBezTo>
                    <a:pt x="13500" y="1640"/>
                    <a:pt x="14850" y="3479"/>
                    <a:pt x="15075" y="5547"/>
                  </a:cubicBezTo>
                  <a:cubicBezTo>
                    <a:pt x="15300" y="7615"/>
                    <a:pt x="14400" y="9913"/>
                    <a:pt x="12600" y="12670"/>
                  </a:cubicBezTo>
                  <a:cubicBezTo>
                    <a:pt x="10800" y="15428"/>
                    <a:pt x="8100" y="18645"/>
                    <a:pt x="8100" y="20023"/>
                  </a:cubicBezTo>
                  <a:cubicBezTo>
                    <a:pt x="8100" y="21402"/>
                    <a:pt x="10800" y="20942"/>
                    <a:pt x="13500" y="20483"/>
                  </a:cubicBezTo>
                  <a:cubicBezTo>
                    <a:pt x="16200" y="20023"/>
                    <a:pt x="18900" y="19564"/>
                    <a:pt x="21600" y="1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0" name="Line"/>
            <p:cNvSpPr/>
            <p:nvPr/>
          </p:nvSpPr>
          <p:spPr>
            <a:xfrm>
              <a:off x="6662801" y="67057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1" name="Line"/>
            <p:cNvSpPr/>
            <p:nvPr/>
          </p:nvSpPr>
          <p:spPr>
            <a:xfrm>
              <a:off x="6723624" y="6635902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extrusionOk="0">
                  <a:moveTo>
                    <a:pt x="20157" y="0"/>
                  </a:moveTo>
                  <a:cubicBezTo>
                    <a:pt x="12302" y="3086"/>
                    <a:pt x="4448" y="6171"/>
                    <a:pt x="1502" y="9771"/>
                  </a:cubicBezTo>
                  <a:cubicBezTo>
                    <a:pt x="-1443" y="13371"/>
                    <a:pt x="521" y="17486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2" name="Line"/>
            <p:cNvSpPr/>
            <p:nvPr/>
          </p:nvSpPr>
          <p:spPr>
            <a:xfrm>
              <a:off x="6846951" y="670575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3" name="Line"/>
            <p:cNvSpPr/>
            <p:nvPr/>
          </p:nvSpPr>
          <p:spPr>
            <a:xfrm>
              <a:off x="7037451" y="671210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4" name="Line"/>
            <p:cNvSpPr/>
            <p:nvPr/>
          </p:nvSpPr>
          <p:spPr>
            <a:xfrm>
              <a:off x="7126351" y="664860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5" name="Line"/>
            <p:cNvSpPr/>
            <p:nvPr/>
          </p:nvSpPr>
          <p:spPr>
            <a:xfrm>
              <a:off x="7199095" y="6585102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6" name="Line"/>
            <p:cNvSpPr/>
            <p:nvPr/>
          </p:nvSpPr>
          <p:spPr>
            <a:xfrm>
              <a:off x="7297801" y="6508902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11" y="1800"/>
                    <a:pt x="6821" y="3600"/>
                    <a:pt x="9853" y="6600"/>
                  </a:cubicBezTo>
                  <a:cubicBezTo>
                    <a:pt x="12884" y="9600"/>
                    <a:pt x="15537" y="13800"/>
                    <a:pt x="17432" y="16500"/>
                  </a:cubicBezTo>
                  <a:cubicBezTo>
                    <a:pt x="19326" y="19200"/>
                    <a:pt x="20463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7" name="Line"/>
            <p:cNvSpPr/>
            <p:nvPr/>
          </p:nvSpPr>
          <p:spPr>
            <a:xfrm>
              <a:off x="7310501" y="6489852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338" y="3771"/>
                    <a:pt x="11077" y="7543"/>
                    <a:pt x="7477" y="11143"/>
                  </a:cubicBezTo>
                  <a:cubicBezTo>
                    <a:pt x="3877" y="14743"/>
                    <a:pt x="1938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8" name="Line"/>
            <p:cNvSpPr/>
            <p:nvPr/>
          </p:nvSpPr>
          <p:spPr>
            <a:xfrm>
              <a:off x="7450201" y="6667652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000"/>
                    <a:pt x="0" y="4000"/>
                    <a:pt x="0" y="6000"/>
                  </a:cubicBezTo>
                  <a:cubicBezTo>
                    <a:pt x="0" y="8000"/>
                    <a:pt x="0" y="10000"/>
                    <a:pt x="655" y="10000"/>
                  </a:cubicBezTo>
                  <a:cubicBezTo>
                    <a:pt x="1309" y="10000"/>
                    <a:pt x="2618" y="8000"/>
                    <a:pt x="5236" y="6400"/>
                  </a:cubicBezTo>
                  <a:cubicBezTo>
                    <a:pt x="7855" y="4800"/>
                    <a:pt x="11782" y="3600"/>
                    <a:pt x="14727" y="4000"/>
                  </a:cubicBezTo>
                  <a:cubicBezTo>
                    <a:pt x="17673" y="4400"/>
                    <a:pt x="19636" y="6400"/>
                    <a:pt x="20618" y="9600"/>
                  </a:cubicBezTo>
                  <a:cubicBezTo>
                    <a:pt x="21600" y="12800"/>
                    <a:pt x="21600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9" name="Line"/>
            <p:cNvSpPr/>
            <p:nvPr/>
          </p:nvSpPr>
          <p:spPr>
            <a:xfrm>
              <a:off x="6078601" y="6915567"/>
              <a:ext cx="1291168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extrusionOk="0">
                  <a:moveTo>
                    <a:pt x="0" y="21531"/>
                  </a:moveTo>
                  <a:cubicBezTo>
                    <a:pt x="956" y="20423"/>
                    <a:pt x="1912" y="19316"/>
                    <a:pt x="3063" y="17654"/>
                  </a:cubicBezTo>
                  <a:cubicBezTo>
                    <a:pt x="4214" y="15993"/>
                    <a:pt x="5559" y="13777"/>
                    <a:pt x="6834" y="12116"/>
                  </a:cubicBezTo>
                  <a:cubicBezTo>
                    <a:pt x="8109" y="10454"/>
                    <a:pt x="9313" y="9346"/>
                    <a:pt x="10517" y="8239"/>
                  </a:cubicBezTo>
                  <a:cubicBezTo>
                    <a:pt x="11721" y="7131"/>
                    <a:pt x="12925" y="6023"/>
                    <a:pt x="14182" y="5193"/>
                  </a:cubicBezTo>
                  <a:cubicBezTo>
                    <a:pt x="15439" y="4362"/>
                    <a:pt x="16749" y="3808"/>
                    <a:pt x="17935" y="3254"/>
                  </a:cubicBezTo>
                  <a:cubicBezTo>
                    <a:pt x="19121" y="2700"/>
                    <a:pt x="20184" y="2146"/>
                    <a:pt x="20803" y="1593"/>
                  </a:cubicBezTo>
                  <a:cubicBezTo>
                    <a:pt x="21423" y="1039"/>
                    <a:pt x="21600" y="485"/>
                    <a:pt x="21600" y="208"/>
                  </a:cubicBezTo>
                  <a:cubicBezTo>
                    <a:pt x="21600" y="-69"/>
                    <a:pt x="21423" y="-69"/>
                    <a:pt x="21246" y="208"/>
                  </a:cubicBezTo>
                  <a:cubicBezTo>
                    <a:pt x="21069" y="485"/>
                    <a:pt x="20892" y="1039"/>
                    <a:pt x="20715" y="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0" name="Line"/>
            <p:cNvSpPr/>
            <p:nvPr/>
          </p:nvSpPr>
          <p:spPr>
            <a:xfrm>
              <a:off x="6676126" y="7029703"/>
              <a:ext cx="189876" cy="15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837" extrusionOk="0">
                  <a:moveTo>
                    <a:pt x="3529" y="5240"/>
                  </a:moveTo>
                  <a:cubicBezTo>
                    <a:pt x="2569" y="9618"/>
                    <a:pt x="1609" y="13997"/>
                    <a:pt x="1009" y="16916"/>
                  </a:cubicBezTo>
                  <a:cubicBezTo>
                    <a:pt x="409" y="19835"/>
                    <a:pt x="169" y="21294"/>
                    <a:pt x="49" y="20710"/>
                  </a:cubicBezTo>
                  <a:cubicBezTo>
                    <a:pt x="-71" y="20126"/>
                    <a:pt x="-71" y="17499"/>
                    <a:pt x="1249" y="13851"/>
                  </a:cubicBezTo>
                  <a:cubicBezTo>
                    <a:pt x="2569" y="10202"/>
                    <a:pt x="5209" y="5532"/>
                    <a:pt x="7129" y="2905"/>
                  </a:cubicBezTo>
                  <a:cubicBezTo>
                    <a:pt x="9049" y="278"/>
                    <a:pt x="10249" y="-306"/>
                    <a:pt x="11929" y="132"/>
                  </a:cubicBezTo>
                  <a:cubicBezTo>
                    <a:pt x="13609" y="570"/>
                    <a:pt x="15769" y="2029"/>
                    <a:pt x="17449" y="5240"/>
                  </a:cubicBezTo>
                  <a:cubicBezTo>
                    <a:pt x="19129" y="8451"/>
                    <a:pt x="20329" y="13413"/>
                    <a:pt x="21529" y="1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1" name="Line"/>
            <p:cNvSpPr/>
            <p:nvPr/>
          </p:nvSpPr>
          <p:spPr>
            <a:xfrm>
              <a:off x="7583551" y="6480825"/>
              <a:ext cx="156854" cy="6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49" extrusionOk="0">
                  <a:moveTo>
                    <a:pt x="4263" y="87"/>
                  </a:moveTo>
                  <a:cubicBezTo>
                    <a:pt x="5968" y="18"/>
                    <a:pt x="7674" y="-51"/>
                    <a:pt x="9095" y="52"/>
                  </a:cubicBezTo>
                  <a:cubicBezTo>
                    <a:pt x="10516" y="155"/>
                    <a:pt x="11653" y="431"/>
                    <a:pt x="13500" y="1394"/>
                  </a:cubicBezTo>
                  <a:cubicBezTo>
                    <a:pt x="15347" y="2357"/>
                    <a:pt x="17905" y="4008"/>
                    <a:pt x="19468" y="5727"/>
                  </a:cubicBezTo>
                  <a:cubicBezTo>
                    <a:pt x="21032" y="7447"/>
                    <a:pt x="21600" y="9236"/>
                    <a:pt x="20463" y="10955"/>
                  </a:cubicBezTo>
                  <a:cubicBezTo>
                    <a:pt x="19326" y="12675"/>
                    <a:pt x="16484" y="14326"/>
                    <a:pt x="12789" y="16080"/>
                  </a:cubicBezTo>
                  <a:cubicBezTo>
                    <a:pt x="9095" y="17834"/>
                    <a:pt x="4547" y="19692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2" name="Line"/>
            <p:cNvSpPr/>
            <p:nvPr/>
          </p:nvSpPr>
          <p:spPr>
            <a:xfrm>
              <a:off x="8070385" y="6877202"/>
              <a:ext cx="1989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98" y="0"/>
                  </a:moveTo>
                  <a:cubicBezTo>
                    <a:pt x="1149" y="0"/>
                    <a:pt x="0" y="0"/>
                    <a:pt x="0" y="3600"/>
                  </a:cubicBezTo>
                  <a:cubicBezTo>
                    <a:pt x="0" y="7200"/>
                    <a:pt x="1149" y="14400"/>
                    <a:pt x="4940" y="18000"/>
                  </a:cubicBezTo>
                  <a:cubicBezTo>
                    <a:pt x="8732" y="21600"/>
                    <a:pt x="1516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3" name="Line"/>
            <p:cNvSpPr/>
            <p:nvPr/>
          </p:nvSpPr>
          <p:spPr>
            <a:xfrm>
              <a:off x="8111599" y="6978802"/>
              <a:ext cx="189503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98" extrusionOk="0">
                  <a:moveTo>
                    <a:pt x="3487" y="4320"/>
                  </a:moveTo>
                  <a:cubicBezTo>
                    <a:pt x="1807" y="10080"/>
                    <a:pt x="127" y="15840"/>
                    <a:pt x="7" y="18720"/>
                  </a:cubicBezTo>
                  <a:cubicBezTo>
                    <a:pt x="-113" y="21600"/>
                    <a:pt x="1327" y="21600"/>
                    <a:pt x="5167" y="18000"/>
                  </a:cubicBezTo>
                  <a:cubicBezTo>
                    <a:pt x="9007" y="14400"/>
                    <a:pt x="15247" y="72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4" name="Line"/>
            <p:cNvSpPr/>
            <p:nvPr/>
          </p:nvSpPr>
          <p:spPr>
            <a:xfrm>
              <a:off x="6492405" y="6960208"/>
              <a:ext cx="510611" cy="35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0" extrusionOk="0">
                  <a:moveTo>
                    <a:pt x="18015" y="4547"/>
                  </a:moveTo>
                  <a:cubicBezTo>
                    <a:pt x="18015" y="3912"/>
                    <a:pt x="18015" y="3277"/>
                    <a:pt x="17616" y="2578"/>
                  </a:cubicBezTo>
                  <a:cubicBezTo>
                    <a:pt x="17218" y="1879"/>
                    <a:pt x="16421" y="1117"/>
                    <a:pt x="15270" y="608"/>
                  </a:cubicBezTo>
                  <a:cubicBezTo>
                    <a:pt x="14119" y="100"/>
                    <a:pt x="12615" y="-154"/>
                    <a:pt x="10711" y="100"/>
                  </a:cubicBezTo>
                  <a:cubicBezTo>
                    <a:pt x="8808" y="354"/>
                    <a:pt x="6506" y="1117"/>
                    <a:pt x="4692" y="2514"/>
                  </a:cubicBezTo>
                  <a:cubicBezTo>
                    <a:pt x="2877" y="3912"/>
                    <a:pt x="1549" y="5945"/>
                    <a:pt x="797" y="7978"/>
                  </a:cubicBezTo>
                  <a:cubicBezTo>
                    <a:pt x="44" y="10011"/>
                    <a:pt x="-133" y="12044"/>
                    <a:pt x="88" y="13822"/>
                  </a:cubicBezTo>
                  <a:cubicBezTo>
                    <a:pt x="310" y="15601"/>
                    <a:pt x="929" y="17126"/>
                    <a:pt x="2346" y="18397"/>
                  </a:cubicBezTo>
                  <a:cubicBezTo>
                    <a:pt x="3762" y="19667"/>
                    <a:pt x="5975" y="20684"/>
                    <a:pt x="8188" y="21065"/>
                  </a:cubicBezTo>
                  <a:cubicBezTo>
                    <a:pt x="10401" y="21446"/>
                    <a:pt x="12615" y="21192"/>
                    <a:pt x="14518" y="20430"/>
                  </a:cubicBezTo>
                  <a:cubicBezTo>
                    <a:pt x="16421" y="19667"/>
                    <a:pt x="18015" y="18397"/>
                    <a:pt x="19210" y="16554"/>
                  </a:cubicBezTo>
                  <a:cubicBezTo>
                    <a:pt x="20405" y="14712"/>
                    <a:pt x="21201" y="12298"/>
                    <a:pt x="21334" y="10201"/>
                  </a:cubicBezTo>
                  <a:cubicBezTo>
                    <a:pt x="21467" y="8105"/>
                    <a:pt x="20936" y="6326"/>
                    <a:pt x="20228" y="5055"/>
                  </a:cubicBezTo>
                  <a:cubicBezTo>
                    <a:pt x="19519" y="3785"/>
                    <a:pt x="18634" y="3022"/>
                    <a:pt x="17616" y="2768"/>
                  </a:cubicBezTo>
                  <a:cubicBezTo>
                    <a:pt x="16598" y="2514"/>
                    <a:pt x="15447" y="2768"/>
                    <a:pt x="14297" y="3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5" name="Line"/>
            <p:cNvSpPr/>
            <p:nvPr/>
          </p:nvSpPr>
          <p:spPr>
            <a:xfrm>
              <a:off x="8815451" y="6635902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280" y="1553"/>
                    <a:pt x="12960" y="3106"/>
                    <a:pt x="9360" y="6706"/>
                  </a:cubicBezTo>
                  <a:cubicBezTo>
                    <a:pt x="5760" y="10306"/>
                    <a:pt x="2880" y="159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6" name="Line"/>
            <p:cNvSpPr/>
            <p:nvPr/>
          </p:nvSpPr>
          <p:spPr>
            <a:xfrm>
              <a:off x="8663051" y="7007559"/>
              <a:ext cx="260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20018"/>
                  </a:moveTo>
                  <a:cubicBezTo>
                    <a:pt x="5620" y="11918"/>
                    <a:pt x="11239" y="3818"/>
                    <a:pt x="14839" y="1118"/>
                  </a:cubicBezTo>
                  <a:cubicBezTo>
                    <a:pt x="18439" y="-1582"/>
                    <a:pt x="200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7" name="Line"/>
            <p:cNvSpPr/>
            <p:nvPr/>
          </p:nvSpPr>
          <p:spPr>
            <a:xfrm>
              <a:off x="8669930" y="7249192"/>
              <a:ext cx="135266" cy="24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78" extrusionOk="0">
                  <a:moveTo>
                    <a:pt x="914" y="4109"/>
                  </a:moveTo>
                  <a:cubicBezTo>
                    <a:pt x="1246" y="9093"/>
                    <a:pt x="1579" y="14078"/>
                    <a:pt x="1412" y="17124"/>
                  </a:cubicBezTo>
                  <a:cubicBezTo>
                    <a:pt x="1246" y="20170"/>
                    <a:pt x="582" y="21278"/>
                    <a:pt x="249" y="21278"/>
                  </a:cubicBezTo>
                  <a:cubicBezTo>
                    <a:pt x="-83" y="21278"/>
                    <a:pt x="-83" y="20170"/>
                    <a:pt x="249" y="17586"/>
                  </a:cubicBezTo>
                  <a:cubicBezTo>
                    <a:pt x="582" y="15001"/>
                    <a:pt x="1246" y="10940"/>
                    <a:pt x="3240" y="7709"/>
                  </a:cubicBezTo>
                  <a:cubicBezTo>
                    <a:pt x="5234" y="4478"/>
                    <a:pt x="8557" y="2078"/>
                    <a:pt x="11049" y="878"/>
                  </a:cubicBezTo>
                  <a:cubicBezTo>
                    <a:pt x="13542" y="-322"/>
                    <a:pt x="15203" y="-322"/>
                    <a:pt x="16865" y="1063"/>
                  </a:cubicBezTo>
                  <a:cubicBezTo>
                    <a:pt x="18526" y="2447"/>
                    <a:pt x="20188" y="5216"/>
                    <a:pt x="20852" y="7616"/>
                  </a:cubicBezTo>
                  <a:cubicBezTo>
                    <a:pt x="21517" y="10016"/>
                    <a:pt x="21185" y="12047"/>
                    <a:pt x="20852" y="14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8" name="Line"/>
            <p:cNvSpPr/>
            <p:nvPr/>
          </p:nvSpPr>
          <p:spPr>
            <a:xfrm>
              <a:off x="8821801" y="7151194"/>
              <a:ext cx="152401" cy="9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extrusionOk="0">
                  <a:moveTo>
                    <a:pt x="0" y="2727"/>
                  </a:moveTo>
                  <a:cubicBezTo>
                    <a:pt x="1200" y="1255"/>
                    <a:pt x="2400" y="-218"/>
                    <a:pt x="4500" y="27"/>
                  </a:cubicBezTo>
                  <a:cubicBezTo>
                    <a:pt x="6600" y="273"/>
                    <a:pt x="9600" y="2237"/>
                    <a:pt x="11100" y="4691"/>
                  </a:cubicBezTo>
                  <a:cubicBezTo>
                    <a:pt x="12600" y="7146"/>
                    <a:pt x="12600" y="10091"/>
                    <a:pt x="11850" y="12300"/>
                  </a:cubicBezTo>
                  <a:cubicBezTo>
                    <a:pt x="11100" y="14509"/>
                    <a:pt x="9600" y="15982"/>
                    <a:pt x="8250" y="17455"/>
                  </a:cubicBezTo>
                  <a:cubicBezTo>
                    <a:pt x="6900" y="18927"/>
                    <a:pt x="5700" y="20400"/>
                    <a:pt x="6300" y="20891"/>
                  </a:cubicBezTo>
                  <a:cubicBezTo>
                    <a:pt x="6900" y="21382"/>
                    <a:pt x="9300" y="20891"/>
                    <a:pt x="12150" y="20400"/>
                  </a:cubicBezTo>
                  <a:cubicBezTo>
                    <a:pt x="15000" y="19909"/>
                    <a:pt x="18300" y="19418"/>
                    <a:pt x="21600" y="18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9" name="Line"/>
            <p:cNvSpPr/>
            <p:nvPr/>
          </p:nvSpPr>
          <p:spPr>
            <a:xfrm>
              <a:off x="9155674" y="6682095"/>
              <a:ext cx="212228" cy="39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4" extrusionOk="0">
                  <a:moveTo>
                    <a:pt x="271" y="1298"/>
                  </a:moveTo>
                  <a:cubicBezTo>
                    <a:pt x="57" y="717"/>
                    <a:pt x="-157" y="136"/>
                    <a:pt x="164" y="20"/>
                  </a:cubicBezTo>
                  <a:cubicBezTo>
                    <a:pt x="485" y="-96"/>
                    <a:pt x="1340" y="252"/>
                    <a:pt x="2730" y="1820"/>
                  </a:cubicBezTo>
                  <a:cubicBezTo>
                    <a:pt x="4120" y="3388"/>
                    <a:pt x="6045" y="6175"/>
                    <a:pt x="7542" y="9427"/>
                  </a:cubicBezTo>
                  <a:cubicBezTo>
                    <a:pt x="9039" y="12678"/>
                    <a:pt x="10108" y="16394"/>
                    <a:pt x="10964" y="18601"/>
                  </a:cubicBezTo>
                  <a:cubicBezTo>
                    <a:pt x="11819" y="20807"/>
                    <a:pt x="12461" y="21504"/>
                    <a:pt x="12995" y="21504"/>
                  </a:cubicBezTo>
                  <a:cubicBezTo>
                    <a:pt x="13530" y="21504"/>
                    <a:pt x="13958" y="20807"/>
                    <a:pt x="14599" y="18485"/>
                  </a:cubicBezTo>
                  <a:cubicBezTo>
                    <a:pt x="15241" y="16162"/>
                    <a:pt x="16096" y="12214"/>
                    <a:pt x="16845" y="9136"/>
                  </a:cubicBezTo>
                  <a:cubicBezTo>
                    <a:pt x="17593" y="6059"/>
                    <a:pt x="18235" y="3852"/>
                    <a:pt x="18663" y="2401"/>
                  </a:cubicBezTo>
                  <a:cubicBezTo>
                    <a:pt x="19091" y="949"/>
                    <a:pt x="19304" y="252"/>
                    <a:pt x="19625" y="194"/>
                  </a:cubicBezTo>
                  <a:cubicBezTo>
                    <a:pt x="19946" y="136"/>
                    <a:pt x="20374" y="717"/>
                    <a:pt x="20694" y="1298"/>
                  </a:cubicBezTo>
                  <a:cubicBezTo>
                    <a:pt x="21015" y="1878"/>
                    <a:pt x="21229" y="2459"/>
                    <a:pt x="21443" y="3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0" name="Line"/>
            <p:cNvSpPr/>
            <p:nvPr/>
          </p:nvSpPr>
          <p:spPr>
            <a:xfrm>
              <a:off x="9356908" y="6876684"/>
              <a:ext cx="264994" cy="15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592" extrusionOk="0">
                  <a:moveTo>
                    <a:pt x="6033" y="8596"/>
                  </a:moveTo>
                  <a:cubicBezTo>
                    <a:pt x="6033" y="7175"/>
                    <a:pt x="6033" y="5754"/>
                    <a:pt x="5862" y="4333"/>
                  </a:cubicBezTo>
                  <a:cubicBezTo>
                    <a:pt x="5691" y="2912"/>
                    <a:pt x="5348" y="1490"/>
                    <a:pt x="4662" y="638"/>
                  </a:cubicBezTo>
                  <a:cubicBezTo>
                    <a:pt x="3976" y="-215"/>
                    <a:pt x="2948" y="-499"/>
                    <a:pt x="2005" y="1633"/>
                  </a:cubicBezTo>
                  <a:cubicBezTo>
                    <a:pt x="1062" y="3764"/>
                    <a:pt x="205" y="8312"/>
                    <a:pt x="33" y="11864"/>
                  </a:cubicBezTo>
                  <a:cubicBezTo>
                    <a:pt x="-138" y="15417"/>
                    <a:pt x="376" y="17975"/>
                    <a:pt x="1062" y="19396"/>
                  </a:cubicBezTo>
                  <a:cubicBezTo>
                    <a:pt x="1748" y="20817"/>
                    <a:pt x="2605" y="21101"/>
                    <a:pt x="3462" y="19538"/>
                  </a:cubicBezTo>
                  <a:cubicBezTo>
                    <a:pt x="4319" y="17975"/>
                    <a:pt x="5176" y="14564"/>
                    <a:pt x="5605" y="12148"/>
                  </a:cubicBezTo>
                  <a:cubicBezTo>
                    <a:pt x="6033" y="9733"/>
                    <a:pt x="6033" y="8312"/>
                    <a:pt x="6119" y="6890"/>
                  </a:cubicBezTo>
                  <a:cubicBezTo>
                    <a:pt x="6205" y="5469"/>
                    <a:pt x="6376" y="4048"/>
                    <a:pt x="6805" y="3906"/>
                  </a:cubicBezTo>
                  <a:cubicBezTo>
                    <a:pt x="7233" y="3764"/>
                    <a:pt x="7919" y="4901"/>
                    <a:pt x="8862" y="6464"/>
                  </a:cubicBezTo>
                  <a:cubicBezTo>
                    <a:pt x="9805" y="8027"/>
                    <a:pt x="11005" y="10017"/>
                    <a:pt x="11776" y="11722"/>
                  </a:cubicBezTo>
                  <a:cubicBezTo>
                    <a:pt x="12548" y="13427"/>
                    <a:pt x="12891" y="14848"/>
                    <a:pt x="12976" y="16269"/>
                  </a:cubicBezTo>
                  <a:cubicBezTo>
                    <a:pt x="13062" y="17690"/>
                    <a:pt x="12891" y="19112"/>
                    <a:pt x="12548" y="19112"/>
                  </a:cubicBezTo>
                  <a:cubicBezTo>
                    <a:pt x="12205" y="19112"/>
                    <a:pt x="11691" y="17690"/>
                    <a:pt x="11433" y="15275"/>
                  </a:cubicBezTo>
                  <a:cubicBezTo>
                    <a:pt x="11176" y="12859"/>
                    <a:pt x="11176" y="9448"/>
                    <a:pt x="11776" y="6606"/>
                  </a:cubicBezTo>
                  <a:cubicBezTo>
                    <a:pt x="12376" y="3764"/>
                    <a:pt x="13576" y="1490"/>
                    <a:pt x="15291" y="638"/>
                  </a:cubicBezTo>
                  <a:cubicBezTo>
                    <a:pt x="17005" y="-215"/>
                    <a:pt x="19233" y="354"/>
                    <a:pt x="21462" y="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1" name="Line"/>
            <p:cNvSpPr/>
            <p:nvPr/>
          </p:nvSpPr>
          <p:spPr>
            <a:xfrm>
              <a:off x="9695213" y="6681049"/>
              <a:ext cx="129889" cy="33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86" extrusionOk="0">
                  <a:moveTo>
                    <a:pt x="21039" y="1944"/>
                  </a:moveTo>
                  <a:cubicBezTo>
                    <a:pt x="20353" y="1149"/>
                    <a:pt x="19668" y="354"/>
                    <a:pt x="18468" y="89"/>
                  </a:cubicBezTo>
                  <a:cubicBezTo>
                    <a:pt x="17268" y="-176"/>
                    <a:pt x="15553" y="89"/>
                    <a:pt x="12639" y="1745"/>
                  </a:cubicBezTo>
                  <a:cubicBezTo>
                    <a:pt x="9725" y="3402"/>
                    <a:pt x="5610" y="6450"/>
                    <a:pt x="3039" y="9431"/>
                  </a:cubicBezTo>
                  <a:cubicBezTo>
                    <a:pt x="468" y="12413"/>
                    <a:pt x="-561" y="15328"/>
                    <a:pt x="296" y="17382"/>
                  </a:cubicBezTo>
                  <a:cubicBezTo>
                    <a:pt x="1153" y="19436"/>
                    <a:pt x="3896" y="20629"/>
                    <a:pt x="6982" y="21026"/>
                  </a:cubicBezTo>
                  <a:cubicBezTo>
                    <a:pt x="10068" y="21424"/>
                    <a:pt x="13496" y="21026"/>
                    <a:pt x="15896" y="20430"/>
                  </a:cubicBezTo>
                  <a:cubicBezTo>
                    <a:pt x="18296" y="19834"/>
                    <a:pt x="19668" y="19039"/>
                    <a:pt x="21039" y="18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2" name="Line"/>
            <p:cNvSpPr/>
            <p:nvPr/>
          </p:nvSpPr>
          <p:spPr>
            <a:xfrm>
              <a:off x="9856851" y="6756552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3" name="Line"/>
            <p:cNvSpPr/>
            <p:nvPr/>
          </p:nvSpPr>
          <p:spPr>
            <a:xfrm>
              <a:off x="9907651" y="6724802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705" y="335"/>
                    <a:pt x="17811" y="670"/>
                    <a:pt x="15537" y="2512"/>
                  </a:cubicBezTo>
                  <a:cubicBezTo>
                    <a:pt x="13263" y="4353"/>
                    <a:pt x="10611" y="7702"/>
                    <a:pt x="7958" y="11135"/>
                  </a:cubicBezTo>
                  <a:cubicBezTo>
                    <a:pt x="5305" y="14567"/>
                    <a:pt x="2653" y="18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4" name="Line"/>
            <p:cNvSpPr/>
            <p:nvPr/>
          </p:nvSpPr>
          <p:spPr>
            <a:xfrm>
              <a:off x="10041001" y="691530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5" name="Line"/>
            <p:cNvSpPr/>
            <p:nvPr/>
          </p:nvSpPr>
          <p:spPr>
            <a:xfrm>
              <a:off x="10098151" y="687720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" y="16457"/>
                    <a:pt x="720" y="11314"/>
                    <a:pt x="1980" y="8229"/>
                  </a:cubicBezTo>
                  <a:cubicBezTo>
                    <a:pt x="3240" y="5143"/>
                    <a:pt x="5400" y="4114"/>
                    <a:pt x="8820" y="3086"/>
                  </a:cubicBezTo>
                  <a:cubicBezTo>
                    <a:pt x="12240" y="2057"/>
                    <a:pt x="169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6" name="Line"/>
            <p:cNvSpPr/>
            <p:nvPr/>
          </p:nvSpPr>
          <p:spPr>
            <a:xfrm>
              <a:off x="10193401" y="683910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7" name="Line"/>
            <p:cNvSpPr/>
            <p:nvPr/>
          </p:nvSpPr>
          <p:spPr>
            <a:xfrm>
              <a:off x="10282301" y="690895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8" name="Line"/>
            <p:cNvSpPr/>
            <p:nvPr/>
          </p:nvSpPr>
          <p:spPr>
            <a:xfrm>
              <a:off x="10510901" y="688990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19" name="Line"/>
            <p:cNvSpPr/>
            <p:nvPr/>
          </p:nvSpPr>
          <p:spPr>
            <a:xfrm>
              <a:off x="10542651" y="685815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0" name="Line"/>
            <p:cNvSpPr/>
            <p:nvPr/>
          </p:nvSpPr>
          <p:spPr>
            <a:xfrm>
              <a:off x="10612501" y="676925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400" y="6369"/>
                    <a:pt x="4800" y="12738"/>
                    <a:pt x="8400" y="16338"/>
                  </a:cubicBezTo>
                  <a:cubicBezTo>
                    <a:pt x="12000" y="19938"/>
                    <a:pt x="1680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1" name="Line"/>
            <p:cNvSpPr/>
            <p:nvPr/>
          </p:nvSpPr>
          <p:spPr>
            <a:xfrm>
              <a:off x="10739501" y="6693052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429" y="2520"/>
                    <a:pt x="6857" y="5040"/>
                    <a:pt x="9943" y="8190"/>
                  </a:cubicBezTo>
                  <a:cubicBezTo>
                    <a:pt x="13029" y="11340"/>
                    <a:pt x="15771" y="15120"/>
                    <a:pt x="17657" y="17460"/>
                  </a:cubicBezTo>
                  <a:cubicBezTo>
                    <a:pt x="19543" y="19800"/>
                    <a:pt x="20571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2" name="Line"/>
            <p:cNvSpPr/>
            <p:nvPr/>
          </p:nvSpPr>
          <p:spPr>
            <a:xfrm>
              <a:off x="10764901" y="6659185"/>
              <a:ext cx="12700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24"/>
                  </a:moveTo>
                  <a:cubicBezTo>
                    <a:pt x="21240" y="812"/>
                    <a:pt x="20880" y="0"/>
                    <a:pt x="20520" y="0"/>
                  </a:cubicBezTo>
                  <a:cubicBezTo>
                    <a:pt x="20160" y="0"/>
                    <a:pt x="19800" y="812"/>
                    <a:pt x="17280" y="3654"/>
                  </a:cubicBezTo>
                  <a:cubicBezTo>
                    <a:pt x="14760" y="6496"/>
                    <a:pt x="10080" y="11368"/>
                    <a:pt x="6840" y="14698"/>
                  </a:cubicBezTo>
                  <a:cubicBezTo>
                    <a:pt x="3600" y="18027"/>
                    <a:pt x="1800" y="198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3" name="Line"/>
            <p:cNvSpPr/>
            <p:nvPr/>
          </p:nvSpPr>
          <p:spPr>
            <a:xfrm>
              <a:off x="10865283" y="6859097"/>
              <a:ext cx="109169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6" extrusionOk="0">
                  <a:moveTo>
                    <a:pt x="5224" y="1226"/>
                  </a:moveTo>
                  <a:cubicBezTo>
                    <a:pt x="4393" y="6506"/>
                    <a:pt x="3562" y="11786"/>
                    <a:pt x="2524" y="15386"/>
                  </a:cubicBezTo>
                  <a:cubicBezTo>
                    <a:pt x="1486" y="18986"/>
                    <a:pt x="239" y="20906"/>
                    <a:pt x="32" y="20666"/>
                  </a:cubicBezTo>
                  <a:cubicBezTo>
                    <a:pt x="-176" y="20426"/>
                    <a:pt x="655" y="18026"/>
                    <a:pt x="2316" y="14666"/>
                  </a:cubicBezTo>
                  <a:cubicBezTo>
                    <a:pt x="3978" y="11306"/>
                    <a:pt x="6470" y="6986"/>
                    <a:pt x="9170" y="4106"/>
                  </a:cubicBezTo>
                  <a:cubicBezTo>
                    <a:pt x="11870" y="1226"/>
                    <a:pt x="14778" y="-214"/>
                    <a:pt x="16855" y="26"/>
                  </a:cubicBezTo>
                  <a:cubicBezTo>
                    <a:pt x="18932" y="266"/>
                    <a:pt x="20178" y="2186"/>
                    <a:pt x="20801" y="6026"/>
                  </a:cubicBezTo>
                  <a:cubicBezTo>
                    <a:pt x="21424" y="9866"/>
                    <a:pt x="21424" y="15626"/>
                    <a:pt x="2142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4" name="Line"/>
            <p:cNvSpPr/>
            <p:nvPr/>
          </p:nvSpPr>
          <p:spPr>
            <a:xfrm>
              <a:off x="11006201" y="6667652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0"/>
                  </a:moveTo>
                  <a:cubicBezTo>
                    <a:pt x="14400" y="120"/>
                    <a:pt x="16200" y="240"/>
                    <a:pt x="18000" y="1320"/>
                  </a:cubicBezTo>
                  <a:cubicBezTo>
                    <a:pt x="19800" y="2400"/>
                    <a:pt x="21600" y="4440"/>
                    <a:pt x="21600" y="7140"/>
                  </a:cubicBezTo>
                  <a:cubicBezTo>
                    <a:pt x="21600" y="9840"/>
                    <a:pt x="19800" y="13200"/>
                    <a:pt x="15900" y="15720"/>
                  </a:cubicBezTo>
                  <a:cubicBezTo>
                    <a:pt x="12000" y="18240"/>
                    <a:pt x="6000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5" name="Line"/>
            <p:cNvSpPr/>
            <p:nvPr/>
          </p:nvSpPr>
          <p:spPr>
            <a:xfrm>
              <a:off x="11279251" y="6982159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0" y="3818"/>
                  </a:moveTo>
                  <a:cubicBezTo>
                    <a:pt x="5082" y="1118"/>
                    <a:pt x="10165" y="-1582"/>
                    <a:pt x="13765" y="1118"/>
                  </a:cubicBezTo>
                  <a:cubicBezTo>
                    <a:pt x="17365" y="3818"/>
                    <a:pt x="1948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6" name="Line"/>
            <p:cNvSpPr/>
            <p:nvPr/>
          </p:nvSpPr>
          <p:spPr>
            <a:xfrm>
              <a:off x="11279251" y="7074052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7" name="Line"/>
            <p:cNvSpPr/>
            <p:nvPr/>
          </p:nvSpPr>
          <p:spPr>
            <a:xfrm>
              <a:off x="11499385" y="6841515"/>
              <a:ext cx="93461" cy="13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09" extrusionOk="0">
                  <a:moveTo>
                    <a:pt x="6240" y="4752"/>
                  </a:moveTo>
                  <a:cubicBezTo>
                    <a:pt x="5760" y="8180"/>
                    <a:pt x="5280" y="11609"/>
                    <a:pt x="4560" y="14695"/>
                  </a:cubicBezTo>
                  <a:cubicBezTo>
                    <a:pt x="3840" y="17780"/>
                    <a:pt x="2880" y="20523"/>
                    <a:pt x="1920" y="20866"/>
                  </a:cubicBezTo>
                  <a:cubicBezTo>
                    <a:pt x="960" y="21209"/>
                    <a:pt x="0" y="19152"/>
                    <a:pt x="0" y="16066"/>
                  </a:cubicBezTo>
                  <a:cubicBezTo>
                    <a:pt x="0" y="12980"/>
                    <a:pt x="960" y="8866"/>
                    <a:pt x="3600" y="5780"/>
                  </a:cubicBezTo>
                  <a:cubicBezTo>
                    <a:pt x="6240" y="2695"/>
                    <a:pt x="10560" y="638"/>
                    <a:pt x="13920" y="123"/>
                  </a:cubicBezTo>
                  <a:cubicBezTo>
                    <a:pt x="17280" y="-391"/>
                    <a:pt x="19680" y="638"/>
                    <a:pt x="20640" y="4409"/>
                  </a:cubicBezTo>
                  <a:cubicBezTo>
                    <a:pt x="21600" y="8180"/>
                    <a:pt x="21120" y="14695"/>
                    <a:pt x="20640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8" name="Line"/>
            <p:cNvSpPr/>
            <p:nvPr/>
          </p:nvSpPr>
          <p:spPr>
            <a:xfrm>
              <a:off x="11684446" y="6883552"/>
              <a:ext cx="236156" cy="9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2" extrusionOk="0">
                  <a:moveTo>
                    <a:pt x="8788" y="0"/>
                  </a:moveTo>
                  <a:cubicBezTo>
                    <a:pt x="7246" y="6574"/>
                    <a:pt x="5703" y="13148"/>
                    <a:pt x="4449" y="16904"/>
                  </a:cubicBezTo>
                  <a:cubicBezTo>
                    <a:pt x="3196" y="20661"/>
                    <a:pt x="2231" y="21600"/>
                    <a:pt x="1460" y="21130"/>
                  </a:cubicBezTo>
                  <a:cubicBezTo>
                    <a:pt x="688" y="20661"/>
                    <a:pt x="110" y="18783"/>
                    <a:pt x="13" y="16670"/>
                  </a:cubicBezTo>
                  <a:cubicBezTo>
                    <a:pt x="-83" y="14557"/>
                    <a:pt x="303" y="12209"/>
                    <a:pt x="2424" y="9626"/>
                  </a:cubicBezTo>
                  <a:cubicBezTo>
                    <a:pt x="4546" y="7043"/>
                    <a:pt x="8403" y="4226"/>
                    <a:pt x="11296" y="2817"/>
                  </a:cubicBezTo>
                  <a:cubicBezTo>
                    <a:pt x="14188" y="1409"/>
                    <a:pt x="16117" y="1409"/>
                    <a:pt x="17563" y="1643"/>
                  </a:cubicBezTo>
                  <a:cubicBezTo>
                    <a:pt x="19010" y="1878"/>
                    <a:pt x="19974" y="2348"/>
                    <a:pt x="20553" y="2817"/>
                  </a:cubicBezTo>
                  <a:cubicBezTo>
                    <a:pt x="21131" y="3287"/>
                    <a:pt x="21324" y="3757"/>
                    <a:pt x="21517" y="4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29" name="Line"/>
            <p:cNvSpPr/>
            <p:nvPr/>
          </p:nvSpPr>
          <p:spPr>
            <a:xfrm>
              <a:off x="11869801" y="6664217"/>
              <a:ext cx="190501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extrusionOk="0">
                  <a:moveTo>
                    <a:pt x="0" y="6411"/>
                  </a:moveTo>
                  <a:cubicBezTo>
                    <a:pt x="240" y="4483"/>
                    <a:pt x="480" y="2554"/>
                    <a:pt x="1200" y="1397"/>
                  </a:cubicBezTo>
                  <a:cubicBezTo>
                    <a:pt x="1920" y="240"/>
                    <a:pt x="3120" y="-146"/>
                    <a:pt x="4440" y="47"/>
                  </a:cubicBezTo>
                  <a:cubicBezTo>
                    <a:pt x="5760" y="240"/>
                    <a:pt x="7200" y="1011"/>
                    <a:pt x="8280" y="3325"/>
                  </a:cubicBezTo>
                  <a:cubicBezTo>
                    <a:pt x="9360" y="5640"/>
                    <a:pt x="10080" y="9497"/>
                    <a:pt x="9360" y="12390"/>
                  </a:cubicBezTo>
                  <a:cubicBezTo>
                    <a:pt x="8640" y="15283"/>
                    <a:pt x="6480" y="17211"/>
                    <a:pt x="6120" y="18175"/>
                  </a:cubicBezTo>
                  <a:cubicBezTo>
                    <a:pt x="5760" y="19140"/>
                    <a:pt x="7200" y="19140"/>
                    <a:pt x="10080" y="19525"/>
                  </a:cubicBezTo>
                  <a:cubicBezTo>
                    <a:pt x="12960" y="19911"/>
                    <a:pt x="17280" y="20683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0" name="Line"/>
            <p:cNvSpPr/>
            <p:nvPr/>
          </p:nvSpPr>
          <p:spPr>
            <a:xfrm>
              <a:off x="11438001" y="7093102"/>
              <a:ext cx="514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400" y="16800"/>
                    <a:pt x="4800" y="12000"/>
                    <a:pt x="7556" y="9000"/>
                  </a:cubicBezTo>
                  <a:cubicBezTo>
                    <a:pt x="10311" y="6000"/>
                    <a:pt x="13422" y="4800"/>
                    <a:pt x="15822" y="3600"/>
                  </a:cubicBezTo>
                  <a:cubicBezTo>
                    <a:pt x="18222" y="2400"/>
                    <a:pt x="1991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1" name="Line"/>
            <p:cNvSpPr/>
            <p:nvPr/>
          </p:nvSpPr>
          <p:spPr>
            <a:xfrm>
              <a:off x="11591342" y="7329754"/>
              <a:ext cx="120927" cy="14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76" extrusionOk="0">
                  <a:moveTo>
                    <a:pt x="7655" y="4381"/>
                  </a:moveTo>
                  <a:cubicBezTo>
                    <a:pt x="5793" y="7466"/>
                    <a:pt x="3931" y="10552"/>
                    <a:pt x="2627" y="13638"/>
                  </a:cubicBezTo>
                  <a:cubicBezTo>
                    <a:pt x="1324" y="16723"/>
                    <a:pt x="579" y="19809"/>
                    <a:pt x="206" y="20581"/>
                  </a:cubicBezTo>
                  <a:cubicBezTo>
                    <a:pt x="-166" y="21352"/>
                    <a:pt x="-166" y="19809"/>
                    <a:pt x="1324" y="16569"/>
                  </a:cubicBezTo>
                  <a:cubicBezTo>
                    <a:pt x="2813" y="13329"/>
                    <a:pt x="5793" y="8392"/>
                    <a:pt x="7841" y="5306"/>
                  </a:cubicBezTo>
                  <a:cubicBezTo>
                    <a:pt x="9889" y="2221"/>
                    <a:pt x="11006" y="986"/>
                    <a:pt x="12868" y="369"/>
                  </a:cubicBezTo>
                  <a:cubicBezTo>
                    <a:pt x="14731" y="-248"/>
                    <a:pt x="17337" y="-248"/>
                    <a:pt x="19013" y="1603"/>
                  </a:cubicBezTo>
                  <a:cubicBezTo>
                    <a:pt x="20689" y="3455"/>
                    <a:pt x="21434" y="7158"/>
                    <a:pt x="21248" y="9935"/>
                  </a:cubicBezTo>
                  <a:cubicBezTo>
                    <a:pt x="21062" y="12712"/>
                    <a:pt x="19944" y="14563"/>
                    <a:pt x="18827" y="16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2" name="Line"/>
            <p:cNvSpPr/>
            <p:nvPr/>
          </p:nvSpPr>
          <p:spPr>
            <a:xfrm>
              <a:off x="11749151" y="7214760"/>
              <a:ext cx="165101" cy="9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extrusionOk="0">
                  <a:moveTo>
                    <a:pt x="0" y="4184"/>
                  </a:moveTo>
                  <a:cubicBezTo>
                    <a:pt x="1108" y="2711"/>
                    <a:pt x="2215" y="1239"/>
                    <a:pt x="3462" y="502"/>
                  </a:cubicBezTo>
                  <a:cubicBezTo>
                    <a:pt x="4708" y="-234"/>
                    <a:pt x="6092" y="-234"/>
                    <a:pt x="7062" y="993"/>
                  </a:cubicBezTo>
                  <a:cubicBezTo>
                    <a:pt x="8031" y="2221"/>
                    <a:pt x="8585" y="4675"/>
                    <a:pt x="8862" y="7130"/>
                  </a:cubicBezTo>
                  <a:cubicBezTo>
                    <a:pt x="9138" y="9584"/>
                    <a:pt x="9138" y="12039"/>
                    <a:pt x="8446" y="14493"/>
                  </a:cubicBezTo>
                  <a:cubicBezTo>
                    <a:pt x="7754" y="16948"/>
                    <a:pt x="6369" y="19402"/>
                    <a:pt x="6369" y="20384"/>
                  </a:cubicBezTo>
                  <a:cubicBezTo>
                    <a:pt x="6369" y="21366"/>
                    <a:pt x="7754" y="20875"/>
                    <a:pt x="10523" y="20139"/>
                  </a:cubicBezTo>
                  <a:cubicBezTo>
                    <a:pt x="13292" y="19402"/>
                    <a:pt x="17446" y="18421"/>
                    <a:pt x="21600" y="17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3" name="Line"/>
            <p:cNvSpPr/>
            <p:nvPr/>
          </p:nvSpPr>
          <p:spPr>
            <a:xfrm>
              <a:off x="11469751" y="6775602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9662" y="2229"/>
                    <a:pt x="17723" y="4457"/>
                    <a:pt x="14815" y="6943"/>
                  </a:cubicBezTo>
                  <a:cubicBezTo>
                    <a:pt x="11908" y="9429"/>
                    <a:pt x="8031" y="12171"/>
                    <a:pt x="5400" y="14657"/>
                  </a:cubicBezTo>
                  <a:cubicBezTo>
                    <a:pt x="2769" y="17143"/>
                    <a:pt x="1385" y="19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4" name="Line"/>
            <p:cNvSpPr/>
            <p:nvPr/>
          </p:nvSpPr>
          <p:spPr>
            <a:xfrm>
              <a:off x="11787251" y="7194702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8514" y="1252"/>
                    <a:pt x="15429" y="2504"/>
                    <a:pt x="12514" y="5635"/>
                  </a:cubicBezTo>
                  <a:cubicBezTo>
                    <a:pt x="9600" y="8765"/>
                    <a:pt x="6857" y="13774"/>
                    <a:pt x="4800" y="16748"/>
                  </a:cubicBezTo>
                  <a:cubicBezTo>
                    <a:pt x="2743" y="19722"/>
                    <a:pt x="1371" y="20661"/>
                    <a:pt x="686" y="2113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5" name="Line"/>
            <p:cNvSpPr/>
            <p:nvPr/>
          </p:nvSpPr>
          <p:spPr>
            <a:xfrm>
              <a:off x="7069201" y="4574269"/>
              <a:ext cx="67636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12343"/>
                  </a:moveTo>
                  <a:cubicBezTo>
                    <a:pt x="1958" y="9257"/>
                    <a:pt x="3915" y="6171"/>
                    <a:pt x="6278" y="4629"/>
                  </a:cubicBezTo>
                  <a:cubicBezTo>
                    <a:pt x="8640" y="3086"/>
                    <a:pt x="11408" y="3086"/>
                    <a:pt x="13905" y="2314"/>
                  </a:cubicBezTo>
                  <a:cubicBezTo>
                    <a:pt x="16403" y="1543"/>
                    <a:pt x="18630" y="0"/>
                    <a:pt x="19913" y="0"/>
                  </a:cubicBezTo>
                  <a:cubicBezTo>
                    <a:pt x="21195" y="0"/>
                    <a:pt x="21533" y="1543"/>
                    <a:pt x="21566" y="5400"/>
                  </a:cubicBezTo>
                  <a:cubicBezTo>
                    <a:pt x="21600" y="9257"/>
                    <a:pt x="21330" y="15429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6" name="Line"/>
            <p:cNvSpPr/>
            <p:nvPr/>
          </p:nvSpPr>
          <p:spPr>
            <a:xfrm>
              <a:off x="6935851" y="4644896"/>
              <a:ext cx="787401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extrusionOk="0">
                  <a:moveTo>
                    <a:pt x="0" y="21295"/>
                  </a:moveTo>
                  <a:cubicBezTo>
                    <a:pt x="2090" y="17972"/>
                    <a:pt x="4181" y="14649"/>
                    <a:pt x="6213" y="11741"/>
                  </a:cubicBezTo>
                  <a:cubicBezTo>
                    <a:pt x="8245" y="8833"/>
                    <a:pt x="10219" y="6341"/>
                    <a:pt x="12281" y="4264"/>
                  </a:cubicBezTo>
                  <a:cubicBezTo>
                    <a:pt x="14342" y="2187"/>
                    <a:pt x="16490" y="526"/>
                    <a:pt x="18058" y="110"/>
                  </a:cubicBezTo>
                  <a:cubicBezTo>
                    <a:pt x="19626" y="-305"/>
                    <a:pt x="20613" y="526"/>
                    <a:pt x="21600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3490" name="Drawing"/>
          <p:cNvGrpSpPr/>
          <p:nvPr/>
        </p:nvGrpSpPr>
        <p:grpSpPr>
          <a:xfrm>
            <a:off x="8427027" y="5948895"/>
            <a:ext cx="4923868" cy="2115681"/>
            <a:chOff x="0" y="-12699"/>
            <a:chExt cx="4923867" cy="2115679"/>
          </a:xfrm>
        </p:grpSpPr>
        <p:sp>
          <p:nvSpPr>
            <p:cNvPr id="3438" name="Line"/>
            <p:cNvSpPr/>
            <p:nvPr/>
          </p:nvSpPr>
          <p:spPr>
            <a:xfrm>
              <a:off x="415195" y="26557"/>
              <a:ext cx="267924" cy="17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4" extrusionOk="0">
                  <a:moveTo>
                    <a:pt x="17348" y="688"/>
                  </a:moveTo>
                  <a:cubicBezTo>
                    <a:pt x="17348" y="484"/>
                    <a:pt x="17348" y="280"/>
                    <a:pt x="17773" y="153"/>
                  </a:cubicBezTo>
                  <a:cubicBezTo>
                    <a:pt x="18198" y="25"/>
                    <a:pt x="19049" y="-26"/>
                    <a:pt x="19644" y="12"/>
                  </a:cubicBezTo>
                  <a:cubicBezTo>
                    <a:pt x="20239" y="51"/>
                    <a:pt x="20580" y="178"/>
                    <a:pt x="20920" y="663"/>
                  </a:cubicBezTo>
                  <a:cubicBezTo>
                    <a:pt x="21260" y="1147"/>
                    <a:pt x="21600" y="1989"/>
                    <a:pt x="21515" y="2907"/>
                  </a:cubicBezTo>
                  <a:cubicBezTo>
                    <a:pt x="21430" y="3825"/>
                    <a:pt x="20920" y="4819"/>
                    <a:pt x="20154" y="5776"/>
                  </a:cubicBezTo>
                  <a:cubicBezTo>
                    <a:pt x="19389" y="6732"/>
                    <a:pt x="18369" y="7650"/>
                    <a:pt x="17348" y="8568"/>
                  </a:cubicBezTo>
                  <a:cubicBezTo>
                    <a:pt x="16328" y="9486"/>
                    <a:pt x="15307" y="10404"/>
                    <a:pt x="14117" y="11399"/>
                  </a:cubicBezTo>
                  <a:cubicBezTo>
                    <a:pt x="12926" y="12393"/>
                    <a:pt x="11565" y="13464"/>
                    <a:pt x="10290" y="14434"/>
                  </a:cubicBezTo>
                  <a:cubicBezTo>
                    <a:pt x="9014" y="15403"/>
                    <a:pt x="7824" y="16270"/>
                    <a:pt x="6718" y="17226"/>
                  </a:cubicBezTo>
                  <a:cubicBezTo>
                    <a:pt x="5613" y="18182"/>
                    <a:pt x="4592" y="19228"/>
                    <a:pt x="3827" y="19929"/>
                  </a:cubicBezTo>
                  <a:cubicBezTo>
                    <a:pt x="3061" y="20630"/>
                    <a:pt x="2551" y="20987"/>
                    <a:pt x="1956" y="21204"/>
                  </a:cubicBezTo>
                  <a:cubicBezTo>
                    <a:pt x="1361" y="21421"/>
                    <a:pt x="680" y="21497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39" name="Line"/>
            <p:cNvSpPr/>
            <p:nvPr/>
          </p:nvSpPr>
          <p:spPr>
            <a:xfrm>
              <a:off x="0" y="1541809"/>
              <a:ext cx="3742596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242" extrusionOk="0">
                  <a:moveTo>
                    <a:pt x="88" y="20242"/>
                  </a:moveTo>
                  <a:cubicBezTo>
                    <a:pt x="39" y="12528"/>
                    <a:pt x="-10" y="4813"/>
                    <a:pt x="2" y="1728"/>
                  </a:cubicBezTo>
                  <a:cubicBezTo>
                    <a:pt x="14" y="-1358"/>
                    <a:pt x="88" y="185"/>
                    <a:pt x="350" y="2499"/>
                  </a:cubicBezTo>
                  <a:cubicBezTo>
                    <a:pt x="613" y="4813"/>
                    <a:pt x="1065" y="7899"/>
                    <a:pt x="1535" y="10213"/>
                  </a:cubicBezTo>
                  <a:cubicBezTo>
                    <a:pt x="2005" y="12528"/>
                    <a:pt x="2493" y="14071"/>
                    <a:pt x="2945" y="14842"/>
                  </a:cubicBezTo>
                  <a:cubicBezTo>
                    <a:pt x="3397" y="15613"/>
                    <a:pt x="3812" y="15613"/>
                    <a:pt x="4270" y="15613"/>
                  </a:cubicBezTo>
                  <a:cubicBezTo>
                    <a:pt x="4728" y="15613"/>
                    <a:pt x="5228" y="15613"/>
                    <a:pt x="5668" y="15613"/>
                  </a:cubicBezTo>
                  <a:cubicBezTo>
                    <a:pt x="6107" y="15613"/>
                    <a:pt x="6486" y="15613"/>
                    <a:pt x="6895" y="15613"/>
                  </a:cubicBezTo>
                  <a:cubicBezTo>
                    <a:pt x="7304" y="15613"/>
                    <a:pt x="7744" y="15613"/>
                    <a:pt x="8195" y="15613"/>
                  </a:cubicBezTo>
                  <a:cubicBezTo>
                    <a:pt x="8647" y="15613"/>
                    <a:pt x="9111" y="15613"/>
                    <a:pt x="9575" y="14842"/>
                  </a:cubicBezTo>
                  <a:cubicBezTo>
                    <a:pt x="10039" y="14071"/>
                    <a:pt x="10503" y="12528"/>
                    <a:pt x="10979" y="11756"/>
                  </a:cubicBezTo>
                  <a:cubicBezTo>
                    <a:pt x="11455" y="10985"/>
                    <a:pt x="11944" y="10985"/>
                    <a:pt x="12426" y="10985"/>
                  </a:cubicBezTo>
                  <a:cubicBezTo>
                    <a:pt x="12908" y="10985"/>
                    <a:pt x="13385" y="10985"/>
                    <a:pt x="13843" y="10213"/>
                  </a:cubicBezTo>
                  <a:cubicBezTo>
                    <a:pt x="14300" y="9442"/>
                    <a:pt x="14740" y="7899"/>
                    <a:pt x="15186" y="7128"/>
                  </a:cubicBezTo>
                  <a:cubicBezTo>
                    <a:pt x="15631" y="6356"/>
                    <a:pt x="16083" y="6356"/>
                    <a:pt x="16498" y="5585"/>
                  </a:cubicBezTo>
                  <a:cubicBezTo>
                    <a:pt x="16913" y="4813"/>
                    <a:pt x="17292" y="3271"/>
                    <a:pt x="17732" y="2499"/>
                  </a:cubicBezTo>
                  <a:cubicBezTo>
                    <a:pt x="18171" y="1728"/>
                    <a:pt x="18672" y="1728"/>
                    <a:pt x="19221" y="1728"/>
                  </a:cubicBezTo>
                  <a:cubicBezTo>
                    <a:pt x="19771" y="1728"/>
                    <a:pt x="20369" y="1728"/>
                    <a:pt x="20772" y="4042"/>
                  </a:cubicBezTo>
                  <a:cubicBezTo>
                    <a:pt x="21175" y="6356"/>
                    <a:pt x="21382" y="10985"/>
                    <a:pt x="21590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0" name="Line"/>
            <p:cNvSpPr/>
            <p:nvPr/>
          </p:nvSpPr>
          <p:spPr>
            <a:xfrm>
              <a:off x="618395" y="191114"/>
              <a:ext cx="4191001" cy="134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extrusionOk="0">
                  <a:moveTo>
                    <a:pt x="0" y="19031"/>
                  </a:moveTo>
                  <a:cubicBezTo>
                    <a:pt x="120" y="18997"/>
                    <a:pt x="240" y="18963"/>
                    <a:pt x="420" y="18709"/>
                  </a:cubicBezTo>
                  <a:cubicBezTo>
                    <a:pt x="600" y="18454"/>
                    <a:pt x="840" y="17980"/>
                    <a:pt x="1053" y="17454"/>
                  </a:cubicBezTo>
                  <a:cubicBezTo>
                    <a:pt x="1265" y="16928"/>
                    <a:pt x="1451" y="16352"/>
                    <a:pt x="1707" y="15640"/>
                  </a:cubicBezTo>
                  <a:cubicBezTo>
                    <a:pt x="1964" y="14928"/>
                    <a:pt x="2291" y="14080"/>
                    <a:pt x="2569" y="13232"/>
                  </a:cubicBezTo>
                  <a:cubicBezTo>
                    <a:pt x="2847" y="12385"/>
                    <a:pt x="3076" y="11537"/>
                    <a:pt x="3278" y="10774"/>
                  </a:cubicBezTo>
                  <a:cubicBezTo>
                    <a:pt x="3480" y="10011"/>
                    <a:pt x="3655" y="9333"/>
                    <a:pt x="3807" y="8926"/>
                  </a:cubicBezTo>
                  <a:cubicBezTo>
                    <a:pt x="3960" y="8519"/>
                    <a:pt x="4091" y="8383"/>
                    <a:pt x="4184" y="8333"/>
                  </a:cubicBezTo>
                  <a:cubicBezTo>
                    <a:pt x="4276" y="8282"/>
                    <a:pt x="4331" y="8316"/>
                    <a:pt x="4407" y="8214"/>
                  </a:cubicBezTo>
                  <a:cubicBezTo>
                    <a:pt x="4484" y="8112"/>
                    <a:pt x="4582" y="7875"/>
                    <a:pt x="4751" y="7281"/>
                  </a:cubicBezTo>
                  <a:cubicBezTo>
                    <a:pt x="4920" y="6688"/>
                    <a:pt x="5160" y="5739"/>
                    <a:pt x="5427" y="4891"/>
                  </a:cubicBezTo>
                  <a:cubicBezTo>
                    <a:pt x="5695" y="4043"/>
                    <a:pt x="5989" y="3297"/>
                    <a:pt x="6267" y="2704"/>
                  </a:cubicBezTo>
                  <a:cubicBezTo>
                    <a:pt x="6545" y="2110"/>
                    <a:pt x="6807" y="1669"/>
                    <a:pt x="7058" y="1263"/>
                  </a:cubicBezTo>
                  <a:cubicBezTo>
                    <a:pt x="7309" y="856"/>
                    <a:pt x="7549" y="483"/>
                    <a:pt x="7740" y="262"/>
                  </a:cubicBezTo>
                  <a:cubicBezTo>
                    <a:pt x="7931" y="42"/>
                    <a:pt x="8073" y="-26"/>
                    <a:pt x="8160" y="8"/>
                  </a:cubicBezTo>
                  <a:cubicBezTo>
                    <a:pt x="8247" y="42"/>
                    <a:pt x="8280" y="177"/>
                    <a:pt x="8329" y="652"/>
                  </a:cubicBezTo>
                  <a:cubicBezTo>
                    <a:pt x="8378" y="1127"/>
                    <a:pt x="8444" y="1941"/>
                    <a:pt x="8509" y="2721"/>
                  </a:cubicBezTo>
                  <a:cubicBezTo>
                    <a:pt x="8575" y="3501"/>
                    <a:pt x="8640" y="4247"/>
                    <a:pt x="8678" y="4704"/>
                  </a:cubicBezTo>
                  <a:cubicBezTo>
                    <a:pt x="8716" y="5162"/>
                    <a:pt x="8727" y="5332"/>
                    <a:pt x="8749" y="5484"/>
                  </a:cubicBezTo>
                  <a:cubicBezTo>
                    <a:pt x="8771" y="5637"/>
                    <a:pt x="8804" y="5772"/>
                    <a:pt x="8891" y="5942"/>
                  </a:cubicBezTo>
                  <a:cubicBezTo>
                    <a:pt x="8978" y="6112"/>
                    <a:pt x="9120" y="6315"/>
                    <a:pt x="9240" y="6824"/>
                  </a:cubicBezTo>
                  <a:cubicBezTo>
                    <a:pt x="9360" y="7332"/>
                    <a:pt x="9458" y="8146"/>
                    <a:pt x="9562" y="8756"/>
                  </a:cubicBezTo>
                  <a:cubicBezTo>
                    <a:pt x="9665" y="9367"/>
                    <a:pt x="9775" y="9774"/>
                    <a:pt x="9889" y="10096"/>
                  </a:cubicBezTo>
                  <a:cubicBezTo>
                    <a:pt x="10004" y="10418"/>
                    <a:pt x="10124" y="10655"/>
                    <a:pt x="10211" y="10927"/>
                  </a:cubicBezTo>
                  <a:cubicBezTo>
                    <a:pt x="10298" y="11198"/>
                    <a:pt x="10353" y="11503"/>
                    <a:pt x="10424" y="11740"/>
                  </a:cubicBezTo>
                  <a:cubicBezTo>
                    <a:pt x="10495" y="11978"/>
                    <a:pt x="10582" y="12147"/>
                    <a:pt x="10745" y="12215"/>
                  </a:cubicBezTo>
                  <a:cubicBezTo>
                    <a:pt x="10909" y="12283"/>
                    <a:pt x="11149" y="12249"/>
                    <a:pt x="11324" y="12198"/>
                  </a:cubicBezTo>
                  <a:cubicBezTo>
                    <a:pt x="11498" y="12147"/>
                    <a:pt x="11607" y="12079"/>
                    <a:pt x="11689" y="12029"/>
                  </a:cubicBezTo>
                  <a:cubicBezTo>
                    <a:pt x="11771" y="11978"/>
                    <a:pt x="11825" y="11944"/>
                    <a:pt x="11880" y="12012"/>
                  </a:cubicBezTo>
                  <a:cubicBezTo>
                    <a:pt x="11935" y="12079"/>
                    <a:pt x="11989" y="12249"/>
                    <a:pt x="12033" y="12402"/>
                  </a:cubicBezTo>
                  <a:cubicBezTo>
                    <a:pt x="12076" y="12554"/>
                    <a:pt x="12109" y="12690"/>
                    <a:pt x="12213" y="12690"/>
                  </a:cubicBezTo>
                  <a:cubicBezTo>
                    <a:pt x="12316" y="12690"/>
                    <a:pt x="12491" y="12554"/>
                    <a:pt x="12704" y="12300"/>
                  </a:cubicBezTo>
                  <a:cubicBezTo>
                    <a:pt x="12916" y="12046"/>
                    <a:pt x="13167" y="11673"/>
                    <a:pt x="13347" y="11503"/>
                  </a:cubicBezTo>
                  <a:cubicBezTo>
                    <a:pt x="13527" y="11333"/>
                    <a:pt x="13636" y="11367"/>
                    <a:pt x="13713" y="11452"/>
                  </a:cubicBezTo>
                  <a:cubicBezTo>
                    <a:pt x="13789" y="11537"/>
                    <a:pt x="13833" y="11673"/>
                    <a:pt x="13871" y="11825"/>
                  </a:cubicBezTo>
                  <a:cubicBezTo>
                    <a:pt x="13909" y="11978"/>
                    <a:pt x="13942" y="12147"/>
                    <a:pt x="14018" y="12266"/>
                  </a:cubicBezTo>
                  <a:cubicBezTo>
                    <a:pt x="14095" y="12385"/>
                    <a:pt x="14215" y="12452"/>
                    <a:pt x="14411" y="12368"/>
                  </a:cubicBezTo>
                  <a:cubicBezTo>
                    <a:pt x="14607" y="12283"/>
                    <a:pt x="14880" y="12046"/>
                    <a:pt x="15071" y="11927"/>
                  </a:cubicBezTo>
                  <a:cubicBezTo>
                    <a:pt x="15262" y="11808"/>
                    <a:pt x="15371" y="11808"/>
                    <a:pt x="15485" y="11876"/>
                  </a:cubicBezTo>
                  <a:cubicBezTo>
                    <a:pt x="15600" y="11944"/>
                    <a:pt x="15720" y="12079"/>
                    <a:pt x="15835" y="12113"/>
                  </a:cubicBezTo>
                  <a:cubicBezTo>
                    <a:pt x="15949" y="12147"/>
                    <a:pt x="16058" y="12079"/>
                    <a:pt x="16140" y="12046"/>
                  </a:cubicBezTo>
                  <a:cubicBezTo>
                    <a:pt x="16222" y="12012"/>
                    <a:pt x="16276" y="12012"/>
                    <a:pt x="16320" y="12079"/>
                  </a:cubicBezTo>
                  <a:cubicBezTo>
                    <a:pt x="16364" y="12147"/>
                    <a:pt x="16396" y="12283"/>
                    <a:pt x="16435" y="12503"/>
                  </a:cubicBezTo>
                  <a:cubicBezTo>
                    <a:pt x="16473" y="12724"/>
                    <a:pt x="16516" y="13029"/>
                    <a:pt x="16631" y="13368"/>
                  </a:cubicBezTo>
                  <a:cubicBezTo>
                    <a:pt x="16745" y="13707"/>
                    <a:pt x="16931" y="14080"/>
                    <a:pt x="17122" y="14368"/>
                  </a:cubicBezTo>
                  <a:cubicBezTo>
                    <a:pt x="17313" y="14657"/>
                    <a:pt x="17509" y="14860"/>
                    <a:pt x="17700" y="15047"/>
                  </a:cubicBezTo>
                  <a:cubicBezTo>
                    <a:pt x="17891" y="15233"/>
                    <a:pt x="18076" y="15403"/>
                    <a:pt x="18344" y="15453"/>
                  </a:cubicBezTo>
                  <a:cubicBezTo>
                    <a:pt x="18611" y="15504"/>
                    <a:pt x="18960" y="15436"/>
                    <a:pt x="19189" y="15403"/>
                  </a:cubicBezTo>
                  <a:cubicBezTo>
                    <a:pt x="19418" y="15369"/>
                    <a:pt x="19527" y="15369"/>
                    <a:pt x="19598" y="15436"/>
                  </a:cubicBezTo>
                  <a:cubicBezTo>
                    <a:pt x="19669" y="15504"/>
                    <a:pt x="19702" y="15640"/>
                    <a:pt x="19729" y="15894"/>
                  </a:cubicBezTo>
                  <a:cubicBezTo>
                    <a:pt x="19756" y="16149"/>
                    <a:pt x="19778" y="16522"/>
                    <a:pt x="19855" y="16895"/>
                  </a:cubicBezTo>
                  <a:cubicBezTo>
                    <a:pt x="19931" y="17268"/>
                    <a:pt x="20062" y="17641"/>
                    <a:pt x="20296" y="18081"/>
                  </a:cubicBezTo>
                  <a:cubicBezTo>
                    <a:pt x="20531" y="18522"/>
                    <a:pt x="20869" y="19031"/>
                    <a:pt x="21104" y="19624"/>
                  </a:cubicBezTo>
                  <a:cubicBezTo>
                    <a:pt x="21338" y="20218"/>
                    <a:pt x="21469" y="20896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1" name="Line"/>
            <p:cNvSpPr/>
            <p:nvPr/>
          </p:nvSpPr>
          <p:spPr>
            <a:xfrm>
              <a:off x="2600021" y="1450165"/>
              <a:ext cx="37675" cy="24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9" extrusionOk="0">
                  <a:moveTo>
                    <a:pt x="10559" y="3644"/>
                  </a:moveTo>
                  <a:cubicBezTo>
                    <a:pt x="11759" y="2038"/>
                    <a:pt x="12959" y="431"/>
                    <a:pt x="13559" y="74"/>
                  </a:cubicBezTo>
                  <a:cubicBezTo>
                    <a:pt x="14159" y="-283"/>
                    <a:pt x="14159" y="610"/>
                    <a:pt x="13559" y="3555"/>
                  </a:cubicBezTo>
                  <a:cubicBezTo>
                    <a:pt x="12959" y="6500"/>
                    <a:pt x="11759" y="11499"/>
                    <a:pt x="9959" y="14980"/>
                  </a:cubicBezTo>
                  <a:cubicBezTo>
                    <a:pt x="8159" y="18461"/>
                    <a:pt x="5759" y="20424"/>
                    <a:pt x="4559" y="20871"/>
                  </a:cubicBezTo>
                  <a:cubicBezTo>
                    <a:pt x="3359" y="21317"/>
                    <a:pt x="3359" y="20246"/>
                    <a:pt x="5159" y="17390"/>
                  </a:cubicBezTo>
                  <a:cubicBezTo>
                    <a:pt x="6959" y="14534"/>
                    <a:pt x="10559" y="9892"/>
                    <a:pt x="12959" y="7125"/>
                  </a:cubicBezTo>
                  <a:cubicBezTo>
                    <a:pt x="15359" y="4358"/>
                    <a:pt x="16559" y="3466"/>
                    <a:pt x="17159" y="2484"/>
                  </a:cubicBezTo>
                  <a:cubicBezTo>
                    <a:pt x="17759" y="1502"/>
                    <a:pt x="17759" y="431"/>
                    <a:pt x="17759" y="699"/>
                  </a:cubicBezTo>
                  <a:cubicBezTo>
                    <a:pt x="17759" y="967"/>
                    <a:pt x="17759" y="2573"/>
                    <a:pt x="17159" y="5340"/>
                  </a:cubicBezTo>
                  <a:cubicBezTo>
                    <a:pt x="16559" y="8107"/>
                    <a:pt x="15359" y="12034"/>
                    <a:pt x="14759" y="14534"/>
                  </a:cubicBezTo>
                  <a:cubicBezTo>
                    <a:pt x="14159" y="17033"/>
                    <a:pt x="14159" y="18104"/>
                    <a:pt x="13559" y="18104"/>
                  </a:cubicBezTo>
                  <a:cubicBezTo>
                    <a:pt x="12959" y="18104"/>
                    <a:pt x="11759" y="17033"/>
                    <a:pt x="11159" y="14266"/>
                  </a:cubicBezTo>
                  <a:cubicBezTo>
                    <a:pt x="10559" y="11499"/>
                    <a:pt x="10559" y="7036"/>
                    <a:pt x="10559" y="4269"/>
                  </a:cubicBezTo>
                  <a:cubicBezTo>
                    <a:pt x="10559" y="1502"/>
                    <a:pt x="10559" y="431"/>
                    <a:pt x="9359" y="520"/>
                  </a:cubicBezTo>
                  <a:cubicBezTo>
                    <a:pt x="8159" y="610"/>
                    <a:pt x="5759" y="1859"/>
                    <a:pt x="3959" y="4180"/>
                  </a:cubicBezTo>
                  <a:cubicBezTo>
                    <a:pt x="2159" y="6500"/>
                    <a:pt x="959" y="9892"/>
                    <a:pt x="359" y="12034"/>
                  </a:cubicBezTo>
                  <a:cubicBezTo>
                    <a:pt x="-241" y="14177"/>
                    <a:pt x="-241" y="15069"/>
                    <a:pt x="1559" y="15158"/>
                  </a:cubicBezTo>
                  <a:cubicBezTo>
                    <a:pt x="3359" y="15248"/>
                    <a:pt x="6959" y="14534"/>
                    <a:pt x="9959" y="13105"/>
                  </a:cubicBezTo>
                  <a:cubicBezTo>
                    <a:pt x="12959" y="11677"/>
                    <a:pt x="15359" y="9535"/>
                    <a:pt x="17159" y="7393"/>
                  </a:cubicBezTo>
                  <a:cubicBezTo>
                    <a:pt x="18959" y="5251"/>
                    <a:pt x="20159" y="3109"/>
                    <a:pt x="20159" y="2484"/>
                  </a:cubicBezTo>
                  <a:cubicBezTo>
                    <a:pt x="20159" y="1859"/>
                    <a:pt x="18959" y="2752"/>
                    <a:pt x="16559" y="4805"/>
                  </a:cubicBezTo>
                  <a:cubicBezTo>
                    <a:pt x="14159" y="6857"/>
                    <a:pt x="10559" y="10071"/>
                    <a:pt x="11159" y="12570"/>
                  </a:cubicBezTo>
                  <a:cubicBezTo>
                    <a:pt x="11759" y="15069"/>
                    <a:pt x="16559" y="16854"/>
                    <a:pt x="21359" y="18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2" name="Line"/>
            <p:cNvSpPr/>
            <p:nvPr/>
          </p:nvSpPr>
          <p:spPr>
            <a:xfrm>
              <a:off x="2485295" y="1860549"/>
              <a:ext cx="33020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extrusionOk="0">
                  <a:moveTo>
                    <a:pt x="0" y="21513"/>
                  </a:moveTo>
                  <a:cubicBezTo>
                    <a:pt x="1523" y="17756"/>
                    <a:pt x="3046" y="14000"/>
                    <a:pt x="4154" y="10995"/>
                  </a:cubicBezTo>
                  <a:cubicBezTo>
                    <a:pt x="5262" y="7990"/>
                    <a:pt x="5954" y="5736"/>
                    <a:pt x="6438" y="3951"/>
                  </a:cubicBezTo>
                  <a:cubicBezTo>
                    <a:pt x="6923" y="2167"/>
                    <a:pt x="7200" y="852"/>
                    <a:pt x="7269" y="852"/>
                  </a:cubicBezTo>
                  <a:cubicBezTo>
                    <a:pt x="7338" y="852"/>
                    <a:pt x="7200" y="2167"/>
                    <a:pt x="6992" y="4890"/>
                  </a:cubicBezTo>
                  <a:cubicBezTo>
                    <a:pt x="6785" y="7614"/>
                    <a:pt x="6508" y="11746"/>
                    <a:pt x="6369" y="14282"/>
                  </a:cubicBezTo>
                  <a:cubicBezTo>
                    <a:pt x="6231" y="16817"/>
                    <a:pt x="6231" y="17756"/>
                    <a:pt x="6369" y="18696"/>
                  </a:cubicBezTo>
                  <a:cubicBezTo>
                    <a:pt x="6508" y="19635"/>
                    <a:pt x="6785" y="20574"/>
                    <a:pt x="7269" y="20856"/>
                  </a:cubicBezTo>
                  <a:cubicBezTo>
                    <a:pt x="7754" y="21137"/>
                    <a:pt x="8446" y="20762"/>
                    <a:pt x="9831" y="18790"/>
                  </a:cubicBezTo>
                  <a:cubicBezTo>
                    <a:pt x="11215" y="16817"/>
                    <a:pt x="13292" y="13249"/>
                    <a:pt x="14608" y="10150"/>
                  </a:cubicBezTo>
                  <a:cubicBezTo>
                    <a:pt x="15923" y="7050"/>
                    <a:pt x="16477" y="4421"/>
                    <a:pt x="16823" y="2636"/>
                  </a:cubicBezTo>
                  <a:cubicBezTo>
                    <a:pt x="17169" y="852"/>
                    <a:pt x="17308" y="-87"/>
                    <a:pt x="17238" y="7"/>
                  </a:cubicBezTo>
                  <a:cubicBezTo>
                    <a:pt x="17169" y="101"/>
                    <a:pt x="16892" y="1228"/>
                    <a:pt x="16892" y="3576"/>
                  </a:cubicBezTo>
                  <a:cubicBezTo>
                    <a:pt x="16892" y="5923"/>
                    <a:pt x="17169" y="9492"/>
                    <a:pt x="18000" y="12216"/>
                  </a:cubicBezTo>
                  <a:cubicBezTo>
                    <a:pt x="18831" y="14939"/>
                    <a:pt x="20215" y="16817"/>
                    <a:pt x="21600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3" name="Line"/>
            <p:cNvSpPr/>
            <p:nvPr/>
          </p:nvSpPr>
          <p:spPr>
            <a:xfrm>
              <a:off x="4606195" y="985380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4" name="Line"/>
            <p:cNvSpPr/>
            <p:nvPr/>
          </p:nvSpPr>
          <p:spPr>
            <a:xfrm>
              <a:off x="4625245" y="104888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45" name="Line"/>
            <p:cNvSpPr/>
            <p:nvPr/>
          </p:nvSpPr>
          <p:spPr>
            <a:xfrm>
              <a:off x="4803045" y="871874"/>
              <a:ext cx="120823" cy="22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23" extrusionOk="0">
                  <a:moveTo>
                    <a:pt x="0" y="3009"/>
                  </a:moveTo>
                  <a:cubicBezTo>
                    <a:pt x="366" y="1980"/>
                    <a:pt x="732" y="952"/>
                    <a:pt x="1831" y="437"/>
                  </a:cubicBezTo>
                  <a:cubicBezTo>
                    <a:pt x="2929" y="-77"/>
                    <a:pt x="4759" y="-77"/>
                    <a:pt x="6590" y="129"/>
                  </a:cubicBezTo>
                  <a:cubicBezTo>
                    <a:pt x="8420" y="334"/>
                    <a:pt x="10251" y="746"/>
                    <a:pt x="11166" y="1980"/>
                  </a:cubicBezTo>
                  <a:cubicBezTo>
                    <a:pt x="12081" y="3214"/>
                    <a:pt x="12081" y="5272"/>
                    <a:pt x="11349" y="6609"/>
                  </a:cubicBezTo>
                  <a:cubicBezTo>
                    <a:pt x="10617" y="7946"/>
                    <a:pt x="9153" y="8563"/>
                    <a:pt x="9336" y="8666"/>
                  </a:cubicBezTo>
                  <a:cubicBezTo>
                    <a:pt x="9519" y="8769"/>
                    <a:pt x="11349" y="8357"/>
                    <a:pt x="13546" y="8460"/>
                  </a:cubicBezTo>
                  <a:cubicBezTo>
                    <a:pt x="15742" y="8563"/>
                    <a:pt x="18305" y="9180"/>
                    <a:pt x="19769" y="10517"/>
                  </a:cubicBezTo>
                  <a:cubicBezTo>
                    <a:pt x="21234" y="11854"/>
                    <a:pt x="21600" y="13912"/>
                    <a:pt x="18854" y="15866"/>
                  </a:cubicBezTo>
                  <a:cubicBezTo>
                    <a:pt x="16108" y="17820"/>
                    <a:pt x="10251" y="19672"/>
                    <a:pt x="439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3446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345" y="1506080"/>
              <a:ext cx="2120901" cy="94888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48745" y="-12700"/>
              <a:ext cx="1764171" cy="1683881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75795" y="177929"/>
              <a:ext cx="171451" cy="153402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72645" y="191630"/>
              <a:ext cx="330201" cy="76201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5280" y="139101"/>
              <a:ext cx="118785" cy="166830"/>
            </a:xfrm>
            <a:prstGeom prst="rect">
              <a:avLst/>
            </a:prstGeom>
            <a:effectLst/>
          </p:spPr>
        </p:pic>
        <p:pic>
          <p:nvPicPr>
            <p:cNvPr id="3456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60940" y="135185"/>
              <a:ext cx="238837" cy="121268"/>
            </a:xfrm>
            <a:prstGeom prst="rect">
              <a:avLst/>
            </a:prstGeom>
            <a:effectLst/>
          </p:spPr>
        </p:pic>
        <p:sp>
          <p:nvSpPr>
            <p:cNvPr id="3458" name="Line"/>
            <p:cNvSpPr/>
            <p:nvPr/>
          </p:nvSpPr>
          <p:spPr>
            <a:xfrm>
              <a:off x="3971649" y="878514"/>
              <a:ext cx="68984" cy="13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70" extrusionOk="0">
                  <a:moveTo>
                    <a:pt x="456" y="6614"/>
                  </a:moveTo>
                  <a:cubicBezTo>
                    <a:pt x="1271" y="9180"/>
                    <a:pt x="2086" y="11746"/>
                    <a:pt x="2086" y="14206"/>
                  </a:cubicBezTo>
                  <a:cubicBezTo>
                    <a:pt x="2086" y="16665"/>
                    <a:pt x="1271" y="19017"/>
                    <a:pt x="660" y="19552"/>
                  </a:cubicBezTo>
                  <a:cubicBezTo>
                    <a:pt x="49" y="20087"/>
                    <a:pt x="-359" y="18804"/>
                    <a:pt x="456" y="15703"/>
                  </a:cubicBezTo>
                  <a:cubicBezTo>
                    <a:pt x="1271" y="12602"/>
                    <a:pt x="3309" y="7683"/>
                    <a:pt x="4939" y="4689"/>
                  </a:cubicBezTo>
                  <a:cubicBezTo>
                    <a:pt x="6569" y="1695"/>
                    <a:pt x="7792" y="625"/>
                    <a:pt x="9422" y="198"/>
                  </a:cubicBezTo>
                  <a:cubicBezTo>
                    <a:pt x="11052" y="-230"/>
                    <a:pt x="13090" y="-16"/>
                    <a:pt x="15128" y="1374"/>
                  </a:cubicBezTo>
                  <a:cubicBezTo>
                    <a:pt x="17166" y="2764"/>
                    <a:pt x="19203" y="5330"/>
                    <a:pt x="20222" y="8859"/>
                  </a:cubicBezTo>
                  <a:cubicBezTo>
                    <a:pt x="21241" y="12388"/>
                    <a:pt x="21241" y="16879"/>
                    <a:pt x="21241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59" name="Line"/>
            <p:cNvSpPr/>
            <p:nvPr/>
          </p:nvSpPr>
          <p:spPr>
            <a:xfrm>
              <a:off x="4104161" y="923411"/>
              <a:ext cx="51619" cy="1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0" name="Line"/>
            <p:cNvSpPr/>
            <p:nvPr/>
          </p:nvSpPr>
          <p:spPr>
            <a:xfrm>
              <a:off x="4120044" y="979000"/>
              <a:ext cx="75442" cy="1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1" name="Line"/>
            <p:cNvSpPr/>
            <p:nvPr/>
          </p:nvSpPr>
          <p:spPr>
            <a:xfrm>
              <a:off x="4235191" y="843085"/>
              <a:ext cx="87973" cy="17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89" extrusionOk="0">
                  <a:moveTo>
                    <a:pt x="2859" y="2046"/>
                  </a:moveTo>
                  <a:cubicBezTo>
                    <a:pt x="3812" y="1401"/>
                    <a:pt x="4765" y="756"/>
                    <a:pt x="6512" y="353"/>
                  </a:cubicBezTo>
                  <a:cubicBezTo>
                    <a:pt x="8259" y="-50"/>
                    <a:pt x="10800" y="-211"/>
                    <a:pt x="12547" y="434"/>
                  </a:cubicBezTo>
                  <a:cubicBezTo>
                    <a:pt x="14294" y="1079"/>
                    <a:pt x="15247" y="2529"/>
                    <a:pt x="14612" y="3819"/>
                  </a:cubicBezTo>
                  <a:cubicBezTo>
                    <a:pt x="13976" y="5108"/>
                    <a:pt x="11753" y="6237"/>
                    <a:pt x="10165" y="7123"/>
                  </a:cubicBezTo>
                  <a:cubicBezTo>
                    <a:pt x="8576" y="8010"/>
                    <a:pt x="7623" y="8655"/>
                    <a:pt x="8100" y="8977"/>
                  </a:cubicBezTo>
                  <a:cubicBezTo>
                    <a:pt x="8576" y="9299"/>
                    <a:pt x="10482" y="9299"/>
                    <a:pt x="12865" y="9783"/>
                  </a:cubicBezTo>
                  <a:cubicBezTo>
                    <a:pt x="15247" y="10267"/>
                    <a:pt x="18106" y="11234"/>
                    <a:pt x="19694" y="12362"/>
                  </a:cubicBezTo>
                  <a:cubicBezTo>
                    <a:pt x="21282" y="13491"/>
                    <a:pt x="21600" y="14780"/>
                    <a:pt x="20329" y="15908"/>
                  </a:cubicBezTo>
                  <a:cubicBezTo>
                    <a:pt x="19059" y="17037"/>
                    <a:pt x="16200" y="18004"/>
                    <a:pt x="12547" y="18890"/>
                  </a:cubicBezTo>
                  <a:cubicBezTo>
                    <a:pt x="8894" y="19777"/>
                    <a:pt x="4447" y="20583"/>
                    <a:pt x="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2" name="Line"/>
            <p:cNvSpPr/>
            <p:nvPr/>
          </p:nvSpPr>
          <p:spPr>
            <a:xfrm>
              <a:off x="463128" y="593512"/>
              <a:ext cx="4085740" cy="94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extrusionOk="0">
                  <a:moveTo>
                    <a:pt x="0" y="21578"/>
                  </a:moveTo>
                  <a:cubicBezTo>
                    <a:pt x="189" y="21548"/>
                    <a:pt x="378" y="21518"/>
                    <a:pt x="619" y="21502"/>
                  </a:cubicBezTo>
                  <a:cubicBezTo>
                    <a:pt x="861" y="21487"/>
                    <a:pt x="1155" y="21487"/>
                    <a:pt x="1406" y="21457"/>
                  </a:cubicBezTo>
                  <a:cubicBezTo>
                    <a:pt x="1658" y="21427"/>
                    <a:pt x="1868" y="21367"/>
                    <a:pt x="2124" y="21336"/>
                  </a:cubicBezTo>
                  <a:cubicBezTo>
                    <a:pt x="2379" y="21306"/>
                    <a:pt x="2680" y="21306"/>
                    <a:pt x="2960" y="21306"/>
                  </a:cubicBezTo>
                  <a:cubicBezTo>
                    <a:pt x="3240" y="21306"/>
                    <a:pt x="3499" y="21306"/>
                    <a:pt x="3701" y="21261"/>
                  </a:cubicBezTo>
                  <a:cubicBezTo>
                    <a:pt x="3904" y="21215"/>
                    <a:pt x="4051" y="21125"/>
                    <a:pt x="4219" y="21004"/>
                  </a:cubicBezTo>
                  <a:cubicBezTo>
                    <a:pt x="4387" y="20883"/>
                    <a:pt x="4576" y="20732"/>
                    <a:pt x="4748" y="20551"/>
                  </a:cubicBezTo>
                  <a:cubicBezTo>
                    <a:pt x="4919" y="20370"/>
                    <a:pt x="5073" y="20158"/>
                    <a:pt x="5237" y="19916"/>
                  </a:cubicBezTo>
                  <a:cubicBezTo>
                    <a:pt x="5402" y="19675"/>
                    <a:pt x="5577" y="19403"/>
                    <a:pt x="5727" y="19176"/>
                  </a:cubicBezTo>
                  <a:cubicBezTo>
                    <a:pt x="5878" y="18950"/>
                    <a:pt x="6003" y="18768"/>
                    <a:pt x="6150" y="18527"/>
                  </a:cubicBezTo>
                  <a:cubicBezTo>
                    <a:pt x="6297" y="18285"/>
                    <a:pt x="6465" y="17983"/>
                    <a:pt x="6619" y="17696"/>
                  </a:cubicBezTo>
                  <a:cubicBezTo>
                    <a:pt x="6773" y="17409"/>
                    <a:pt x="6913" y="17137"/>
                    <a:pt x="7060" y="16835"/>
                  </a:cubicBezTo>
                  <a:cubicBezTo>
                    <a:pt x="7207" y="16533"/>
                    <a:pt x="7361" y="16201"/>
                    <a:pt x="7511" y="15883"/>
                  </a:cubicBezTo>
                  <a:cubicBezTo>
                    <a:pt x="7662" y="15566"/>
                    <a:pt x="7809" y="15264"/>
                    <a:pt x="7984" y="14856"/>
                  </a:cubicBezTo>
                  <a:cubicBezTo>
                    <a:pt x="8159" y="14448"/>
                    <a:pt x="8362" y="13935"/>
                    <a:pt x="8529" y="13467"/>
                  </a:cubicBezTo>
                  <a:cubicBezTo>
                    <a:pt x="8697" y="12998"/>
                    <a:pt x="8830" y="12575"/>
                    <a:pt x="8963" y="12092"/>
                  </a:cubicBezTo>
                  <a:cubicBezTo>
                    <a:pt x="9096" y="11609"/>
                    <a:pt x="9229" y="11065"/>
                    <a:pt x="9348" y="10521"/>
                  </a:cubicBezTo>
                  <a:cubicBezTo>
                    <a:pt x="9467" y="9977"/>
                    <a:pt x="9572" y="9434"/>
                    <a:pt x="9666" y="8845"/>
                  </a:cubicBezTo>
                  <a:cubicBezTo>
                    <a:pt x="9761" y="8255"/>
                    <a:pt x="9845" y="7621"/>
                    <a:pt x="9925" y="6956"/>
                  </a:cubicBezTo>
                  <a:cubicBezTo>
                    <a:pt x="10006" y="6292"/>
                    <a:pt x="10083" y="5597"/>
                    <a:pt x="10146" y="5038"/>
                  </a:cubicBezTo>
                  <a:cubicBezTo>
                    <a:pt x="10209" y="4479"/>
                    <a:pt x="10258" y="4056"/>
                    <a:pt x="10349" y="3543"/>
                  </a:cubicBezTo>
                  <a:cubicBezTo>
                    <a:pt x="10440" y="3029"/>
                    <a:pt x="10573" y="2425"/>
                    <a:pt x="10716" y="1911"/>
                  </a:cubicBezTo>
                  <a:cubicBezTo>
                    <a:pt x="10859" y="1398"/>
                    <a:pt x="11013" y="975"/>
                    <a:pt x="11143" y="688"/>
                  </a:cubicBezTo>
                  <a:cubicBezTo>
                    <a:pt x="11272" y="401"/>
                    <a:pt x="11377" y="250"/>
                    <a:pt x="11482" y="144"/>
                  </a:cubicBezTo>
                  <a:cubicBezTo>
                    <a:pt x="11587" y="38"/>
                    <a:pt x="11692" y="-22"/>
                    <a:pt x="11801" y="8"/>
                  </a:cubicBezTo>
                  <a:cubicBezTo>
                    <a:pt x="11909" y="38"/>
                    <a:pt x="12021" y="159"/>
                    <a:pt x="12136" y="386"/>
                  </a:cubicBezTo>
                  <a:cubicBezTo>
                    <a:pt x="12252" y="612"/>
                    <a:pt x="12371" y="945"/>
                    <a:pt x="12497" y="1398"/>
                  </a:cubicBezTo>
                  <a:cubicBezTo>
                    <a:pt x="12623" y="1851"/>
                    <a:pt x="12756" y="2425"/>
                    <a:pt x="12864" y="2999"/>
                  </a:cubicBezTo>
                  <a:cubicBezTo>
                    <a:pt x="12973" y="3573"/>
                    <a:pt x="13057" y="4147"/>
                    <a:pt x="13155" y="4796"/>
                  </a:cubicBezTo>
                  <a:cubicBezTo>
                    <a:pt x="13252" y="5446"/>
                    <a:pt x="13364" y="6171"/>
                    <a:pt x="13483" y="6851"/>
                  </a:cubicBezTo>
                  <a:cubicBezTo>
                    <a:pt x="13602" y="7530"/>
                    <a:pt x="13728" y="8165"/>
                    <a:pt x="13861" y="8739"/>
                  </a:cubicBezTo>
                  <a:cubicBezTo>
                    <a:pt x="13994" y="9313"/>
                    <a:pt x="14134" y="9826"/>
                    <a:pt x="14267" y="10295"/>
                  </a:cubicBezTo>
                  <a:cubicBezTo>
                    <a:pt x="14400" y="10763"/>
                    <a:pt x="14526" y="11186"/>
                    <a:pt x="14687" y="11624"/>
                  </a:cubicBezTo>
                  <a:cubicBezTo>
                    <a:pt x="14848" y="12062"/>
                    <a:pt x="15044" y="12515"/>
                    <a:pt x="15233" y="12878"/>
                  </a:cubicBezTo>
                  <a:cubicBezTo>
                    <a:pt x="15422" y="13240"/>
                    <a:pt x="15603" y="13512"/>
                    <a:pt x="15785" y="13784"/>
                  </a:cubicBezTo>
                  <a:cubicBezTo>
                    <a:pt x="15967" y="14056"/>
                    <a:pt x="16149" y="14328"/>
                    <a:pt x="16335" y="14615"/>
                  </a:cubicBezTo>
                  <a:cubicBezTo>
                    <a:pt x="16520" y="14902"/>
                    <a:pt x="16709" y="15204"/>
                    <a:pt x="16898" y="15521"/>
                  </a:cubicBezTo>
                  <a:cubicBezTo>
                    <a:pt x="17087" y="15838"/>
                    <a:pt x="17276" y="16170"/>
                    <a:pt x="17461" y="16518"/>
                  </a:cubicBezTo>
                  <a:cubicBezTo>
                    <a:pt x="17647" y="16865"/>
                    <a:pt x="17829" y="17228"/>
                    <a:pt x="18010" y="17545"/>
                  </a:cubicBezTo>
                  <a:cubicBezTo>
                    <a:pt x="18192" y="17862"/>
                    <a:pt x="18374" y="18134"/>
                    <a:pt x="18553" y="18436"/>
                  </a:cubicBezTo>
                  <a:cubicBezTo>
                    <a:pt x="18731" y="18738"/>
                    <a:pt x="18906" y="19071"/>
                    <a:pt x="19099" y="19342"/>
                  </a:cubicBezTo>
                  <a:cubicBezTo>
                    <a:pt x="19291" y="19614"/>
                    <a:pt x="19501" y="19826"/>
                    <a:pt x="19739" y="19962"/>
                  </a:cubicBezTo>
                  <a:cubicBezTo>
                    <a:pt x="19977" y="20098"/>
                    <a:pt x="20243" y="20158"/>
                    <a:pt x="20498" y="20173"/>
                  </a:cubicBezTo>
                  <a:cubicBezTo>
                    <a:pt x="20753" y="20188"/>
                    <a:pt x="20998" y="20158"/>
                    <a:pt x="21180" y="20113"/>
                  </a:cubicBezTo>
                  <a:cubicBezTo>
                    <a:pt x="21362" y="20068"/>
                    <a:pt x="21481" y="20007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3" name="Line"/>
            <p:cNvSpPr/>
            <p:nvPr/>
          </p:nvSpPr>
          <p:spPr>
            <a:xfrm>
              <a:off x="2909013" y="636767"/>
              <a:ext cx="281324" cy="15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2" extrusionOk="0">
                  <a:moveTo>
                    <a:pt x="0" y="21522"/>
                  </a:moveTo>
                  <a:cubicBezTo>
                    <a:pt x="1724" y="19142"/>
                    <a:pt x="3448" y="16763"/>
                    <a:pt x="6034" y="14291"/>
                  </a:cubicBezTo>
                  <a:cubicBezTo>
                    <a:pt x="8620" y="11820"/>
                    <a:pt x="12068" y="9258"/>
                    <a:pt x="14552" y="7519"/>
                  </a:cubicBezTo>
                  <a:cubicBezTo>
                    <a:pt x="17037" y="5780"/>
                    <a:pt x="18558" y="4864"/>
                    <a:pt x="19623" y="4224"/>
                  </a:cubicBezTo>
                  <a:cubicBezTo>
                    <a:pt x="20687" y="3583"/>
                    <a:pt x="21296" y="3217"/>
                    <a:pt x="21346" y="3034"/>
                  </a:cubicBezTo>
                  <a:cubicBezTo>
                    <a:pt x="21397" y="2851"/>
                    <a:pt x="20890" y="2851"/>
                    <a:pt x="20028" y="2759"/>
                  </a:cubicBezTo>
                  <a:cubicBezTo>
                    <a:pt x="19166" y="2668"/>
                    <a:pt x="17949" y="2485"/>
                    <a:pt x="17087" y="2210"/>
                  </a:cubicBezTo>
                  <a:cubicBezTo>
                    <a:pt x="16225" y="1936"/>
                    <a:pt x="15718" y="1569"/>
                    <a:pt x="15668" y="1112"/>
                  </a:cubicBezTo>
                  <a:cubicBezTo>
                    <a:pt x="15617" y="654"/>
                    <a:pt x="16023" y="105"/>
                    <a:pt x="16935" y="14"/>
                  </a:cubicBezTo>
                  <a:cubicBezTo>
                    <a:pt x="17848" y="-78"/>
                    <a:pt x="19268" y="288"/>
                    <a:pt x="20180" y="929"/>
                  </a:cubicBezTo>
                  <a:cubicBezTo>
                    <a:pt x="21093" y="1569"/>
                    <a:pt x="21499" y="2485"/>
                    <a:pt x="21549" y="4315"/>
                  </a:cubicBezTo>
                  <a:cubicBezTo>
                    <a:pt x="21600" y="6146"/>
                    <a:pt x="21296" y="8891"/>
                    <a:pt x="20992" y="1163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4" name="Line"/>
            <p:cNvSpPr/>
            <p:nvPr/>
          </p:nvSpPr>
          <p:spPr>
            <a:xfrm>
              <a:off x="3293072" y="591811"/>
              <a:ext cx="100354" cy="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51" extrusionOk="0">
                  <a:moveTo>
                    <a:pt x="15379" y="8696"/>
                  </a:moveTo>
                  <a:cubicBezTo>
                    <a:pt x="15379" y="6767"/>
                    <a:pt x="15379" y="4838"/>
                    <a:pt x="14958" y="3103"/>
                  </a:cubicBezTo>
                  <a:cubicBezTo>
                    <a:pt x="14538" y="1367"/>
                    <a:pt x="13696" y="-176"/>
                    <a:pt x="11873" y="17"/>
                  </a:cubicBezTo>
                  <a:cubicBezTo>
                    <a:pt x="10049" y="210"/>
                    <a:pt x="7244" y="2138"/>
                    <a:pt x="4860" y="5610"/>
                  </a:cubicBezTo>
                  <a:cubicBezTo>
                    <a:pt x="2475" y="9081"/>
                    <a:pt x="512" y="14095"/>
                    <a:pt x="91" y="17181"/>
                  </a:cubicBezTo>
                  <a:cubicBezTo>
                    <a:pt x="-330" y="20267"/>
                    <a:pt x="792" y="21424"/>
                    <a:pt x="1914" y="21231"/>
                  </a:cubicBezTo>
                  <a:cubicBezTo>
                    <a:pt x="3036" y="21038"/>
                    <a:pt x="4158" y="19495"/>
                    <a:pt x="5280" y="17953"/>
                  </a:cubicBezTo>
                  <a:cubicBezTo>
                    <a:pt x="6402" y="16410"/>
                    <a:pt x="7525" y="14867"/>
                    <a:pt x="8927" y="12938"/>
                  </a:cubicBezTo>
                  <a:cubicBezTo>
                    <a:pt x="10330" y="11010"/>
                    <a:pt x="12013" y="8695"/>
                    <a:pt x="13275" y="9081"/>
                  </a:cubicBezTo>
                  <a:cubicBezTo>
                    <a:pt x="14537" y="9467"/>
                    <a:pt x="15379" y="12553"/>
                    <a:pt x="16641" y="14095"/>
                  </a:cubicBezTo>
                  <a:cubicBezTo>
                    <a:pt x="17904" y="15638"/>
                    <a:pt x="19587" y="15638"/>
                    <a:pt x="21270" y="1563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5" name="Line"/>
            <p:cNvSpPr/>
            <p:nvPr/>
          </p:nvSpPr>
          <p:spPr>
            <a:xfrm>
              <a:off x="3395822" y="583763"/>
              <a:ext cx="46096" cy="8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69" extrusionOk="0">
                  <a:moveTo>
                    <a:pt x="18208" y="1611"/>
                  </a:moveTo>
                  <a:cubicBezTo>
                    <a:pt x="15289" y="914"/>
                    <a:pt x="12370" y="217"/>
                    <a:pt x="9451" y="43"/>
                  </a:cubicBezTo>
                  <a:cubicBezTo>
                    <a:pt x="6532" y="-131"/>
                    <a:pt x="3613" y="217"/>
                    <a:pt x="1862" y="1263"/>
                  </a:cubicBezTo>
                  <a:cubicBezTo>
                    <a:pt x="111" y="2308"/>
                    <a:pt x="-473" y="4050"/>
                    <a:pt x="403" y="5443"/>
                  </a:cubicBezTo>
                  <a:cubicBezTo>
                    <a:pt x="1278" y="6837"/>
                    <a:pt x="3613" y="7882"/>
                    <a:pt x="7408" y="9624"/>
                  </a:cubicBezTo>
                  <a:cubicBezTo>
                    <a:pt x="11203" y="11366"/>
                    <a:pt x="16457" y="13804"/>
                    <a:pt x="18792" y="15895"/>
                  </a:cubicBezTo>
                  <a:cubicBezTo>
                    <a:pt x="21127" y="17985"/>
                    <a:pt x="20543" y="19727"/>
                    <a:pt x="18792" y="20598"/>
                  </a:cubicBezTo>
                  <a:cubicBezTo>
                    <a:pt x="17040" y="21469"/>
                    <a:pt x="14121" y="21469"/>
                    <a:pt x="11202" y="2146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6" name="Line"/>
            <p:cNvSpPr/>
            <p:nvPr/>
          </p:nvSpPr>
          <p:spPr>
            <a:xfrm>
              <a:off x="3571338" y="567700"/>
              <a:ext cx="60323" cy="7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430" extrusionOk="0">
                  <a:moveTo>
                    <a:pt x="5905" y="4077"/>
                  </a:moveTo>
                  <a:cubicBezTo>
                    <a:pt x="5905" y="7867"/>
                    <a:pt x="5905" y="11656"/>
                    <a:pt x="5436" y="14688"/>
                  </a:cubicBezTo>
                  <a:cubicBezTo>
                    <a:pt x="4966" y="17719"/>
                    <a:pt x="4027" y="19993"/>
                    <a:pt x="2853" y="20372"/>
                  </a:cubicBezTo>
                  <a:cubicBezTo>
                    <a:pt x="1679" y="20751"/>
                    <a:pt x="271" y="19235"/>
                    <a:pt x="36" y="16583"/>
                  </a:cubicBezTo>
                  <a:cubicBezTo>
                    <a:pt x="-199" y="13930"/>
                    <a:pt x="740" y="10140"/>
                    <a:pt x="1914" y="7298"/>
                  </a:cubicBezTo>
                  <a:cubicBezTo>
                    <a:pt x="3088" y="4456"/>
                    <a:pt x="4497" y="2562"/>
                    <a:pt x="6845" y="1235"/>
                  </a:cubicBezTo>
                  <a:cubicBezTo>
                    <a:pt x="9192" y="-91"/>
                    <a:pt x="12479" y="-849"/>
                    <a:pt x="15062" y="1614"/>
                  </a:cubicBezTo>
                  <a:cubicBezTo>
                    <a:pt x="17645" y="4077"/>
                    <a:pt x="19523" y="9762"/>
                    <a:pt x="21401" y="1544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7" name="Line"/>
            <p:cNvSpPr/>
            <p:nvPr/>
          </p:nvSpPr>
          <p:spPr>
            <a:xfrm>
              <a:off x="3709772" y="524568"/>
              <a:ext cx="70476" cy="10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44" extrusionOk="0">
                  <a:moveTo>
                    <a:pt x="20414" y="5746"/>
                  </a:moveTo>
                  <a:cubicBezTo>
                    <a:pt x="20807" y="4461"/>
                    <a:pt x="21200" y="3175"/>
                    <a:pt x="20611" y="2146"/>
                  </a:cubicBezTo>
                  <a:cubicBezTo>
                    <a:pt x="20022" y="1118"/>
                    <a:pt x="18451" y="346"/>
                    <a:pt x="16487" y="89"/>
                  </a:cubicBezTo>
                  <a:cubicBezTo>
                    <a:pt x="14524" y="-168"/>
                    <a:pt x="12167" y="89"/>
                    <a:pt x="9418" y="1375"/>
                  </a:cubicBezTo>
                  <a:cubicBezTo>
                    <a:pt x="6669" y="2661"/>
                    <a:pt x="3527" y="4975"/>
                    <a:pt x="1760" y="6775"/>
                  </a:cubicBezTo>
                  <a:cubicBezTo>
                    <a:pt x="-7" y="8575"/>
                    <a:pt x="-400" y="9861"/>
                    <a:pt x="385" y="10503"/>
                  </a:cubicBezTo>
                  <a:cubicBezTo>
                    <a:pt x="1171" y="11146"/>
                    <a:pt x="3134" y="11146"/>
                    <a:pt x="5098" y="10761"/>
                  </a:cubicBezTo>
                  <a:cubicBezTo>
                    <a:pt x="7062" y="10375"/>
                    <a:pt x="9025" y="9603"/>
                    <a:pt x="11185" y="8703"/>
                  </a:cubicBezTo>
                  <a:cubicBezTo>
                    <a:pt x="13345" y="7803"/>
                    <a:pt x="15702" y="6775"/>
                    <a:pt x="16880" y="7032"/>
                  </a:cubicBezTo>
                  <a:cubicBezTo>
                    <a:pt x="18058" y="7289"/>
                    <a:pt x="18058" y="8832"/>
                    <a:pt x="17665" y="11018"/>
                  </a:cubicBezTo>
                  <a:cubicBezTo>
                    <a:pt x="17273" y="13204"/>
                    <a:pt x="16487" y="16032"/>
                    <a:pt x="15505" y="17961"/>
                  </a:cubicBezTo>
                  <a:cubicBezTo>
                    <a:pt x="14524" y="19889"/>
                    <a:pt x="13346" y="20918"/>
                    <a:pt x="11971" y="21175"/>
                  </a:cubicBezTo>
                  <a:cubicBezTo>
                    <a:pt x="10596" y="21432"/>
                    <a:pt x="9025" y="20918"/>
                    <a:pt x="7455" y="2040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8" name="Line"/>
            <p:cNvSpPr/>
            <p:nvPr/>
          </p:nvSpPr>
          <p:spPr>
            <a:xfrm>
              <a:off x="3778572" y="399916"/>
              <a:ext cx="122824" cy="16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19" extrusionOk="0">
                  <a:moveTo>
                    <a:pt x="0" y="21519"/>
                  </a:moveTo>
                  <a:cubicBezTo>
                    <a:pt x="1858" y="20490"/>
                    <a:pt x="3716" y="19462"/>
                    <a:pt x="4994" y="18262"/>
                  </a:cubicBezTo>
                  <a:cubicBezTo>
                    <a:pt x="6271" y="17062"/>
                    <a:pt x="6968" y="15690"/>
                    <a:pt x="6735" y="15262"/>
                  </a:cubicBezTo>
                  <a:cubicBezTo>
                    <a:pt x="6503" y="14833"/>
                    <a:pt x="5342" y="15348"/>
                    <a:pt x="4529" y="16033"/>
                  </a:cubicBezTo>
                  <a:cubicBezTo>
                    <a:pt x="3716" y="16719"/>
                    <a:pt x="3252" y="17576"/>
                    <a:pt x="3019" y="18433"/>
                  </a:cubicBezTo>
                  <a:cubicBezTo>
                    <a:pt x="2787" y="19290"/>
                    <a:pt x="2787" y="20148"/>
                    <a:pt x="3484" y="20576"/>
                  </a:cubicBezTo>
                  <a:cubicBezTo>
                    <a:pt x="4181" y="21005"/>
                    <a:pt x="5574" y="21005"/>
                    <a:pt x="7432" y="20319"/>
                  </a:cubicBezTo>
                  <a:cubicBezTo>
                    <a:pt x="9290" y="19633"/>
                    <a:pt x="11613" y="18262"/>
                    <a:pt x="13935" y="15519"/>
                  </a:cubicBezTo>
                  <a:cubicBezTo>
                    <a:pt x="16258" y="12776"/>
                    <a:pt x="18581" y="8662"/>
                    <a:pt x="19858" y="6176"/>
                  </a:cubicBezTo>
                  <a:cubicBezTo>
                    <a:pt x="21135" y="3690"/>
                    <a:pt x="21368" y="2833"/>
                    <a:pt x="21484" y="1890"/>
                  </a:cubicBezTo>
                  <a:cubicBezTo>
                    <a:pt x="21600" y="948"/>
                    <a:pt x="21600" y="-81"/>
                    <a:pt x="21252" y="5"/>
                  </a:cubicBezTo>
                  <a:cubicBezTo>
                    <a:pt x="20903" y="90"/>
                    <a:pt x="20206" y="1290"/>
                    <a:pt x="19510" y="3948"/>
                  </a:cubicBezTo>
                  <a:cubicBezTo>
                    <a:pt x="18813" y="6605"/>
                    <a:pt x="18116" y="10719"/>
                    <a:pt x="17768" y="13548"/>
                  </a:cubicBezTo>
                  <a:cubicBezTo>
                    <a:pt x="17419" y="16376"/>
                    <a:pt x="17419" y="17919"/>
                    <a:pt x="18000" y="18948"/>
                  </a:cubicBezTo>
                  <a:cubicBezTo>
                    <a:pt x="18581" y="19976"/>
                    <a:pt x="19742" y="20490"/>
                    <a:pt x="20206" y="20062"/>
                  </a:cubicBezTo>
                  <a:cubicBezTo>
                    <a:pt x="20671" y="19633"/>
                    <a:pt x="20439" y="18262"/>
                    <a:pt x="20206" y="1689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69" name="Line"/>
            <p:cNvSpPr/>
            <p:nvPr/>
          </p:nvSpPr>
          <p:spPr>
            <a:xfrm>
              <a:off x="3846696" y="478353"/>
              <a:ext cx="119872" cy="6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62" extrusionOk="0">
                  <a:moveTo>
                    <a:pt x="6228" y="14371"/>
                  </a:moveTo>
                  <a:cubicBezTo>
                    <a:pt x="5054" y="13075"/>
                    <a:pt x="3880" y="11779"/>
                    <a:pt x="2589" y="10267"/>
                  </a:cubicBezTo>
                  <a:cubicBezTo>
                    <a:pt x="1298" y="8755"/>
                    <a:pt x="-111" y="7027"/>
                    <a:pt x="6" y="5947"/>
                  </a:cubicBezTo>
                  <a:cubicBezTo>
                    <a:pt x="124" y="4867"/>
                    <a:pt x="1767" y="4435"/>
                    <a:pt x="4819" y="4219"/>
                  </a:cubicBezTo>
                  <a:cubicBezTo>
                    <a:pt x="7872" y="4003"/>
                    <a:pt x="12332" y="4003"/>
                    <a:pt x="15150" y="3571"/>
                  </a:cubicBezTo>
                  <a:cubicBezTo>
                    <a:pt x="17967" y="3139"/>
                    <a:pt x="19141" y="2275"/>
                    <a:pt x="19141" y="1411"/>
                  </a:cubicBezTo>
                  <a:cubicBezTo>
                    <a:pt x="19141" y="547"/>
                    <a:pt x="17967" y="-317"/>
                    <a:pt x="17028" y="115"/>
                  </a:cubicBezTo>
                  <a:cubicBezTo>
                    <a:pt x="16089" y="547"/>
                    <a:pt x="15385" y="2275"/>
                    <a:pt x="15502" y="3787"/>
                  </a:cubicBezTo>
                  <a:cubicBezTo>
                    <a:pt x="15619" y="5299"/>
                    <a:pt x="16559" y="6595"/>
                    <a:pt x="17615" y="8107"/>
                  </a:cubicBezTo>
                  <a:cubicBezTo>
                    <a:pt x="18672" y="9619"/>
                    <a:pt x="19846" y="11347"/>
                    <a:pt x="20550" y="13291"/>
                  </a:cubicBezTo>
                  <a:cubicBezTo>
                    <a:pt x="21254" y="15235"/>
                    <a:pt x="21489" y="17395"/>
                    <a:pt x="21019" y="18907"/>
                  </a:cubicBezTo>
                  <a:cubicBezTo>
                    <a:pt x="20550" y="20419"/>
                    <a:pt x="19376" y="21283"/>
                    <a:pt x="18319" y="20851"/>
                  </a:cubicBezTo>
                  <a:cubicBezTo>
                    <a:pt x="17263" y="20419"/>
                    <a:pt x="16324" y="18691"/>
                    <a:pt x="15385" y="1696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0" name="Line"/>
            <p:cNvSpPr/>
            <p:nvPr/>
          </p:nvSpPr>
          <p:spPr>
            <a:xfrm>
              <a:off x="4092611" y="335764"/>
              <a:ext cx="31404" cy="1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extrusionOk="0">
                  <a:moveTo>
                    <a:pt x="15954" y="0"/>
                  </a:moveTo>
                  <a:cubicBezTo>
                    <a:pt x="11454" y="4909"/>
                    <a:pt x="6954" y="9818"/>
                    <a:pt x="4254" y="12764"/>
                  </a:cubicBezTo>
                  <a:cubicBezTo>
                    <a:pt x="1554" y="15709"/>
                    <a:pt x="654" y="16691"/>
                    <a:pt x="204" y="17673"/>
                  </a:cubicBezTo>
                  <a:cubicBezTo>
                    <a:pt x="-246" y="18655"/>
                    <a:pt x="-246" y="19636"/>
                    <a:pt x="3354" y="20291"/>
                  </a:cubicBezTo>
                  <a:cubicBezTo>
                    <a:pt x="6954" y="20945"/>
                    <a:pt x="14154" y="21273"/>
                    <a:pt x="21354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1" name="Line"/>
            <p:cNvSpPr/>
            <p:nvPr/>
          </p:nvSpPr>
          <p:spPr>
            <a:xfrm>
              <a:off x="4115732" y="419146"/>
              <a:ext cx="87695" cy="5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0" extrusionOk="0">
                  <a:moveTo>
                    <a:pt x="12656" y="8640"/>
                  </a:moveTo>
                  <a:cubicBezTo>
                    <a:pt x="9433" y="8640"/>
                    <a:pt x="6209" y="8640"/>
                    <a:pt x="3952" y="9600"/>
                  </a:cubicBezTo>
                  <a:cubicBezTo>
                    <a:pt x="1695" y="10560"/>
                    <a:pt x="406" y="12480"/>
                    <a:pt x="83" y="14640"/>
                  </a:cubicBezTo>
                  <a:cubicBezTo>
                    <a:pt x="-239" y="16800"/>
                    <a:pt x="406" y="19200"/>
                    <a:pt x="1534" y="20400"/>
                  </a:cubicBezTo>
                  <a:cubicBezTo>
                    <a:pt x="2662" y="21600"/>
                    <a:pt x="4274" y="21600"/>
                    <a:pt x="5886" y="21120"/>
                  </a:cubicBezTo>
                  <a:cubicBezTo>
                    <a:pt x="7498" y="20640"/>
                    <a:pt x="9110" y="19680"/>
                    <a:pt x="9594" y="18000"/>
                  </a:cubicBezTo>
                  <a:cubicBezTo>
                    <a:pt x="10077" y="16320"/>
                    <a:pt x="9433" y="13920"/>
                    <a:pt x="9916" y="12720"/>
                  </a:cubicBezTo>
                  <a:cubicBezTo>
                    <a:pt x="10400" y="11520"/>
                    <a:pt x="12012" y="11520"/>
                    <a:pt x="13624" y="12240"/>
                  </a:cubicBezTo>
                  <a:cubicBezTo>
                    <a:pt x="15235" y="12960"/>
                    <a:pt x="16847" y="14400"/>
                    <a:pt x="18298" y="16320"/>
                  </a:cubicBezTo>
                  <a:cubicBezTo>
                    <a:pt x="19749" y="18240"/>
                    <a:pt x="21039" y="20640"/>
                    <a:pt x="21039" y="21120"/>
                  </a:cubicBezTo>
                  <a:cubicBezTo>
                    <a:pt x="21039" y="21600"/>
                    <a:pt x="19749" y="20160"/>
                    <a:pt x="18782" y="18240"/>
                  </a:cubicBezTo>
                  <a:cubicBezTo>
                    <a:pt x="17815" y="16320"/>
                    <a:pt x="17170" y="13920"/>
                    <a:pt x="17654" y="10800"/>
                  </a:cubicBezTo>
                  <a:cubicBezTo>
                    <a:pt x="18137" y="7680"/>
                    <a:pt x="19749" y="3840"/>
                    <a:pt x="21361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2" name="Line"/>
            <p:cNvSpPr/>
            <p:nvPr/>
          </p:nvSpPr>
          <p:spPr>
            <a:xfrm>
              <a:off x="4238080" y="411174"/>
              <a:ext cx="56670" cy="12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36" extrusionOk="0">
                  <a:moveTo>
                    <a:pt x="21019" y="695"/>
                  </a:moveTo>
                  <a:cubicBezTo>
                    <a:pt x="18564" y="236"/>
                    <a:pt x="16110" y="-224"/>
                    <a:pt x="12673" y="121"/>
                  </a:cubicBezTo>
                  <a:cubicBezTo>
                    <a:pt x="9237" y="465"/>
                    <a:pt x="4819" y="1614"/>
                    <a:pt x="2364" y="2878"/>
                  </a:cubicBezTo>
                  <a:cubicBezTo>
                    <a:pt x="-90" y="4142"/>
                    <a:pt x="-581" y="5521"/>
                    <a:pt x="646" y="6210"/>
                  </a:cubicBezTo>
                  <a:cubicBezTo>
                    <a:pt x="1874" y="6899"/>
                    <a:pt x="4819" y="6899"/>
                    <a:pt x="7274" y="6555"/>
                  </a:cubicBezTo>
                  <a:cubicBezTo>
                    <a:pt x="9728" y="6210"/>
                    <a:pt x="11692" y="5521"/>
                    <a:pt x="13901" y="4946"/>
                  </a:cubicBezTo>
                  <a:cubicBezTo>
                    <a:pt x="16110" y="4372"/>
                    <a:pt x="18564" y="3912"/>
                    <a:pt x="19792" y="4257"/>
                  </a:cubicBezTo>
                  <a:cubicBezTo>
                    <a:pt x="21019" y="4602"/>
                    <a:pt x="21019" y="5750"/>
                    <a:pt x="20774" y="8278"/>
                  </a:cubicBezTo>
                  <a:cubicBezTo>
                    <a:pt x="20528" y="10806"/>
                    <a:pt x="20037" y="14712"/>
                    <a:pt x="18810" y="17125"/>
                  </a:cubicBezTo>
                  <a:cubicBezTo>
                    <a:pt x="17583" y="19538"/>
                    <a:pt x="15619" y="20457"/>
                    <a:pt x="12919" y="20916"/>
                  </a:cubicBezTo>
                  <a:cubicBezTo>
                    <a:pt x="10219" y="21376"/>
                    <a:pt x="6783" y="21376"/>
                    <a:pt x="4819" y="20687"/>
                  </a:cubicBezTo>
                  <a:cubicBezTo>
                    <a:pt x="2855" y="19997"/>
                    <a:pt x="2364" y="18619"/>
                    <a:pt x="1873" y="1724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3" name="Line"/>
            <p:cNvSpPr/>
            <p:nvPr/>
          </p:nvSpPr>
          <p:spPr>
            <a:xfrm>
              <a:off x="4318573" y="400265"/>
              <a:ext cx="67501" cy="5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extrusionOk="0">
                  <a:moveTo>
                    <a:pt x="0" y="14701"/>
                  </a:moveTo>
                  <a:cubicBezTo>
                    <a:pt x="1694" y="13194"/>
                    <a:pt x="3388" y="11687"/>
                    <a:pt x="5506" y="9175"/>
                  </a:cubicBezTo>
                  <a:cubicBezTo>
                    <a:pt x="7624" y="6664"/>
                    <a:pt x="10165" y="3147"/>
                    <a:pt x="10165" y="1389"/>
                  </a:cubicBezTo>
                  <a:cubicBezTo>
                    <a:pt x="10165" y="-369"/>
                    <a:pt x="7624" y="-369"/>
                    <a:pt x="5929" y="887"/>
                  </a:cubicBezTo>
                  <a:cubicBezTo>
                    <a:pt x="4235" y="2143"/>
                    <a:pt x="3388" y="4654"/>
                    <a:pt x="2965" y="7166"/>
                  </a:cubicBezTo>
                  <a:cubicBezTo>
                    <a:pt x="2541" y="9678"/>
                    <a:pt x="2541" y="12189"/>
                    <a:pt x="4659" y="14701"/>
                  </a:cubicBezTo>
                  <a:cubicBezTo>
                    <a:pt x="6777" y="17212"/>
                    <a:pt x="11012" y="19724"/>
                    <a:pt x="14188" y="20478"/>
                  </a:cubicBezTo>
                  <a:cubicBezTo>
                    <a:pt x="17365" y="21231"/>
                    <a:pt x="19482" y="20226"/>
                    <a:pt x="21600" y="1922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4" name="Line"/>
            <p:cNvSpPr/>
            <p:nvPr/>
          </p:nvSpPr>
          <p:spPr>
            <a:xfrm>
              <a:off x="4394015" y="367528"/>
              <a:ext cx="79412" cy="10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extrusionOk="0">
                  <a:moveTo>
                    <a:pt x="0" y="4741"/>
                  </a:moveTo>
                  <a:cubicBezTo>
                    <a:pt x="2520" y="8166"/>
                    <a:pt x="5040" y="11590"/>
                    <a:pt x="6120" y="14224"/>
                  </a:cubicBezTo>
                  <a:cubicBezTo>
                    <a:pt x="7200" y="16859"/>
                    <a:pt x="6840" y="18702"/>
                    <a:pt x="5760" y="19888"/>
                  </a:cubicBezTo>
                  <a:cubicBezTo>
                    <a:pt x="4680" y="21073"/>
                    <a:pt x="2880" y="21600"/>
                    <a:pt x="1800" y="21205"/>
                  </a:cubicBezTo>
                  <a:cubicBezTo>
                    <a:pt x="720" y="20810"/>
                    <a:pt x="360" y="19493"/>
                    <a:pt x="1980" y="16595"/>
                  </a:cubicBezTo>
                  <a:cubicBezTo>
                    <a:pt x="3600" y="13698"/>
                    <a:pt x="7200" y="9220"/>
                    <a:pt x="10800" y="6190"/>
                  </a:cubicBezTo>
                  <a:cubicBezTo>
                    <a:pt x="14400" y="3161"/>
                    <a:pt x="18000" y="15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5" name="Line"/>
            <p:cNvSpPr/>
            <p:nvPr/>
          </p:nvSpPr>
          <p:spPr>
            <a:xfrm>
              <a:off x="3886844" y="624240"/>
              <a:ext cx="66436" cy="11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7" extrusionOk="0">
                  <a:moveTo>
                    <a:pt x="9824" y="12630"/>
                  </a:moveTo>
                  <a:cubicBezTo>
                    <a:pt x="7706" y="11902"/>
                    <a:pt x="5588" y="11174"/>
                    <a:pt x="4106" y="9718"/>
                  </a:cubicBezTo>
                  <a:cubicBezTo>
                    <a:pt x="2624" y="8261"/>
                    <a:pt x="1777" y="6077"/>
                    <a:pt x="2624" y="4378"/>
                  </a:cubicBezTo>
                  <a:cubicBezTo>
                    <a:pt x="3471" y="2679"/>
                    <a:pt x="6012" y="1466"/>
                    <a:pt x="8553" y="738"/>
                  </a:cubicBezTo>
                  <a:cubicBezTo>
                    <a:pt x="11094" y="10"/>
                    <a:pt x="13635" y="-233"/>
                    <a:pt x="15330" y="252"/>
                  </a:cubicBezTo>
                  <a:cubicBezTo>
                    <a:pt x="17024" y="738"/>
                    <a:pt x="17871" y="1951"/>
                    <a:pt x="16388" y="4257"/>
                  </a:cubicBezTo>
                  <a:cubicBezTo>
                    <a:pt x="14906" y="6563"/>
                    <a:pt x="11094" y="9960"/>
                    <a:pt x="8341" y="12145"/>
                  </a:cubicBezTo>
                  <a:cubicBezTo>
                    <a:pt x="5588" y="14329"/>
                    <a:pt x="3894" y="15300"/>
                    <a:pt x="2412" y="16270"/>
                  </a:cubicBezTo>
                  <a:cubicBezTo>
                    <a:pt x="930" y="17241"/>
                    <a:pt x="-341" y="18212"/>
                    <a:pt x="83" y="18940"/>
                  </a:cubicBezTo>
                  <a:cubicBezTo>
                    <a:pt x="506" y="19668"/>
                    <a:pt x="2624" y="20154"/>
                    <a:pt x="6435" y="20518"/>
                  </a:cubicBezTo>
                  <a:cubicBezTo>
                    <a:pt x="10247" y="20882"/>
                    <a:pt x="15753" y="21124"/>
                    <a:pt x="21259" y="2136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6" name="Line"/>
            <p:cNvSpPr/>
            <p:nvPr/>
          </p:nvSpPr>
          <p:spPr>
            <a:xfrm>
              <a:off x="4066898" y="554146"/>
              <a:ext cx="17411" cy="17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extrusionOk="0">
                  <a:moveTo>
                    <a:pt x="20296" y="0"/>
                  </a:moveTo>
                  <a:cubicBezTo>
                    <a:pt x="12582" y="5280"/>
                    <a:pt x="4867" y="10560"/>
                    <a:pt x="1782" y="14080"/>
                  </a:cubicBezTo>
                  <a:cubicBezTo>
                    <a:pt x="-1304" y="17600"/>
                    <a:pt x="239" y="19360"/>
                    <a:pt x="1782" y="20320"/>
                  </a:cubicBezTo>
                  <a:cubicBezTo>
                    <a:pt x="3325" y="21280"/>
                    <a:pt x="4868" y="21440"/>
                    <a:pt x="641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7" name="Line"/>
            <p:cNvSpPr/>
            <p:nvPr/>
          </p:nvSpPr>
          <p:spPr>
            <a:xfrm>
              <a:off x="4066292" y="627993"/>
              <a:ext cx="207539" cy="12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89" extrusionOk="0">
                  <a:moveTo>
                    <a:pt x="7603" y="11746"/>
                  </a:moveTo>
                  <a:cubicBezTo>
                    <a:pt x="7739" y="9946"/>
                    <a:pt x="7876" y="8146"/>
                    <a:pt x="7261" y="6571"/>
                  </a:cubicBezTo>
                  <a:cubicBezTo>
                    <a:pt x="6646" y="4996"/>
                    <a:pt x="5279" y="3646"/>
                    <a:pt x="4048" y="3759"/>
                  </a:cubicBezTo>
                  <a:cubicBezTo>
                    <a:pt x="2818" y="3871"/>
                    <a:pt x="1724" y="5446"/>
                    <a:pt x="1041" y="6796"/>
                  </a:cubicBezTo>
                  <a:cubicBezTo>
                    <a:pt x="357" y="8146"/>
                    <a:pt x="84" y="9271"/>
                    <a:pt x="15" y="10396"/>
                  </a:cubicBezTo>
                  <a:cubicBezTo>
                    <a:pt x="-53" y="11521"/>
                    <a:pt x="84" y="12646"/>
                    <a:pt x="904" y="12984"/>
                  </a:cubicBezTo>
                  <a:cubicBezTo>
                    <a:pt x="1724" y="13321"/>
                    <a:pt x="3228" y="12871"/>
                    <a:pt x="4595" y="12196"/>
                  </a:cubicBezTo>
                  <a:cubicBezTo>
                    <a:pt x="5962" y="11521"/>
                    <a:pt x="7193" y="10621"/>
                    <a:pt x="8013" y="9721"/>
                  </a:cubicBezTo>
                  <a:cubicBezTo>
                    <a:pt x="8833" y="8821"/>
                    <a:pt x="9243" y="7921"/>
                    <a:pt x="9448" y="6909"/>
                  </a:cubicBezTo>
                  <a:cubicBezTo>
                    <a:pt x="9653" y="5896"/>
                    <a:pt x="9653" y="4771"/>
                    <a:pt x="9995" y="4433"/>
                  </a:cubicBezTo>
                  <a:cubicBezTo>
                    <a:pt x="10337" y="4096"/>
                    <a:pt x="11020" y="4546"/>
                    <a:pt x="11567" y="5221"/>
                  </a:cubicBezTo>
                  <a:cubicBezTo>
                    <a:pt x="12114" y="5896"/>
                    <a:pt x="12524" y="6796"/>
                    <a:pt x="13003" y="7921"/>
                  </a:cubicBezTo>
                  <a:cubicBezTo>
                    <a:pt x="13481" y="9046"/>
                    <a:pt x="14028" y="10396"/>
                    <a:pt x="13960" y="10734"/>
                  </a:cubicBezTo>
                  <a:cubicBezTo>
                    <a:pt x="13891" y="11071"/>
                    <a:pt x="13208" y="10396"/>
                    <a:pt x="12798" y="9496"/>
                  </a:cubicBezTo>
                  <a:cubicBezTo>
                    <a:pt x="12388" y="8596"/>
                    <a:pt x="12251" y="7471"/>
                    <a:pt x="12388" y="6459"/>
                  </a:cubicBezTo>
                  <a:cubicBezTo>
                    <a:pt x="12524" y="5446"/>
                    <a:pt x="12934" y="4546"/>
                    <a:pt x="14233" y="4096"/>
                  </a:cubicBezTo>
                  <a:cubicBezTo>
                    <a:pt x="15532" y="3646"/>
                    <a:pt x="17719" y="3646"/>
                    <a:pt x="19155" y="3421"/>
                  </a:cubicBezTo>
                  <a:cubicBezTo>
                    <a:pt x="20590" y="3196"/>
                    <a:pt x="21274" y="2746"/>
                    <a:pt x="21410" y="2071"/>
                  </a:cubicBezTo>
                  <a:cubicBezTo>
                    <a:pt x="21547" y="1396"/>
                    <a:pt x="21137" y="496"/>
                    <a:pt x="20590" y="159"/>
                  </a:cubicBezTo>
                  <a:cubicBezTo>
                    <a:pt x="20043" y="-179"/>
                    <a:pt x="19360" y="46"/>
                    <a:pt x="18744" y="608"/>
                  </a:cubicBezTo>
                  <a:cubicBezTo>
                    <a:pt x="18129" y="1171"/>
                    <a:pt x="17582" y="2071"/>
                    <a:pt x="17514" y="2971"/>
                  </a:cubicBezTo>
                  <a:cubicBezTo>
                    <a:pt x="17446" y="3871"/>
                    <a:pt x="17856" y="4771"/>
                    <a:pt x="18334" y="6346"/>
                  </a:cubicBezTo>
                  <a:cubicBezTo>
                    <a:pt x="18813" y="7921"/>
                    <a:pt x="19360" y="10171"/>
                    <a:pt x="19565" y="12646"/>
                  </a:cubicBezTo>
                  <a:cubicBezTo>
                    <a:pt x="19770" y="15121"/>
                    <a:pt x="19633" y="17821"/>
                    <a:pt x="19223" y="19396"/>
                  </a:cubicBezTo>
                  <a:cubicBezTo>
                    <a:pt x="18813" y="20971"/>
                    <a:pt x="18129" y="21421"/>
                    <a:pt x="17788" y="21084"/>
                  </a:cubicBezTo>
                  <a:cubicBezTo>
                    <a:pt x="17446" y="20746"/>
                    <a:pt x="17446" y="19621"/>
                    <a:pt x="17788" y="18046"/>
                  </a:cubicBezTo>
                  <a:cubicBezTo>
                    <a:pt x="18129" y="16471"/>
                    <a:pt x="18813" y="14446"/>
                    <a:pt x="19496" y="1242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8" name="Line"/>
            <p:cNvSpPr/>
            <p:nvPr/>
          </p:nvSpPr>
          <p:spPr>
            <a:xfrm>
              <a:off x="4286808" y="624240"/>
              <a:ext cx="146913" cy="7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11560"/>
                  </a:moveTo>
                  <a:cubicBezTo>
                    <a:pt x="973" y="11188"/>
                    <a:pt x="1946" y="10815"/>
                    <a:pt x="2919" y="10070"/>
                  </a:cubicBezTo>
                  <a:cubicBezTo>
                    <a:pt x="3892" y="9326"/>
                    <a:pt x="4865" y="8208"/>
                    <a:pt x="5059" y="6905"/>
                  </a:cubicBezTo>
                  <a:cubicBezTo>
                    <a:pt x="5254" y="5602"/>
                    <a:pt x="4670" y="4112"/>
                    <a:pt x="3989" y="3926"/>
                  </a:cubicBezTo>
                  <a:cubicBezTo>
                    <a:pt x="3308" y="3740"/>
                    <a:pt x="2530" y="4857"/>
                    <a:pt x="2043" y="6533"/>
                  </a:cubicBezTo>
                  <a:cubicBezTo>
                    <a:pt x="1557" y="8208"/>
                    <a:pt x="1362" y="10443"/>
                    <a:pt x="1751" y="12119"/>
                  </a:cubicBezTo>
                  <a:cubicBezTo>
                    <a:pt x="2141" y="13795"/>
                    <a:pt x="3114" y="14912"/>
                    <a:pt x="4087" y="15284"/>
                  </a:cubicBezTo>
                  <a:cubicBezTo>
                    <a:pt x="5060" y="15657"/>
                    <a:pt x="6032" y="15284"/>
                    <a:pt x="6908" y="13422"/>
                  </a:cubicBezTo>
                  <a:cubicBezTo>
                    <a:pt x="7784" y="11560"/>
                    <a:pt x="8562" y="8209"/>
                    <a:pt x="9049" y="5602"/>
                  </a:cubicBezTo>
                  <a:cubicBezTo>
                    <a:pt x="9535" y="2995"/>
                    <a:pt x="9730" y="1133"/>
                    <a:pt x="10314" y="388"/>
                  </a:cubicBezTo>
                  <a:cubicBezTo>
                    <a:pt x="10897" y="-357"/>
                    <a:pt x="11870" y="15"/>
                    <a:pt x="12454" y="1133"/>
                  </a:cubicBezTo>
                  <a:cubicBezTo>
                    <a:pt x="13038" y="2250"/>
                    <a:pt x="13232" y="4112"/>
                    <a:pt x="13427" y="5974"/>
                  </a:cubicBezTo>
                  <a:cubicBezTo>
                    <a:pt x="13622" y="7836"/>
                    <a:pt x="13816" y="9698"/>
                    <a:pt x="13914" y="11746"/>
                  </a:cubicBezTo>
                  <a:cubicBezTo>
                    <a:pt x="14011" y="13795"/>
                    <a:pt x="14011" y="16029"/>
                    <a:pt x="13232" y="17891"/>
                  </a:cubicBezTo>
                  <a:cubicBezTo>
                    <a:pt x="12454" y="19753"/>
                    <a:pt x="10897" y="21243"/>
                    <a:pt x="10022" y="20871"/>
                  </a:cubicBezTo>
                  <a:cubicBezTo>
                    <a:pt x="9146" y="20498"/>
                    <a:pt x="8951" y="18264"/>
                    <a:pt x="9438" y="15471"/>
                  </a:cubicBezTo>
                  <a:cubicBezTo>
                    <a:pt x="9924" y="12677"/>
                    <a:pt x="11092" y="9326"/>
                    <a:pt x="13232" y="7091"/>
                  </a:cubicBezTo>
                  <a:cubicBezTo>
                    <a:pt x="15373" y="4857"/>
                    <a:pt x="18486" y="3740"/>
                    <a:pt x="21600" y="262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79" name="Line"/>
            <p:cNvSpPr/>
            <p:nvPr/>
          </p:nvSpPr>
          <p:spPr>
            <a:xfrm>
              <a:off x="3040780" y="413654"/>
              <a:ext cx="134263" cy="20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4" extrusionOk="0">
                  <a:moveTo>
                    <a:pt x="1788" y="7786"/>
                  </a:moveTo>
                  <a:cubicBezTo>
                    <a:pt x="2635" y="11174"/>
                    <a:pt x="3482" y="14562"/>
                    <a:pt x="3906" y="16609"/>
                  </a:cubicBezTo>
                  <a:cubicBezTo>
                    <a:pt x="4329" y="18656"/>
                    <a:pt x="4329" y="19362"/>
                    <a:pt x="4329" y="20068"/>
                  </a:cubicBezTo>
                  <a:cubicBezTo>
                    <a:pt x="4329" y="20774"/>
                    <a:pt x="4329" y="21480"/>
                    <a:pt x="4117" y="21409"/>
                  </a:cubicBezTo>
                  <a:cubicBezTo>
                    <a:pt x="3906" y="21339"/>
                    <a:pt x="3482" y="20492"/>
                    <a:pt x="2741" y="18233"/>
                  </a:cubicBezTo>
                  <a:cubicBezTo>
                    <a:pt x="2000" y="15974"/>
                    <a:pt x="941" y="12303"/>
                    <a:pt x="411" y="10115"/>
                  </a:cubicBezTo>
                  <a:cubicBezTo>
                    <a:pt x="-118" y="7927"/>
                    <a:pt x="-118" y="7221"/>
                    <a:pt x="306" y="6656"/>
                  </a:cubicBezTo>
                  <a:cubicBezTo>
                    <a:pt x="729" y="6092"/>
                    <a:pt x="1576" y="5668"/>
                    <a:pt x="2847" y="5880"/>
                  </a:cubicBezTo>
                  <a:cubicBezTo>
                    <a:pt x="4117" y="6092"/>
                    <a:pt x="5811" y="6939"/>
                    <a:pt x="7823" y="8633"/>
                  </a:cubicBezTo>
                  <a:cubicBezTo>
                    <a:pt x="9835" y="10327"/>
                    <a:pt x="12164" y="12868"/>
                    <a:pt x="13753" y="14351"/>
                  </a:cubicBezTo>
                  <a:cubicBezTo>
                    <a:pt x="15341" y="15833"/>
                    <a:pt x="16188" y="16256"/>
                    <a:pt x="17141" y="16468"/>
                  </a:cubicBezTo>
                  <a:cubicBezTo>
                    <a:pt x="18094" y="16680"/>
                    <a:pt x="19153" y="16680"/>
                    <a:pt x="20000" y="15339"/>
                  </a:cubicBezTo>
                  <a:cubicBezTo>
                    <a:pt x="20847" y="13998"/>
                    <a:pt x="21482" y="11315"/>
                    <a:pt x="21482" y="8845"/>
                  </a:cubicBezTo>
                  <a:cubicBezTo>
                    <a:pt x="21482" y="6374"/>
                    <a:pt x="20847" y="4115"/>
                    <a:pt x="20106" y="2562"/>
                  </a:cubicBezTo>
                  <a:cubicBezTo>
                    <a:pt x="19364" y="1009"/>
                    <a:pt x="18517" y="162"/>
                    <a:pt x="17776" y="21"/>
                  </a:cubicBezTo>
                  <a:cubicBezTo>
                    <a:pt x="17035" y="-120"/>
                    <a:pt x="16400" y="445"/>
                    <a:pt x="16717" y="1715"/>
                  </a:cubicBezTo>
                  <a:cubicBezTo>
                    <a:pt x="17035" y="2986"/>
                    <a:pt x="18306" y="4962"/>
                    <a:pt x="19576" y="693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0" name="Line"/>
            <p:cNvSpPr/>
            <p:nvPr/>
          </p:nvSpPr>
          <p:spPr>
            <a:xfrm>
              <a:off x="3190925" y="490617"/>
              <a:ext cx="22501" cy="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extrusionOk="0">
                  <a:moveTo>
                    <a:pt x="0" y="4629"/>
                  </a:moveTo>
                  <a:cubicBezTo>
                    <a:pt x="5082" y="3086"/>
                    <a:pt x="10165" y="1543"/>
                    <a:pt x="11435" y="2057"/>
                  </a:cubicBezTo>
                  <a:cubicBezTo>
                    <a:pt x="12706" y="2571"/>
                    <a:pt x="10165" y="5143"/>
                    <a:pt x="8259" y="8229"/>
                  </a:cubicBezTo>
                  <a:cubicBezTo>
                    <a:pt x="6353" y="11314"/>
                    <a:pt x="5083" y="14914"/>
                    <a:pt x="6988" y="17486"/>
                  </a:cubicBezTo>
                  <a:cubicBezTo>
                    <a:pt x="8894" y="20057"/>
                    <a:pt x="13976" y="21600"/>
                    <a:pt x="17153" y="21086"/>
                  </a:cubicBezTo>
                  <a:cubicBezTo>
                    <a:pt x="20329" y="20571"/>
                    <a:pt x="21600" y="18000"/>
                    <a:pt x="21600" y="14143"/>
                  </a:cubicBezTo>
                  <a:cubicBezTo>
                    <a:pt x="21600" y="10286"/>
                    <a:pt x="20329" y="5143"/>
                    <a:pt x="19059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1" name="Line"/>
            <p:cNvSpPr/>
            <p:nvPr/>
          </p:nvSpPr>
          <p:spPr>
            <a:xfrm>
              <a:off x="3218719" y="446940"/>
              <a:ext cx="71472" cy="8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extrusionOk="0">
                  <a:moveTo>
                    <a:pt x="0" y="9406"/>
                  </a:moveTo>
                  <a:cubicBezTo>
                    <a:pt x="1600" y="8361"/>
                    <a:pt x="3200" y="7316"/>
                    <a:pt x="5800" y="7316"/>
                  </a:cubicBezTo>
                  <a:cubicBezTo>
                    <a:pt x="8400" y="7316"/>
                    <a:pt x="12000" y="8361"/>
                    <a:pt x="14400" y="9581"/>
                  </a:cubicBezTo>
                  <a:cubicBezTo>
                    <a:pt x="16800" y="10800"/>
                    <a:pt x="18000" y="12194"/>
                    <a:pt x="18800" y="14110"/>
                  </a:cubicBezTo>
                  <a:cubicBezTo>
                    <a:pt x="19600" y="16026"/>
                    <a:pt x="20000" y="18465"/>
                    <a:pt x="19200" y="19858"/>
                  </a:cubicBezTo>
                  <a:cubicBezTo>
                    <a:pt x="18400" y="21252"/>
                    <a:pt x="16400" y="21600"/>
                    <a:pt x="15000" y="20729"/>
                  </a:cubicBezTo>
                  <a:cubicBezTo>
                    <a:pt x="13600" y="19858"/>
                    <a:pt x="12800" y="17768"/>
                    <a:pt x="12400" y="15852"/>
                  </a:cubicBezTo>
                  <a:cubicBezTo>
                    <a:pt x="12000" y="13936"/>
                    <a:pt x="12000" y="12194"/>
                    <a:pt x="13600" y="9581"/>
                  </a:cubicBezTo>
                  <a:cubicBezTo>
                    <a:pt x="15200" y="6968"/>
                    <a:pt x="18400" y="34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2" name="Line"/>
            <p:cNvSpPr/>
            <p:nvPr/>
          </p:nvSpPr>
          <p:spPr>
            <a:xfrm>
              <a:off x="3335408" y="344769"/>
              <a:ext cx="65959" cy="18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4" extrusionOk="0">
                  <a:moveTo>
                    <a:pt x="21107" y="813"/>
                  </a:moveTo>
                  <a:cubicBezTo>
                    <a:pt x="18989" y="344"/>
                    <a:pt x="16872" y="-126"/>
                    <a:pt x="14966" y="31"/>
                  </a:cubicBezTo>
                  <a:cubicBezTo>
                    <a:pt x="13060" y="187"/>
                    <a:pt x="11366" y="970"/>
                    <a:pt x="8825" y="3552"/>
                  </a:cubicBezTo>
                  <a:cubicBezTo>
                    <a:pt x="6283" y="6135"/>
                    <a:pt x="2895" y="10517"/>
                    <a:pt x="1201" y="13491"/>
                  </a:cubicBezTo>
                  <a:cubicBezTo>
                    <a:pt x="-493" y="16465"/>
                    <a:pt x="-493" y="18031"/>
                    <a:pt x="1836" y="19126"/>
                  </a:cubicBezTo>
                  <a:cubicBezTo>
                    <a:pt x="4166" y="20222"/>
                    <a:pt x="8825" y="20848"/>
                    <a:pt x="13483" y="2147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3" name="Line"/>
            <p:cNvSpPr/>
            <p:nvPr/>
          </p:nvSpPr>
          <p:spPr>
            <a:xfrm>
              <a:off x="3401366" y="365023"/>
              <a:ext cx="142943" cy="14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extrusionOk="0">
                  <a:moveTo>
                    <a:pt x="0" y="21379"/>
                  </a:moveTo>
                  <a:cubicBezTo>
                    <a:pt x="1600" y="19579"/>
                    <a:pt x="3200" y="17779"/>
                    <a:pt x="4100" y="14879"/>
                  </a:cubicBezTo>
                  <a:cubicBezTo>
                    <a:pt x="5000" y="11979"/>
                    <a:pt x="5200" y="7979"/>
                    <a:pt x="5300" y="5479"/>
                  </a:cubicBezTo>
                  <a:cubicBezTo>
                    <a:pt x="5400" y="2979"/>
                    <a:pt x="5400" y="1979"/>
                    <a:pt x="5000" y="1179"/>
                  </a:cubicBezTo>
                  <a:cubicBezTo>
                    <a:pt x="4600" y="379"/>
                    <a:pt x="3800" y="-221"/>
                    <a:pt x="3200" y="79"/>
                  </a:cubicBezTo>
                  <a:cubicBezTo>
                    <a:pt x="2600" y="379"/>
                    <a:pt x="2200" y="1579"/>
                    <a:pt x="1900" y="3679"/>
                  </a:cubicBezTo>
                  <a:cubicBezTo>
                    <a:pt x="1600" y="5779"/>
                    <a:pt x="1400" y="8779"/>
                    <a:pt x="1600" y="10879"/>
                  </a:cubicBezTo>
                  <a:cubicBezTo>
                    <a:pt x="1800" y="12979"/>
                    <a:pt x="2400" y="14179"/>
                    <a:pt x="3200" y="14979"/>
                  </a:cubicBezTo>
                  <a:cubicBezTo>
                    <a:pt x="4000" y="15779"/>
                    <a:pt x="5000" y="16179"/>
                    <a:pt x="5900" y="16079"/>
                  </a:cubicBezTo>
                  <a:cubicBezTo>
                    <a:pt x="6800" y="15979"/>
                    <a:pt x="7600" y="15379"/>
                    <a:pt x="8700" y="13579"/>
                  </a:cubicBezTo>
                  <a:cubicBezTo>
                    <a:pt x="9800" y="11779"/>
                    <a:pt x="11200" y="8779"/>
                    <a:pt x="12100" y="6579"/>
                  </a:cubicBezTo>
                  <a:cubicBezTo>
                    <a:pt x="13000" y="4379"/>
                    <a:pt x="13400" y="2979"/>
                    <a:pt x="13600" y="2779"/>
                  </a:cubicBezTo>
                  <a:cubicBezTo>
                    <a:pt x="13800" y="2579"/>
                    <a:pt x="13800" y="3579"/>
                    <a:pt x="14000" y="4679"/>
                  </a:cubicBezTo>
                  <a:cubicBezTo>
                    <a:pt x="14200" y="5779"/>
                    <a:pt x="14600" y="6979"/>
                    <a:pt x="15900" y="7979"/>
                  </a:cubicBezTo>
                  <a:cubicBezTo>
                    <a:pt x="17200" y="8979"/>
                    <a:pt x="19400" y="9779"/>
                    <a:pt x="21600" y="1057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4" name="Line"/>
            <p:cNvSpPr/>
            <p:nvPr/>
          </p:nvSpPr>
          <p:spPr>
            <a:xfrm>
              <a:off x="3564161" y="407235"/>
              <a:ext cx="11912" cy="6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5" name="Line"/>
            <p:cNvSpPr/>
            <p:nvPr/>
          </p:nvSpPr>
          <p:spPr>
            <a:xfrm>
              <a:off x="3646219" y="300028"/>
              <a:ext cx="124413" cy="11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extrusionOk="0">
                  <a:moveTo>
                    <a:pt x="5055" y="5337"/>
                  </a:moveTo>
                  <a:cubicBezTo>
                    <a:pt x="5055" y="9148"/>
                    <a:pt x="5055" y="12960"/>
                    <a:pt x="4940" y="15501"/>
                  </a:cubicBezTo>
                  <a:cubicBezTo>
                    <a:pt x="4826" y="18042"/>
                    <a:pt x="4596" y="19313"/>
                    <a:pt x="3906" y="20202"/>
                  </a:cubicBezTo>
                  <a:cubicBezTo>
                    <a:pt x="3217" y="21092"/>
                    <a:pt x="2068" y="21600"/>
                    <a:pt x="1264" y="21092"/>
                  </a:cubicBezTo>
                  <a:cubicBezTo>
                    <a:pt x="460" y="20584"/>
                    <a:pt x="0" y="19059"/>
                    <a:pt x="0" y="17026"/>
                  </a:cubicBezTo>
                  <a:cubicBezTo>
                    <a:pt x="0" y="14993"/>
                    <a:pt x="460" y="12452"/>
                    <a:pt x="3102" y="9529"/>
                  </a:cubicBezTo>
                  <a:cubicBezTo>
                    <a:pt x="5745" y="6607"/>
                    <a:pt x="10570" y="3304"/>
                    <a:pt x="14017" y="1652"/>
                  </a:cubicBezTo>
                  <a:cubicBezTo>
                    <a:pt x="17464" y="0"/>
                    <a:pt x="195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6" name="Line"/>
            <p:cNvSpPr/>
            <p:nvPr/>
          </p:nvSpPr>
          <p:spPr>
            <a:xfrm>
              <a:off x="3766661" y="209442"/>
              <a:ext cx="95295" cy="5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extrusionOk="0">
                  <a:moveTo>
                    <a:pt x="0" y="7427"/>
                  </a:moveTo>
                  <a:cubicBezTo>
                    <a:pt x="300" y="4856"/>
                    <a:pt x="600" y="2284"/>
                    <a:pt x="1500" y="999"/>
                  </a:cubicBezTo>
                  <a:cubicBezTo>
                    <a:pt x="2400" y="-287"/>
                    <a:pt x="3900" y="-287"/>
                    <a:pt x="5250" y="742"/>
                  </a:cubicBezTo>
                  <a:cubicBezTo>
                    <a:pt x="6600" y="1770"/>
                    <a:pt x="7800" y="3827"/>
                    <a:pt x="8400" y="6399"/>
                  </a:cubicBezTo>
                  <a:cubicBezTo>
                    <a:pt x="9000" y="8970"/>
                    <a:pt x="9000" y="12056"/>
                    <a:pt x="8700" y="14884"/>
                  </a:cubicBezTo>
                  <a:cubicBezTo>
                    <a:pt x="8400" y="17713"/>
                    <a:pt x="7800" y="20284"/>
                    <a:pt x="8100" y="20799"/>
                  </a:cubicBezTo>
                  <a:cubicBezTo>
                    <a:pt x="8400" y="21313"/>
                    <a:pt x="9600" y="19770"/>
                    <a:pt x="12000" y="17456"/>
                  </a:cubicBezTo>
                  <a:cubicBezTo>
                    <a:pt x="14400" y="15142"/>
                    <a:pt x="18000" y="12056"/>
                    <a:pt x="21600" y="897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7" name="Line"/>
            <p:cNvSpPr/>
            <p:nvPr/>
          </p:nvSpPr>
          <p:spPr>
            <a:xfrm>
              <a:off x="3865925" y="168999"/>
              <a:ext cx="43678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5709" y="3380"/>
                    <a:pt x="9818" y="6759"/>
                    <a:pt x="6218" y="10359"/>
                  </a:cubicBezTo>
                  <a:cubicBezTo>
                    <a:pt x="2618" y="13959"/>
                    <a:pt x="1309" y="177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8" name="Line"/>
            <p:cNvSpPr/>
            <p:nvPr/>
          </p:nvSpPr>
          <p:spPr>
            <a:xfrm>
              <a:off x="3910004" y="271894"/>
              <a:ext cx="59158" cy="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480" extrusionOk="0">
                  <a:moveTo>
                    <a:pt x="4175" y="3999"/>
                  </a:moveTo>
                  <a:cubicBezTo>
                    <a:pt x="2735" y="8319"/>
                    <a:pt x="1295" y="12639"/>
                    <a:pt x="575" y="15879"/>
                  </a:cubicBezTo>
                  <a:cubicBezTo>
                    <a:pt x="-145" y="19119"/>
                    <a:pt x="-145" y="21279"/>
                    <a:pt x="335" y="20199"/>
                  </a:cubicBezTo>
                  <a:cubicBezTo>
                    <a:pt x="815" y="19119"/>
                    <a:pt x="1775" y="14799"/>
                    <a:pt x="2735" y="11559"/>
                  </a:cubicBezTo>
                  <a:cubicBezTo>
                    <a:pt x="3695" y="8319"/>
                    <a:pt x="4655" y="6159"/>
                    <a:pt x="5855" y="4215"/>
                  </a:cubicBezTo>
                  <a:cubicBezTo>
                    <a:pt x="7055" y="2271"/>
                    <a:pt x="8495" y="543"/>
                    <a:pt x="10415" y="111"/>
                  </a:cubicBezTo>
                  <a:cubicBezTo>
                    <a:pt x="12335" y="-321"/>
                    <a:pt x="14735" y="543"/>
                    <a:pt x="15935" y="2055"/>
                  </a:cubicBezTo>
                  <a:cubicBezTo>
                    <a:pt x="17135" y="3567"/>
                    <a:pt x="17135" y="5727"/>
                    <a:pt x="17855" y="7887"/>
                  </a:cubicBezTo>
                  <a:cubicBezTo>
                    <a:pt x="18575" y="10047"/>
                    <a:pt x="20015" y="12207"/>
                    <a:pt x="21455" y="1436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89" name="Line"/>
            <p:cNvSpPr/>
            <p:nvPr/>
          </p:nvSpPr>
          <p:spPr>
            <a:xfrm>
              <a:off x="3977102" y="125322"/>
              <a:ext cx="62354" cy="21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extrusionOk="0">
                  <a:moveTo>
                    <a:pt x="0" y="0"/>
                  </a:moveTo>
                  <a:cubicBezTo>
                    <a:pt x="7200" y="2989"/>
                    <a:pt x="14400" y="5977"/>
                    <a:pt x="18000" y="9238"/>
                  </a:cubicBezTo>
                  <a:cubicBezTo>
                    <a:pt x="21600" y="12498"/>
                    <a:pt x="21600" y="16030"/>
                    <a:pt x="20700" y="18136"/>
                  </a:cubicBezTo>
                  <a:cubicBezTo>
                    <a:pt x="19800" y="20242"/>
                    <a:pt x="18000" y="2092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 b="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Anshul Gandhi</cp:lastModifiedBy>
  <cp:revision>2</cp:revision>
  <dcterms:modified xsi:type="dcterms:W3CDTF">2023-09-20T17:55:40Z</dcterms:modified>
</cp:coreProperties>
</file>