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Drawing"/>
          <p:cNvGrpSpPr/>
          <p:nvPr/>
        </p:nvGrpSpPr>
        <p:grpSpPr>
          <a:xfrm>
            <a:off x="349583" y="1631693"/>
            <a:ext cx="1244267" cy="843860"/>
            <a:chOff x="0" y="0"/>
            <a:chExt cx="1244266" cy="843858"/>
          </a:xfrm>
        </p:grpSpPr>
        <p:sp>
          <p:nvSpPr>
            <p:cNvPr id="119" name="Line"/>
            <p:cNvSpPr/>
            <p:nvPr/>
          </p:nvSpPr>
          <p:spPr>
            <a:xfrm>
              <a:off x="25066" y="260606"/>
              <a:ext cx="1143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00"/>
                    <a:pt x="9600" y="9600"/>
                    <a:pt x="13200" y="13200"/>
                  </a:cubicBezTo>
                  <a:cubicBezTo>
                    <a:pt x="16800" y="16800"/>
                    <a:pt x="19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0" y="173325"/>
              <a:ext cx="244689" cy="43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248" fill="norm" stroke="1" extrusionOk="0">
                  <a:moveTo>
                    <a:pt x="1052" y="6678"/>
                  </a:moveTo>
                  <a:cubicBezTo>
                    <a:pt x="332" y="5552"/>
                    <a:pt x="-388" y="4426"/>
                    <a:pt x="242" y="3198"/>
                  </a:cubicBezTo>
                  <a:cubicBezTo>
                    <a:pt x="872" y="1969"/>
                    <a:pt x="2852" y="638"/>
                    <a:pt x="5462" y="178"/>
                  </a:cubicBezTo>
                  <a:cubicBezTo>
                    <a:pt x="8072" y="-283"/>
                    <a:pt x="11312" y="126"/>
                    <a:pt x="14102" y="1713"/>
                  </a:cubicBezTo>
                  <a:cubicBezTo>
                    <a:pt x="16892" y="3300"/>
                    <a:pt x="19232" y="6064"/>
                    <a:pt x="20222" y="8828"/>
                  </a:cubicBezTo>
                  <a:cubicBezTo>
                    <a:pt x="21212" y="11592"/>
                    <a:pt x="20852" y="14356"/>
                    <a:pt x="19862" y="16403"/>
                  </a:cubicBezTo>
                  <a:cubicBezTo>
                    <a:pt x="18872" y="18451"/>
                    <a:pt x="17252" y="19781"/>
                    <a:pt x="15992" y="20498"/>
                  </a:cubicBezTo>
                  <a:cubicBezTo>
                    <a:pt x="14732" y="21215"/>
                    <a:pt x="13832" y="21317"/>
                    <a:pt x="13022" y="21215"/>
                  </a:cubicBezTo>
                  <a:cubicBezTo>
                    <a:pt x="12212" y="21112"/>
                    <a:pt x="11492" y="20805"/>
                    <a:pt x="11042" y="20396"/>
                  </a:cubicBezTo>
                  <a:cubicBezTo>
                    <a:pt x="10592" y="19986"/>
                    <a:pt x="10412" y="19474"/>
                    <a:pt x="10682" y="19065"/>
                  </a:cubicBezTo>
                  <a:cubicBezTo>
                    <a:pt x="10952" y="18655"/>
                    <a:pt x="11672" y="18348"/>
                    <a:pt x="12392" y="18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348916" y="381256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323516" y="279656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377493" y="275636"/>
              <a:ext cx="183385" cy="22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207" fill="norm" stroke="1" extrusionOk="0">
                  <a:moveTo>
                    <a:pt x="9829" y="989"/>
                  </a:moveTo>
                  <a:cubicBezTo>
                    <a:pt x="8373" y="384"/>
                    <a:pt x="6917" y="-222"/>
                    <a:pt x="5218" y="81"/>
                  </a:cubicBezTo>
                  <a:cubicBezTo>
                    <a:pt x="3519" y="384"/>
                    <a:pt x="1578" y="1595"/>
                    <a:pt x="607" y="2705"/>
                  </a:cubicBezTo>
                  <a:cubicBezTo>
                    <a:pt x="-364" y="3815"/>
                    <a:pt x="-364" y="4825"/>
                    <a:pt x="2063" y="6238"/>
                  </a:cubicBezTo>
                  <a:cubicBezTo>
                    <a:pt x="4490" y="7651"/>
                    <a:pt x="9344" y="9468"/>
                    <a:pt x="12863" y="11083"/>
                  </a:cubicBezTo>
                  <a:cubicBezTo>
                    <a:pt x="16382" y="12698"/>
                    <a:pt x="18566" y="14111"/>
                    <a:pt x="19780" y="15322"/>
                  </a:cubicBezTo>
                  <a:cubicBezTo>
                    <a:pt x="20993" y="16533"/>
                    <a:pt x="21236" y="17542"/>
                    <a:pt x="20872" y="18653"/>
                  </a:cubicBezTo>
                  <a:cubicBezTo>
                    <a:pt x="20508" y="19763"/>
                    <a:pt x="19537" y="20974"/>
                    <a:pt x="17960" y="21176"/>
                  </a:cubicBezTo>
                  <a:cubicBezTo>
                    <a:pt x="16382" y="21378"/>
                    <a:pt x="14198" y="20571"/>
                    <a:pt x="12014" y="19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583075" y="252710"/>
              <a:ext cx="121442" cy="181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066" fill="norm" stroke="1" extrusionOk="0">
                  <a:moveTo>
                    <a:pt x="15513" y="179"/>
                  </a:moveTo>
                  <a:cubicBezTo>
                    <a:pt x="13683" y="-67"/>
                    <a:pt x="11852" y="-312"/>
                    <a:pt x="9290" y="1283"/>
                  </a:cubicBezTo>
                  <a:cubicBezTo>
                    <a:pt x="6727" y="2879"/>
                    <a:pt x="3432" y="6315"/>
                    <a:pt x="1602" y="9383"/>
                  </a:cubicBezTo>
                  <a:cubicBezTo>
                    <a:pt x="-229" y="12452"/>
                    <a:pt x="-595" y="15152"/>
                    <a:pt x="1052" y="17361"/>
                  </a:cubicBezTo>
                  <a:cubicBezTo>
                    <a:pt x="2700" y="19570"/>
                    <a:pt x="6361" y="21288"/>
                    <a:pt x="10022" y="21043"/>
                  </a:cubicBezTo>
                  <a:cubicBezTo>
                    <a:pt x="13683" y="20797"/>
                    <a:pt x="17344" y="18588"/>
                    <a:pt x="21005" y="16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685416" y="-1"/>
              <a:ext cx="558851" cy="42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55" fill="norm" stroke="1" extrusionOk="0">
                  <a:moveTo>
                    <a:pt x="735" y="15241"/>
                  </a:moveTo>
                  <a:cubicBezTo>
                    <a:pt x="572" y="14701"/>
                    <a:pt x="409" y="14161"/>
                    <a:pt x="246" y="13621"/>
                  </a:cubicBezTo>
                  <a:cubicBezTo>
                    <a:pt x="83" y="13081"/>
                    <a:pt x="-80" y="12541"/>
                    <a:pt x="42" y="12271"/>
                  </a:cubicBezTo>
                  <a:cubicBezTo>
                    <a:pt x="165" y="12001"/>
                    <a:pt x="572" y="12001"/>
                    <a:pt x="1265" y="12703"/>
                  </a:cubicBezTo>
                  <a:cubicBezTo>
                    <a:pt x="1958" y="13405"/>
                    <a:pt x="2936" y="14809"/>
                    <a:pt x="3547" y="16159"/>
                  </a:cubicBezTo>
                  <a:cubicBezTo>
                    <a:pt x="4158" y="17509"/>
                    <a:pt x="4403" y="18805"/>
                    <a:pt x="4403" y="19777"/>
                  </a:cubicBezTo>
                  <a:cubicBezTo>
                    <a:pt x="4403" y="20749"/>
                    <a:pt x="4158" y="21397"/>
                    <a:pt x="3955" y="21451"/>
                  </a:cubicBezTo>
                  <a:cubicBezTo>
                    <a:pt x="3751" y="21505"/>
                    <a:pt x="3588" y="20965"/>
                    <a:pt x="3669" y="19561"/>
                  </a:cubicBezTo>
                  <a:cubicBezTo>
                    <a:pt x="3751" y="18157"/>
                    <a:pt x="4077" y="15889"/>
                    <a:pt x="4403" y="14539"/>
                  </a:cubicBezTo>
                  <a:cubicBezTo>
                    <a:pt x="4729" y="13189"/>
                    <a:pt x="5055" y="12757"/>
                    <a:pt x="5381" y="12757"/>
                  </a:cubicBezTo>
                  <a:cubicBezTo>
                    <a:pt x="5707" y="12757"/>
                    <a:pt x="6033" y="13189"/>
                    <a:pt x="6400" y="13459"/>
                  </a:cubicBezTo>
                  <a:cubicBezTo>
                    <a:pt x="6767" y="13729"/>
                    <a:pt x="7174" y="13837"/>
                    <a:pt x="7582" y="13837"/>
                  </a:cubicBezTo>
                  <a:cubicBezTo>
                    <a:pt x="7989" y="13837"/>
                    <a:pt x="8397" y="13729"/>
                    <a:pt x="8723" y="13405"/>
                  </a:cubicBezTo>
                  <a:cubicBezTo>
                    <a:pt x="9049" y="13081"/>
                    <a:pt x="9294" y="12541"/>
                    <a:pt x="9457" y="11947"/>
                  </a:cubicBezTo>
                  <a:cubicBezTo>
                    <a:pt x="9620" y="11353"/>
                    <a:pt x="9701" y="10705"/>
                    <a:pt x="9701" y="10111"/>
                  </a:cubicBezTo>
                  <a:cubicBezTo>
                    <a:pt x="9701" y="9517"/>
                    <a:pt x="9620" y="8977"/>
                    <a:pt x="9334" y="8761"/>
                  </a:cubicBezTo>
                  <a:cubicBezTo>
                    <a:pt x="9049" y="8545"/>
                    <a:pt x="8560" y="8653"/>
                    <a:pt x="8112" y="9301"/>
                  </a:cubicBezTo>
                  <a:cubicBezTo>
                    <a:pt x="7663" y="9949"/>
                    <a:pt x="7256" y="11137"/>
                    <a:pt x="7052" y="12487"/>
                  </a:cubicBezTo>
                  <a:cubicBezTo>
                    <a:pt x="6848" y="13837"/>
                    <a:pt x="6848" y="15349"/>
                    <a:pt x="7052" y="16375"/>
                  </a:cubicBezTo>
                  <a:cubicBezTo>
                    <a:pt x="7256" y="17401"/>
                    <a:pt x="7663" y="17941"/>
                    <a:pt x="8071" y="18211"/>
                  </a:cubicBezTo>
                  <a:cubicBezTo>
                    <a:pt x="8478" y="18481"/>
                    <a:pt x="8886" y="18481"/>
                    <a:pt x="9457" y="17995"/>
                  </a:cubicBezTo>
                  <a:cubicBezTo>
                    <a:pt x="10027" y="17509"/>
                    <a:pt x="10761" y="16537"/>
                    <a:pt x="11413" y="14647"/>
                  </a:cubicBezTo>
                  <a:cubicBezTo>
                    <a:pt x="12065" y="12757"/>
                    <a:pt x="12635" y="9949"/>
                    <a:pt x="13002" y="7627"/>
                  </a:cubicBezTo>
                  <a:cubicBezTo>
                    <a:pt x="13369" y="5305"/>
                    <a:pt x="13532" y="3469"/>
                    <a:pt x="13573" y="2173"/>
                  </a:cubicBezTo>
                  <a:cubicBezTo>
                    <a:pt x="13614" y="877"/>
                    <a:pt x="13532" y="121"/>
                    <a:pt x="13369" y="13"/>
                  </a:cubicBezTo>
                  <a:cubicBezTo>
                    <a:pt x="13206" y="-95"/>
                    <a:pt x="12962" y="445"/>
                    <a:pt x="12798" y="2443"/>
                  </a:cubicBezTo>
                  <a:cubicBezTo>
                    <a:pt x="12635" y="4441"/>
                    <a:pt x="12554" y="7897"/>
                    <a:pt x="12676" y="10543"/>
                  </a:cubicBezTo>
                  <a:cubicBezTo>
                    <a:pt x="12798" y="13189"/>
                    <a:pt x="13125" y="15025"/>
                    <a:pt x="13410" y="16159"/>
                  </a:cubicBezTo>
                  <a:cubicBezTo>
                    <a:pt x="13695" y="17293"/>
                    <a:pt x="13940" y="17725"/>
                    <a:pt x="14306" y="17941"/>
                  </a:cubicBezTo>
                  <a:cubicBezTo>
                    <a:pt x="14673" y="18157"/>
                    <a:pt x="15162" y="18157"/>
                    <a:pt x="15814" y="17347"/>
                  </a:cubicBezTo>
                  <a:cubicBezTo>
                    <a:pt x="16466" y="16537"/>
                    <a:pt x="17282" y="14917"/>
                    <a:pt x="17730" y="13729"/>
                  </a:cubicBezTo>
                  <a:cubicBezTo>
                    <a:pt x="18178" y="12541"/>
                    <a:pt x="18260" y="11785"/>
                    <a:pt x="18300" y="11083"/>
                  </a:cubicBezTo>
                  <a:cubicBezTo>
                    <a:pt x="18341" y="10381"/>
                    <a:pt x="18341" y="9733"/>
                    <a:pt x="18097" y="9517"/>
                  </a:cubicBezTo>
                  <a:cubicBezTo>
                    <a:pt x="17852" y="9301"/>
                    <a:pt x="17363" y="9517"/>
                    <a:pt x="16955" y="10111"/>
                  </a:cubicBezTo>
                  <a:cubicBezTo>
                    <a:pt x="16548" y="10705"/>
                    <a:pt x="16222" y="11677"/>
                    <a:pt x="16059" y="12433"/>
                  </a:cubicBezTo>
                  <a:cubicBezTo>
                    <a:pt x="15896" y="13189"/>
                    <a:pt x="15896" y="13729"/>
                    <a:pt x="16344" y="14269"/>
                  </a:cubicBezTo>
                  <a:cubicBezTo>
                    <a:pt x="16792" y="14809"/>
                    <a:pt x="17689" y="15349"/>
                    <a:pt x="18626" y="15133"/>
                  </a:cubicBezTo>
                  <a:cubicBezTo>
                    <a:pt x="19564" y="14917"/>
                    <a:pt x="20542" y="13945"/>
                    <a:pt x="21520" y="12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958516" y="82806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5709"/>
                    <a:pt x="9755" y="9818"/>
                    <a:pt x="13355" y="6218"/>
                  </a:cubicBezTo>
                  <a:cubicBezTo>
                    <a:pt x="16955" y="2618"/>
                    <a:pt x="1927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85416" y="482856"/>
              <a:ext cx="7493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8" y="19317"/>
                    <a:pt x="3417" y="17034"/>
                    <a:pt x="5369" y="14751"/>
                  </a:cubicBezTo>
                  <a:cubicBezTo>
                    <a:pt x="7322" y="12468"/>
                    <a:pt x="9519" y="10185"/>
                    <a:pt x="11837" y="8078"/>
                  </a:cubicBezTo>
                  <a:cubicBezTo>
                    <a:pt x="14156" y="5971"/>
                    <a:pt x="16597" y="4039"/>
                    <a:pt x="18244" y="2722"/>
                  </a:cubicBezTo>
                  <a:cubicBezTo>
                    <a:pt x="19892" y="1405"/>
                    <a:pt x="20746" y="7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36550" y="514606"/>
              <a:ext cx="787067" cy="32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38" fill="norm" stroke="1" extrusionOk="0">
                  <a:moveTo>
                    <a:pt x="337" y="20354"/>
                  </a:moveTo>
                  <a:cubicBezTo>
                    <a:pt x="106" y="20908"/>
                    <a:pt x="-125" y="21462"/>
                    <a:pt x="77" y="21531"/>
                  </a:cubicBezTo>
                  <a:cubicBezTo>
                    <a:pt x="279" y="21600"/>
                    <a:pt x="915" y="21185"/>
                    <a:pt x="2272" y="19731"/>
                  </a:cubicBezTo>
                  <a:cubicBezTo>
                    <a:pt x="3629" y="18277"/>
                    <a:pt x="5708" y="15785"/>
                    <a:pt x="7787" y="13431"/>
                  </a:cubicBezTo>
                  <a:cubicBezTo>
                    <a:pt x="9866" y="11077"/>
                    <a:pt x="11946" y="8862"/>
                    <a:pt x="14227" y="6646"/>
                  </a:cubicBezTo>
                  <a:cubicBezTo>
                    <a:pt x="16508" y="4431"/>
                    <a:pt x="18992" y="2215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1" name="Drawing"/>
          <p:cNvGrpSpPr/>
          <p:nvPr/>
        </p:nvGrpSpPr>
        <p:grpSpPr>
          <a:xfrm>
            <a:off x="4063999" y="1244600"/>
            <a:ext cx="2127251" cy="7562850"/>
            <a:chOff x="0" y="0"/>
            <a:chExt cx="2127249" cy="7562850"/>
          </a:xfrm>
        </p:grpSpPr>
        <p:sp>
          <p:nvSpPr>
            <p:cNvPr id="130" name="Line"/>
            <p:cNvSpPr/>
            <p:nvPr/>
          </p:nvSpPr>
          <p:spPr>
            <a:xfrm>
              <a:off x="742965" y="476010"/>
              <a:ext cx="154384" cy="596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421" fill="norm" stroke="1" extrusionOk="0">
                  <a:moveTo>
                    <a:pt x="8525" y="8222"/>
                  </a:moveTo>
                  <a:cubicBezTo>
                    <a:pt x="7672" y="9439"/>
                    <a:pt x="6819" y="10656"/>
                    <a:pt x="6535" y="12519"/>
                  </a:cubicBezTo>
                  <a:cubicBezTo>
                    <a:pt x="6251" y="14383"/>
                    <a:pt x="6535" y="16893"/>
                    <a:pt x="6819" y="18338"/>
                  </a:cubicBezTo>
                  <a:cubicBezTo>
                    <a:pt x="7103" y="19783"/>
                    <a:pt x="7388" y="20163"/>
                    <a:pt x="7530" y="20581"/>
                  </a:cubicBezTo>
                  <a:cubicBezTo>
                    <a:pt x="7672" y="21000"/>
                    <a:pt x="7672" y="21456"/>
                    <a:pt x="7530" y="21418"/>
                  </a:cubicBezTo>
                  <a:cubicBezTo>
                    <a:pt x="7388" y="21380"/>
                    <a:pt x="7103" y="20848"/>
                    <a:pt x="5967" y="19022"/>
                  </a:cubicBezTo>
                  <a:cubicBezTo>
                    <a:pt x="4830" y="17197"/>
                    <a:pt x="2840" y="14079"/>
                    <a:pt x="1561" y="11112"/>
                  </a:cubicBezTo>
                  <a:cubicBezTo>
                    <a:pt x="282" y="8146"/>
                    <a:pt x="-286" y="5332"/>
                    <a:pt x="140" y="3507"/>
                  </a:cubicBezTo>
                  <a:cubicBezTo>
                    <a:pt x="567" y="1681"/>
                    <a:pt x="1988" y="845"/>
                    <a:pt x="3551" y="388"/>
                  </a:cubicBezTo>
                  <a:cubicBezTo>
                    <a:pt x="5114" y="-68"/>
                    <a:pt x="6819" y="-144"/>
                    <a:pt x="9519" y="274"/>
                  </a:cubicBezTo>
                  <a:cubicBezTo>
                    <a:pt x="12219" y="693"/>
                    <a:pt x="15914" y="1605"/>
                    <a:pt x="18188" y="2822"/>
                  </a:cubicBezTo>
                  <a:cubicBezTo>
                    <a:pt x="20461" y="4039"/>
                    <a:pt x="21314" y="5560"/>
                    <a:pt x="20319" y="6701"/>
                  </a:cubicBezTo>
                  <a:cubicBezTo>
                    <a:pt x="19325" y="7842"/>
                    <a:pt x="16482" y="8602"/>
                    <a:pt x="14351" y="9059"/>
                  </a:cubicBezTo>
                  <a:cubicBezTo>
                    <a:pt x="12219" y="9515"/>
                    <a:pt x="10798" y="9667"/>
                    <a:pt x="8951" y="9781"/>
                  </a:cubicBezTo>
                  <a:cubicBezTo>
                    <a:pt x="7103" y="9895"/>
                    <a:pt x="4830" y="9971"/>
                    <a:pt x="4119" y="9819"/>
                  </a:cubicBezTo>
                  <a:cubicBezTo>
                    <a:pt x="3409" y="9667"/>
                    <a:pt x="4261" y="9287"/>
                    <a:pt x="5114" y="8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985191" y="492866"/>
              <a:ext cx="195909" cy="24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43" fill="norm" stroke="1" extrusionOk="0">
                  <a:moveTo>
                    <a:pt x="1987" y="766"/>
                  </a:moveTo>
                  <a:cubicBezTo>
                    <a:pt x="1058" y="1320"/>
                    <a:pt x="129" y="1874"/>
                    <a:pt x="13" y="3905"/>
                  </a:cubicBezTo>
                  <a:cubicBezTo>
                    <a:pt x="-103" y="5935"/>
                    <a:pt x="594" y="9443"/>
                    <a:pt x="1058" y="12305"/>
                  </a:cubicBezTo>
                  <a:cubicBezTo>
                    <a:pt x="1523" y="15166"/>
                    <a:pt x="1755" y="17381"/>
                    <a:pt x="1755" y="18951"/>
                  </a:cubicBezTo>
                  <a:cubicBezTo>
                    <a:pt x="1755" y="20520"/>
                    <a:pt x="1523" y="21443"/>
                    <a:pt x="1291" y="21443"/>
                  </a:cubicBezTo>
                  <a:cubicBezTo>
                    <a:pt x="1058" y="21443"/>
                    <a:pt x="826" y="20520"/>
                    <a:pt x="710" y="17751"/>
                  </a:cubicBezTo>
                  <a:cubicBezTo>
                    <a:pt x="594" y="14981"/>
                    <a:pt x="594" y="10366"/>
                    <a:pt x="710" y="7412"/>
                  </a:cubicBezTo>
                  <a:cubicBezTo>
                    <a:pt x="826" y="4458"/>
                    <a:pt x="1058" y="3166"/>
                    <a:pt x="1755" y="2428"/>
                  </a:cubicBezTo>
                  <a:cubicBezTo>
                    <a:pt x="2452" y="1689"/>
                    <a:pt x="3613" y="1505"/>
                    <a:pt x="4426" y="1966"/>
                  </a:cubicBezTo>
                  <a:cubicBezTo>
                    <a:pt x="5239" y="2428"/>
                    <a:pt x="5703" y="3535"/>
                    <a:pt x="6168" y="4643"/>
                  </a:cubicBezTo>
                  <a:cubicBezTo>
                    <a:pt x="6632" y="5751"/>
                    <a:pt x="7097" y="6858"/>
                    <a:pt x="7562" y="8243"/>
                  </a:cubicBezTo>
                  <a:cubicBezTo>
                    <a:pt x="8026" y="9628"/>
                    <a:pt x="8491" y="11289"/>
                    <a:pt x="9071" y="11566"/>
                  </a:cubicBezTo>
                  <a:cubicBezTo>
                    <a:pt x="9652" y="11843"/>
                    <a:pt x="10349" y="10735"/>
                    <a:pt x="11394" y="8797"/>
                  </a:cubicBezTo>
                  <a:cubicBezTo>
                    <a:pt x="12439" y="6858"/>
                    <a:pt x="13832" y="4089"/>
                    <a:pt x="14878" y="2335"/>
                  </a:cubicBezTo>
                  <a:cubicBezTo>
                    <a:pt x="15923" y="581"/>
                    <a:pt x="16620" y="-157"/>
                    <a:pt x="17200" y="28"/>
                  </a:cubicBezTo>
                  <a:cubicBezTo>
                    <a:pt x="17781" y="212"/>
                    <a:pt x="18245" y="1320"/>
                    <a:pt x="18942" y="3997"/>
                  </a:cubicBezTo>
                  <a:cubicBezTo>
                    <a:pt x="19639" y="6674"/>
                    <a:pt x="20568" y="10920"/>
                    <a:pt x="21497" y="15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1292722" y="227137"/>
              <a:ext cx="104278" cy="48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77" fill="norm" stroke="1" extrusionOk="0">
                  <a:moveTo>
                    <a:pt x="21282" y="3446"/>
                  </a:moveTo>
                  <a:cubicBezTo>
                    <a:pt x="21282" y="2694"/>
                    <a:pt x="21282" y="1943"/>
                    <a:pt x="20634" y="1380"/>
                  </a:cubicBezTo>
                  <a:cubicBezTo>
                    <a:pt x="19986" y="816"/>
                    <a:pt x="18690" y="440"/>
                    <a:pt x="16962" y="206"/>
                  </a:cubicBezTo>
                  <a:cubicBezTo>
                    <a:pt x="15234" y="-29"/>
                    <a:pt x="13074" y="-123"/>
                    <a:pt x="10914" y="253"/>
                  </a:cubicBezTo>
                  <a:cubicBezTo>
                    <a:pt x="8754" y="628"/>
                    <a:pt x="6594" y="1474"/>
                    <a:pt x="4650" y="3587"/>
                  </a:cubicBezTo>
                  <a:cubicBezTo>
                    <a:pt x="2706" y="5700"/>
                    <a:pt x="978" y="9080"/>
                    <a:pt x="330" y="12274"/>
                  </a:cubicBezTo>
                  <a:cubicBezTo>
                    <a:pt x="-318" y="15467"/>
                    <a:pt x="114" y="18472"/>
                    <a:pt x="546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215939" y="482600"/>
              <a:ext cx="187412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2558" y="21600"/>
                  </a:moveTo>
                  <a:cubicBezTo>
                    <a:pt x="1344" y="18144"/>
                    <a:pt x="131" y="14688"/>
                    <a:pt x="9" y="12384"/>
                  </a:cubicBezTo>
                  <a:cubicBezTo>
                    <a:pt x="-112" y="10080"/>
                    <a:pt x="859" y="8928"/>
                    <a:pt x="4621" y="7056"/>
                  </a:cubicBezTo>
                  <a:cubicBezTo>
                    <a:pt x="8382" y="5184"/>
                    <a:pt x="14935" y="2592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435099" y="239183"/>
              <a:ext cx="161745" cy="687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21039" y="1063"/>
                  </a:moveTo>
                  <a:cubicBezTo>
                    <a:pt x="21319" y="532"/>
                    <a:pt x="21600" y="0"/>
                    <a:pt x="21319" y="0"/>
                  </a:cubicBezTo>
                  <a:cubicBezTo>
                    <a:pt x="21039" y="0"/>
                    <a:pt x="20197" y="532"/>
                    <a:pt x="18795" y="1961"/>
                  </a:cubicBezTo>
                  <a:cubicBezTo>
                    <a:pt x="17392" y="3390"/>
                    <a:pt x="15429" y="5716"/>
                    <a:pt x="13465" y="8042"/>
                  </a:cubicBezTo>
                  <a:cubicBezTo>
                    <a:pt x="11501" y="10368"/>
                    <a:pt x="9538" y="12694"/>
                    <a:pt x="7294" y="14954"/>
                  </a:cubicBezTo>
                  <a:cubicBezTo>
                    <a:pt x="5049" y="17214"/>
                    <a:pt x="2525" y="194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593849" y="484716"/>
              <a:ext cx="93491" cy="501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425" fill="norm" stroke="1" extrusionOk="0">
                  <a:moveTo>
                    <a:pt x="5635" y="8315"/>
                  </a:moveTo>
                  <a:cubicBezTo>
                    <a:pt x="4696" y="10936"/>
                    <a:pt x="3757" y="13556"/>
                    <a:pt x="3522" y="15590"/>
                  </a:cubicBezTo>
                  <a:cubicBezTo>
                    <a:pt x="3287" y="17623"/>
                    <a:pt x="3757" y="19069"/>
                    <a:pt x="3991" y="20064"/>
                  </a:cubicBezTo>
                  <a:cubicBezTo>
                    <a:pt x="4226" y="21058"/>
                    <a:pt x="4226" y="21600"/>
                    <a:pt x="3991" y="21374"/>
                  </a:cubicBezTo>
                  <a:cubicBezTo>
                    <a:pt x="3757" y="21148"/>
                    <a:pt x="3287" y="20154"/>
                    <a:pt x="2348" y="18392"/>
                  </a:cubicBezTo>
                  <a:cubicBezTo>
                    <a:pt x="1409" y="16629"/>
                    <a:pt x="0" y="14099"/>
                    <a:pt x="0" y="11252"/>
                  </a:cubicBezTo>
                  <a:cubicBezTo>
                    <a:pt x="0" y="8405"/>
                    <a:pt x="1409" y="5242"/>
                    <a:pt x="2583" y="3434"/>
                  </a:cubicBezTo>
                  <a:cubicBezTo>
                    <a:pt x="3757" y="1627"/>
                    <a:pt x="4696" y="1175"/>
                    <a:pt x="6104" y="768"/>
                  </a:cubicBezTo>
                  <a:cubicBezTo>
                    <a:pt x="7513" y="362"/>
                    <a:pt x="9391" y="0"/>
                    <a:pt x="11270" y="0"/>
                  </a:cubicBezTo>
                  <a:cubicBezTo>
                    <a:pt x="13148" y="0"/>
                    <a:pt x="15026" y="362"/>
                    <a:pt x="17139" y="1582"/>
                  </a:cubicBezTo>
                  <a:cubicBezTo>
                    <a:pt x="19252" y="2802"/>
                    <a:pt x="21600" y="4880"/>
                    <a:pt x="20426" y="6462"/>
                  </a:cubicBezTo>
                  <a:cubicBezTo>
                    <a:pt x="19252" y="8044"/>
                    <a:pt x="14557" y="9128"/>
                    <a:pt x="11035" y="9580"/>
                  </a:cubicBezTo>
                  <a:cubicBezTo>
                    <a:pt x="7513" y="10032"/>
                    <a:pt x="5165" y="9851"/>
                    <a:pt x="2817" y="9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773022" y="244386"/>
              <a:ext cx="144679" cy="47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15" fill="norm" stroke="1" extrusionOk="0">
                  <a:moveTo>
                    <a:pt x="16701" y="15700"/>
                  </a:moveTo>
                  <a:cubicBezTo>
                    <a:pt x="14823" y="14932"/>
                    <a:pt x="12945" y="14164"/>
                    <a:pt x="11223" y="13780"/>
                  </a:cubicBezTo>
                  <a:cubicBezTo>
                    <a:pt x="9501" y="13396"/>
                    <a:pt x="7936" y="13396"/>
                    <a:pt x="6058" y="14212"/>
                  </a:cubicBezTo>
                  <a:cubicBezTo>
                    <a:pt x="4180" y="15028"/>
                    <a:pt x="1988" y="16660"/>
                    <a:pt x="893" y="17908"/>
                  </a:cubicBezTo>
                  <a:cubicBezTo>
                    <a:pt x="-203" y="19156"/>
                    <a:pt x="-203" y="20020"/>
                    <a:pt x="423" y="20596"/>
                  </a:cubicBezTo>
                  <a:cubicBezTo>
                    <a:pt x="1049" y="21172"/>
                    <a:pt x="2301" y="21460"/>
                    <a:pt x="3710" y="21508"/>
                  </a:cubicBezTo>
                  <a:cubicBezTo>
                    <a:pt x="5119" y="21556"/>
                    <a:pt x="6684" y="21364"/>
                    <a:pt x="8875" y="20116"/>
                  </a:cubicBezTo>
                  <a:cubicBezTo>
                    <a:pt x="11067" y="18868"/>
                    <a:pt x="13884" y="16564"/>
                    <a:pt x="15762" y="13732"/>
                  </a:cubicBezTo>
                  <a:cubicBezTo>
                    <a:pt x="17640" y="10900"/>
                    <a:pt x="18580" y="7540"/>
                    <a:pt x="19206" y="5284"/>
                  </a:cubicBezTo>
                  <a:cubicBezTo>
                    <a:pt x="19832" y="3028"/>
                    <a:pt x="20145" y="1876"/>
                    <a:pt x="19832" y="1108"/>
                  </a:cubicBezTo>
                  <a:cubicBezTo>
                    <a:pt x="19519" y="340"/>
                    <a:pt x="18580" y="-44"/>
                    <a:pt x="17797" y="4"/>
                  </a:cubicBezTo>
                  <a:cubicBezTo>
                    <a:pt x="17014" y="52"/>
                    <a:pt x="16388" y="532"/>
                    <a:pt x="15606" y="2500"/>
                  </a:cubicBezTo>
                  <a:cubicBezTo>
                    <a:pt x="14823" y="4468"/>
                    <a:pt x="13884" y="7924"/>
                    <a:pt x="14040" y="11044"/>
                  </a:cubicBezTo>
                  <a:cubicBezTo>
                    <a:pt x="14197" y="14164"/>
                    <a:pt x="15449" y="16948"/>
                    <a:pt x="16858" y="18580"/>
                  </a:cubicBezTo>
                  <a:cubicBezTo>
                    <a:pt x="18267" y="20212"/>
                    <a:pt x="19832" y="20692"/>
                    <a:pt x="21397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1950397" y="228647"/>
              <a:ext cx="176853" cy="475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88" fill="norm" stroke="1" extrusionOk="0">
                  <a:moveTo>
                    <a:pt x="21485" y="3138"/>
                  </a:moveTo>
                  <a:cubicBezTo>
                    <a:pt x="20971" y="2187"/>
                    <a:pt x="20456" y="1235"/>
                    <a:pt x="19556" y="664"/>
                  </a:cubicBezTo>
                  <a:cubicBezTo>
                    <a:pt x="18656" y="93"/>
                    <a:pt x="17371" y="-97"/>
                    <a:pt x="16214" y="46"/>
                  </a:cubicBezTo>
                  <a:cubicBezTo>
                    <a:pt x="15056" y="188"/>
                    <a:pt x="14028" y="664"/>
                    <a:pt x="12614" y="2234"/>
                  </a:cubicBezTo>
                  <a:cubicBezTo>
                    <a:pt x="11199" y="3804"/>
                    <a:pt x="9399" y="6469"/>
                    <a:pt x="9142" y="9085"/>
                  </a:cubicBezTo>
                  <a:cubicBezTo>
                    <a:pt x="8885" y="11702"/>
                    <a:pt x="10171" y="14271"/>
                    <a:pt x="11328" y="16032"/>
                  </a:cubicBezTo>
                  <a:cubicBezTo>
                    <a:pt x="12485" y="17792"/>
                    <a:pt x="13514" y="18744"/>
                    <a:pt x="14156" y="19457"/>
                  </a:cubicBezTo>
                  <a:cubicBezTo>
                    <a:pt x="14799" y="20171"/>
                    <a:pt x="15056" y="20647"/>
                    <a:pt x="14414" y="20980"/>
                  </a:cubicBezTo>
                  <a:cubicBezTo>
                    <a:pt x="13771" y="21313"/>
                    <a:pt x="12228" y="21503"/>
                    <a:pt x="10042" y="21313"/>
                  </a:cubicBezTo>
                  <a:cubicBezTo>
                    <a:pt x="7856" y="21122"/>
                    <a:pt x="5028" y="20551"/>
                    <a:pt x="3099" y="20028"/>
                  </a:cubicBezTo>
                  <a:cubicBezTo>
                    <a:pt x="1171" y="19505"/>
                    <a:pt x="142" y="19029"/>
                    <a:pt x="14" y="18601"/>
                  </a:cubicBezTo>
                  <a:cubicBezTo>
                    <a:pt x="-115" y="18173"/>
                    <a:pt x="656" y="17792"/>
                    <a:pt x="3099" y="17459"/>
                  </a:cubicBezTo>
                  <a:cubicBezTo>
                    <a:pt x="5542" y="17126"/>
                    <a:pt x="9656" y="16840"/>
                    <a:pt x="12614" y="16793"/>
                  </a:cubicBezTo>
                  <a:cubicBezTo>
                    <a:pt x="15571" y="16745"/>
                    <a:pt x="17371" y="16936"/>
                    <a:pt x="19171" y="17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781049" y="810683"/>
              <a:ext cx="1111251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7" y="19396"/>
                    <a:pt x="1975" y="17192"/>
                    <a:pt x="3271" y="14988"/>
                  </a:cubicBezTo>
                  <a:cubicBezTo>
                    <a:pt x="4567" y="12784"/>
                    <a:pt x="6171" y="10580"/>
                    <a:pt x="7776" y="8376"/>
                  </a:cubicBezTo>
                  <a:cubicBezTo>
                    <a:pt x="9381" y="6171"/>
                    <a:pt x="10985" y="3967"/>
                    <a:pt x="12651" y="2424"/>
                  </a:cubicBezTo>
                  <a:cubicBezTo>
                    <a:pt x="14318" y="882"/>
                    <a:pt x="16046" y="0"/>
                    <a:pt x="17547" y="0"/>
                  </a:cubicBezTo>
                  <a:cubicBezTo>
                    <a:pt x="19049" y="0"/>
                    <a:pt x="20325" y="882"/>
                    <a:pt x="21600" y="1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079500" y="844550"/>
              <a:ext cx="7429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4" y="19200"/>
                    <a:pt x="4308" y="16800"/>
                    <a:pt x="6431" y="14640"/>
                  </a:cubicBezTo>
                  <a:cubicBezTo>
                    <a:pt x="8554" y="12480"/>
                    <a:pt x="10646" y="10560"/>
                    <a:pt x="13169" y="8160"/>
                  </a:cubicBezTo>
                  <a:cubicBezTo>
                    <a:pt x="15692" y="5760"/>
                    <a:pt x="1864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0" y="0"/>
              <a:ext cx="584200" cy="7562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8" y="163"/>
                    <a:pt x="157" y="326"/>
                    <a:pt x="626" y="517"/>
                  </a:cubicBezTo>
                  <a:cubicBezTo>
                    <a:pt x="1096" y="707"/>
                    <a:pt x="1957" y="925"/>
                    <a:pt x="2622" y="1143"/>
                  </a:cubicBezTo>
                  <a:cubicBezTo>
                    <a:pt x="3287" y="1360"/>
                    <a:pt x="3757" y="1578"/>
                    <a:pt x="4187" y="1795"/>
                  </a:cubicBezTo>
                  <a:cubicBezTo>
                    <a:pt x="4617" y="2013"/>
                    <a:pt x="5009" y="2231"/>
                    <a:pt x="5439" y="2460"/>
                  </a:cubicBezTo>
                  <a:cubicBezTo>
                    <a:pt x="5870" y="2690"/>
                    <a:pt x="6339" y="2932"/>
                    <a:pt x="6848" y="3168"/>
                  </a:cubicBezTo>
                  <a:cubicBezTo>
                    <a:pt x="7357" y="3404"/>
                    <a:pt x="7904" y="3633"/>
                    <a:pt x="8374" y="3875"/>
                  </a:cubicBezTo>
                  <a:cubicBezTo>
                    <a:pt x="8843" y="4117"/>
                    <a:pt x="9235" y="4371"/>
                    <a:pt x="9587" y="4610"/>
                  </a:cubicBezTo>
                  <a:cubicBezTo>
                    <a:pt x="9939" y="4848"/>
                    <a:pt x="10252" y="5072"/>
                    <a:pt x="10526" y="5308"/>
                  </a:cubicBezTo>
                  <a:cubicBezTo>
                    <a:pt x="10800" y="5544"/>
                    <a:pt x="11035" y="5791"/>
                    <a:pt x="11230" y="6018"/>
                  </a:cubicBezTo>
                  <a:cubicBezTo>
                    <a:pt x="11426" y="6245"/>
                    <a:pt x="11583" y="6450"/>
                    <a:pt x="11739" y="6659"/>
                  </a:cubicBezTo>
                  <a:cubicBezTo>
                    <a:pt x="11896" y="6868"/>
                    <a:pt x="12052" y="7079"/>
                    <a:pt x="12209" y="7297"/>
                  </a:cubicBezTo>
                  <a:cubicBezTo>
                    <a:pt x="12365" y="7514"/>
                    <a:pt x="12522" y="7738"/>
                    <a:pt x="12717" y="7956"/>
                  </a:cubicBezTo>
                  <a:cubicBezTo>
                    <a:pt x="12913" y="8173"/>
                    <a:pt x="13148" y="8385"/>
                    <a:pt x="13383" y="8603"/>
                  </a:cubicBezTo>
                  <a:cubicBezTo>
                    <a:pt x="13617" y="8820"/>
                    <a:pt x="13852" y="9044"/>
                    <a:pt x="14165" y="9261"/>
                  </a:cubicBezTo>
                  <a:cubicBezTo>
                    <a:pt x="14478" y="9479"/>
                    <a:pt x="14870" y="9691"/>
                    <a:pt x="15222" y="9905"/>
                  </a:cubicBezTo>
                  <a:cubicBezTo>
                    <a:pt x="15574" y="10120"/>
                    <a:pt x="15887" y="10338"/>
                    <a:pt x="16161" y="10555"/>
                  </a:cubicBezTo>
                  <a:cubicBezTo>
                    <a:pt x="16435" y="10773"/>
                    <a:pt x="16670" y="10990"/>
                    <a:pt x="16826" y="11220"/>
                  </a:cubicBezTo>
                  <a:cubicBezTo>
                    <a:pt x="16983" y="11450"/>
                    <a:pt x="17061" y="11692"/>
                    <a:pt x="17139" y="11934"/>
                  </a:cubicBezTo>
                  <a:cubicBezTo>
                    <a:pt x="17217" y="12175"/>
                    <a:pt x="17296" y="12417"/>
                    <a:pt x="17335" y="12665"/>
                  </a:cubicBezTo>
                  <a:cubicBezTo>
                    <a:pt x="17374" y="12913"/>
                    <a:pt x="17374" y="13167"/>
                    <a:pt x="17296" y="13418"/>
                  </a:cubicBezTo>
                  <a:cubicBezTo>
                    <a:pt x="17217" y="13669"/>
                    <a:pt x="17061" y="13916"/>
                    <a:pt x="16943" y="14161"/>
                  </a:cubicBezTo>
                  <a:cubicBezTo>
                    <a:pt x="16826" y="14406"/>
                    <a:pt x="16748" y="14648"/>
                    <a:pt x="16709" y="14887"/>
                  </a:cubicBezTo>
                  <a:cubicBezTo>
                    <a:pt x="16670" y="15125"/>
                    <a:pt x="16670" y="15361"/>
                    <a:pt x="16670" y="15600"/>
                  </a:cubicBezTo>
                  <a:cubicBezTo>
                    <a:pt x="16670" y="15839"/>
                    <a:pt x="16670" y="16081"/>
                    <a:pt x="16709" y="16313"/>
                  </a:cubicBezTo>
                  <a:cubicBezTo>
                    <a:pt x="16748" y="16546"/>
                    <a:pt x="16826" y="16770"/>
                    <a:pt x="16904" y="16993"/>
                  </a:cubicBezTo>
                  <a:cubicBezTo>
                    <a:pt x="16983" y="17217"/>
                    <a:pt x="17061" y="17441"/>
                    <a:pt x="17139" y="17655"/>
                  </a:cubicBezTo>
                  <a:cubicBezTo>
                    <a:pt x="17217" y="17870"/>
                    <a:pt x="17296" y="18076"/>
                    <a:pt x="17413" y="18305"/>
                  </a:cubicBezTo>
                  <a:cubicBezTo>
                    <a:pt x="17530" y="18535"/>
                    <a:pt x="17687" y="18789"/>
                    <a:pt x="17843" y="19037"/>
                  </a:cubicBezTo>
                  <a:cubicBezTo>
                    <a:pt x="18000" y="19285"/>
                    <a:pt x="18157" y="19526"/>
                    <a:pt x="18274" y="19759"/>
                  </a:cubicBezTo>
                  <a:cubicBezTo>
                    <a:pt x="18391" y="19992"/>
                    <a:pt x="18470" y="20216"/>
                    <a:pt x="18665" y="20442"/>
                  </a:cubicBezTo>
                  <a:cubicBezTo>
                    <a:pt x="18861" y="20669"/>
                    <a:pt x="19174" y="20899"/>
                    <a:pt x="19683" y="21092"/>
                  </a:cubicBezTo>
                  <a:cubicBezTo>
                    <a:pt x="20191" y="21286"/>
                    <a:pt x="20896" y="214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51" name="Drawing"/>
          <p:cNvGrpSpPr/>
          <p:nvPr/>
        </p:nvGrpSpPr>
        <p:grpSpPr>
          <a:xfrm>
            <a:off x="165133" y="1498600"/>
            <a:ext cx="12699968" cy="7239000"/>
            <a:chOff x="0" y="0"/>
            <a:chExt cx="12699966" cy="7239000"/>
          </a:xfrm>
        </p:grpSpPr>
        <p:sp>
          <p:nvSpPr>
            <p:cNvPr id="142" name="Line"/>
            <p:cNvSpPr/>
            <p:nvPr/>
          </p:nvSpPr>
          <p:spPr>
            <a:xfrm>
              <a:off x="8172886" y="84402"/>
              <a:ext cx="259881" cy="45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96" fill="norm" stroke="1" extrusionOk="0">
                  <a:moveTo>
                    <a:pt x="21561" y="1994"/>
                  </a:moveTo>
                  <a:cubicBezTo>
                    <a:pt x="20332" y="1300"/>
                    <a:pt x="19102" y="607"/>
                    <a:pt x="17522" y="260"/>
                  </a:cubicBezTo>
                  <a:cubicBezTo>
                    <a:pt x="15941" y="-87"/>
                    <a:pt x="14010" y="-87"/>
                    <a:pt x="12166" y="260"/>
                  </a:cubicBezTo>
                  <a:cubicBezTo>
                    <a:pt x="10322" y="607"/>
                    <a:pt x="8566" y="1300"/>
                    <a:pt x="6898" y="2935"/>
                  </a:cubicBezTo>
                  <a:cubicBezTo>
                    <a:pt x="5229" y="4570"/>
                    <a:pt x="3649" y="7146"/>
                    <a:pt x="2507" y="9821"/>
                  </a:cubicBezTo>
                  <a:cubicBezTo>
                    <a:pt x="1366" y="12496"/>
                    <a:pt x="663" y="15271"/>
                    <a:pt x="312" y="16955"/>
                  </a:cubicBezTo>
                  <a:cubicBezTo>
                    <a:pt x="-39" y="18640"/>
                    <a:pt x="-39" y="19234"/>
                    <a:pt x="49" y="19779"/>
                  </a:cubicBezTo>
                  <a:cubicBezTo>
                    <a:pt x="137" y="20324"/>
                    <a:pt x="312" y="20819"/>
                    <a:pt x="839" y="21117"/>
                  </a:cubicBezTo>
                  <a:cubicBezTo>
                    <a:pt x="1366" y="21414"/>
                    <a:pt x="2244" y="21513"/>
                    <a:pt x="5141" y="21216"/>
                  </a:cubicBezTo>
                  <a:cubicBezTo>
                    <a:pt x="8039" y="20919"/>
                    <a:pt x="12956" y="20225"/>
                    <a:pt x="17873" y="19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8191466" y="330200"/>
              <a:ext cx="171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5840"/>
                    <a:pt x="8533" y="10080"/>
                    <a:pt x="12133" y="6480"/>
                  </a:cubicBezTo>
                  <a:cubicBezTo>
                    <a:pt x="15733" y="2880"/>
                    <a:pt x="1866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8466461" y="94210"/>
              <a:ext cx="241800" cy="447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62" fill="norm" stroke="1" extrusionOk="0">
                  <a:moveTo>
                    <a:pt x="20877" y="3381"/>
                  </a:moveTo>
                  <a:cubicBezTo>
                    <a:pt x="21061" y="2876"/>
                    <a:pt x="21246" y="2371"/>
                    <a:pt x="20877" y="1715"/>
                  </a:cubicBezTo>
                  <a:cubicBezTo>
                    <a:pt x="20508" y="1059"/>
                    <a:pt x="19584" y="252"/>
                    <a:pt x="17923" y="50"/>
                  </a:cubicBezTo>
                  <a:cubicBezTo>
                    <a:pt x="16261" y="-152"/>
                    <a:pt x="13861" y="252"/>
                    <a:pt x="11738" y="1463"/>
                  </a:cubicBezTo>
                  <a:cubicBezTo>
                    <a:pt x="9615" y="2674"/>
                    <a:pt x="7769" y="4693"/>
                    <a:pt x="5923" y="7216"/>
                  </a:cubicBezTo>
                  <a:cubicBezTo>
                    <a:pt x="4077" y="9740"/>
                    <a:pt x="2231" y="12768"/>
                    <a:pt x="1123" y="14988"/>
                  </a:cubicBezTo>
                  <a:cubicBezTo>
                    <a:pt x="15" y="17209"/>
                    <a:pt x="-354" y="18622"/>
                    <a:pt x="384" y="19581"/>
                  </a:cubicBezTo>
                  <a:cubicBezTo>
                    <a:pt x="1123" y="20540"/>
                    <a:pt x="2969" y="21044"/>
                    <a:pt x="5277" y="21246"/>
                  </a:cubicBezTo>
                  <a:cubicBezTo>
                    <a:pt x="7584" y="21448"/>
                    <a:pt x="10354" y="21347"/>
                    <a:pt x="13123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8686766" y="241300"/>
              <a:ext cx="1651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3851"/>
                    <a:pt x="9415" y="7702"/>
                    <a:pt x="13015" y="11302"/>
                  </a:cubicBezTo>
                  <a:cubicBezTo>
                    <a:pt x="16615" y="14902"/>
                    <a:pt x="19108" y="182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8707704" y="290499"/>
              <a:ext cx="175913" cy="26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19" fill="norm" stroke="1" extrusionOk="0">
                  <a:moveTo>
                    <a:pt x="21371" y="130"/>
                  </a:moveTo>
                  <a:cubicBezTo>
                    <a:pt x="19828" y="-42"/>
                    <a:pt x="18285" y="-213"/>
                    <a:pt x="16100" y="816"/>
                  </a:cubicBezTo>
                  <a:cubicBezTo>
                    <a:pt x="13914" y="1844"/>
                    <a:pt x="11085" y="4073"/>
                    <a:pt x="8257" y="7330"/>
                  </a:cubicBezTo>
                  <a:cubicBezTo>
                    <a:pt x="5428" y="10587"/>
                    <a:pt x="2600" y="14873"/>
                    <a:pt x="1185" y="17444"/>
                  </a:cubicBezTo>
                  <a:cubicBezTo>
                    <a:pt x="-229" y="20016"/>
                    <a:pt x="-229" y="20873"/>
                    <a:pt x="414" y="21130"/>
                  </a:cubicBezTo>
                  <a:cubicBezTo>
                    <a:pt x="1057" y="21387"/>
                    <a:pt x="2342" y="21044"/>
                    <a:pt x="3628" y="20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8915366" y="83922"/>
              <a:ext cx="218781" cy="51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43" fill="norm" stroke="1" extrusionOk="0">
                  <a:moveTo>
                    <a:pt x="0" y="3117"/>
                  </a:moveTo>
                  <a:cubicBezTo>
                    <a:pt x="0" y="2676"/>
                    <a:pt x="0" y="2235"/>
                    <a:pt x="1350" y="1706"/>
                  </a:cubicBezTo>
                  <a:cubicBezTo>
                    <a:pt x="2700" y="1177"/>
                    <a:pt x="5400" y="560"/>
                    <a:pt x="7892" y="252"/>
                  </a:cubicBezTo>
                  <a:cubicBezTo>
                    <a:pt x="10385" y="-57"/>
                    <a:pt x="12669" y="-57"/>
                    <a:pt x="14123" y="119"/>
                  </a:cubicBezTo>
                  <a:cubicBezTo>
                    <a:pt x="15577" y="296"/>
                    <a:pt x="16200" y="648"/>
                    <a:pt x="16615" y="1706"/>
                  </a:cubicBezTo>
                  <a:cubicBezTo>
                    <a:pt x="17031" y="2764"/>
                    <a:pt x="17238" y="4527"/>
                    <a:pt x="17238" y="6732"/>
                  </a:cubicBezTo>
                  <a:cubicBezTo>
                    <a:pt x="17238" y="8936"/>
                    <a:pt x="17031" y="11581"/>
                    <a:pt x="17654" y="13785"/>
                  </a:cubicBezTo>
                  <a:cubicBezTo>
                    <a:pt x="18277" y="15989"/>
                    <a:pt x="19731" y="17752"/>
                    <a:pt x="20562" y="18854"/>
                  </a:cubicBezTo>
                  <a:cubicBezTo>
                    <a:pt x="21392" y="19956"/>
                    <a:pt x="21600" y="20397"/>
                    <a:pt x="21392" y="20794"/>
                  </a:cubicBezTo>
                  <a:cubicBezTo>
                    <a:pt x="21185" y="21190"/>
                    <a:pt x="20562" y="21543"/>
                    <a:pt x="17862" y="21543"/>
                  </a:cubicBezTo>
                  <a:cubicBezTo>
                    <a:pt x="15162" y="21543"/>
                    <a:pt x="10385" y="21190"/>
                    <a:pt x="5608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8216866" y="755650"/>
              <a:ext cx="374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1" y="14400"/>
                    <a:pt x="8542" y="7200"/>
                    <a:pt x="12142" y="3600"/>
                  </a:cubicBezTo>
                  <a:cubicBezTo>
                    <a:pt x="15742" y="0"/>
                    <a:pt x="186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8274016" y="844550"/>
              <a:ext cx="4508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2" y="18400"/>
                    <a:pt x="6085" y="15200"/>
                    <a:pt x="9685" y="11600"/>
                  </a:cubicBezTo>
                  <a:cubicBezTo>
                    <a:pt x="13285" y="8000"/>
                    <a:pt x="17442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7025183" y="0"/>
              <a:ext cx="391584" cy="723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36" y="0"/>
                  </a:moveTo>
                  <a:cubicBezTo>
                    <a:pt x="2102" y="183"/>
                    <a:pt x="1168" y="366"/>
                    <a:pt x="642" y="565"/>
                  </a:cubicBezTo>
                  <a:cubicBezTo>
                    <a:pt x="117" y="764"/>
                    <a:pt x="0" y="979"/>
                    <a:pt x="0" y="1213"/>
                  </a:cubicBezTo>
                  <a:cubicBezTo>
                    <a:pt x="0" y="1446"/>
                    <a:pt x="117" y="1699"/>
                    <a:pt x="642" y="1952"/>
                  </a:cubicBezTo>
                  <a:cubicBezTo>
                    <a:pt x="1168" y="2204"/>
                    <a:pt x="2102" y="2457"/>
                    <a:pt x="3094" y="2694"/>
                  </a:cubicBezTo>
                  <a:cubicBezTo>
                    <a:pt x="4086" y="2931"/>
                    <a:pt x="5137" y="3152"/>
                    <a:pt x="6188" y="3382"/>
                  </a:cubicBezTo>
                  <a:cubicBezTo>
                    <a:pt x="7239" y="3613"/>
                    <a:pt x="8290" y="3853"/>
                    <a:pt x="9165" y="4074"/>
                  </a:cubicBezTo>
                  <a:cubicBezTo>
                    <a:pt x="10041" y="4295"/>
                    <a:pt x="10742" y="4497"/>
                    <a:pt x="11384" y="4705"/>
                  </a:cubicBezTo>
                  <a:cubicBezTo>
                    <a:pt x="12026" y="4914"/>
                    <a:pt x="12610" y="5128"/>
                    <a:pt x="13077" y="5356"/>
                  </a:cubicBezTo>
                  <a:cubicBezTo>
                    <a:pt x="13544" y="5583"/>
                    <a:pt x="13894" y="5823"/>
                    <a:pt x="14244" y="6066"/>
                  </a:cubicBezTo>
                  <a:cubicBezTo>
                    <a:pt x="14595" y="6309"/>
                    <a:pt x="14945" y="6556"/>
                    <a:pt x="15237" y="6805"/>
                  </a:cubicBezTo>
                  <a:cubicBezTo>
                    <a:pt x="15529" y="7055"/>
                    <a:pt x="15762" y="7307"/>
                    <a:pt x="15996" y="7569"/>
                  </a:cubicBezTo>
                  <a:cubicBezTo>
                    <a:pt x="16229" y="7832"/>
                    <a:pt x="16463" y="8103"/>
                    <a:pt x="16696" y="8372"/>
                  </a:cubicBezTo>
                  <a:cubicBezTo>
                    <a:pt x="16930" y="8640"/>
                    <a:pt x="17163" y="8905"/>
                    <a:pt x="17338" y="9167"/>
                  </a:cubicBezTo>
                  <a:cubicBezTo>
                    <a:pt x="17514" y="9429"/>
                    <a:pt x="17630" y="9688"/>
                    <a:pt x="17805" y="9954"/>
                  </a:cubicBezTo>
                  <a:cubicBezTo>
                    <a:pt x="17981" y="10219"/>
                    <a:pt x="18214" y="10491"/>
                    <a:pt x="18389" y="10762"/>
                  </a:cubicBezTo>
                  <a:cubicBezTo>
                    <a:pt x="18564" y="11034"/>
                    <a:pt x="18681" y="11305"/>
                    <a:pt x="18798" y="11583"/>
                  </a:cubicBezTo>
                  <a:cubicBezTo>
                    <a:pt x="18915" y="11861"/>
                    <a:pt x="19031" y="12145"/>
                    <a:pt x="19148" y="12385"/>
                  </a:cubicBezTo>
                  <a:cubicBezTo>
                    <a:pt x="19265" y="12625"/>
                    <a:pt x="19382" y="12821"/>
                    <a:pt x="19498" y="13020"/>
                  </a:cubicBezTo>
                  <a:cubicBezTo>
                    <a:pt x="19615" y="13219"/>
                    <a:pt x="19732" y="13421"/>
                    <a:pt x="19849" y="13614"/>
                  </a:cubicBezTo>
                  <a:cubicBezTo>
                    <a:pt x="19965" y="13806"/>
                    <a:pt x="20082" y="13989"/>
                    <a:pt x="20199" y="14179"/>
                  </a:cubicBezTo>
                  <a:cubicBezTo>
                    <a:pt x="20316" y="14368"/>
                    <a:pt x="20432" y="14564"/>
                    <a:pt x="20491" y="14757"/>
                  </a:cubicBezTo>
                  <a:cubicBezTo>
                    <a:pt x="20549" y="14949"/>
                    <a:pt x="20549" y="15139"/>
                    <a:pt x="20608" y="15328"/>
                  </a:cubicBezTo>
                  <a:cubicBezTo>
                    <a:pt x="20666" y="15518"/>
                    <a:pt x="20783" y="15707"/>
                    <a:pt x="20841" y="15938"/>
                  </a:cubicBezTo>
                  <a:cubicBezTo>
                    <a:pt x="20899" y="16168"/>
                    <a:pt x="20899" y="16440"/>
                    <a:pt x="20899" y="16702"/>
                  </a:cubicBezTo>
                  <a:cubicBezTo>
                    <a:pt x="20899" y="16964"/>
                    <a:pt x="20899" y="17217"/>
                    <a:pt x="20899" y="17473"/>
                  </a:cubicBezTo>
                  <a:cubicBezTo>
                    <a:pt x="20899" y="17728"/>
                    <a:pt x="20899" y="17987"/>
                    <a:pt x="20841" y="18227"/>
                  </a:cubicBezTo>
                  <a:cubicBezTo>
                    <a:pt x="20783" y="18467"/>
                    <a:pt x="20666" y="18688"/>
                    <a:pt x="20491" y="18944"/>
                  </a:cubicBezTo>
                  <a:cubicBezTo>
                    <a:pt x="20316" y="19200"/>
                    <a:pt x="20082" y="19491"/>
                    <a:pt x="19907" y="19756"/>
                  </a:cubicBezTo>
                  <a:cubicBezTo>
                    <a:pt x="19732" y="20021"/>
                    <a:pt x="19615" y="20261"/>
                    <a:pt x="19615" y="20523"/>
                  </a:cubicBezTo>
                  <a:cubicBezTo>
                    <a:pt x="19615" y="20785"/>
                    <a:pt x="19732" y="21069"/>
                    <a:pt x="20082" y="21253"/>
                  </a:cubicBezTo>
                  <a:cubicBezTo>
                    <a:pt x="20432" y="21436"/>
                    <a:pt x="21016" y="215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9848816" y="19050"/>
              <a:ext cx="355601" cy="716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57" y="217"/>
                    <a:pt x="20314" y="434"/>
                    <a:pt x="19800" y="670"/>
                  </a:cubicBezTo>
                  <a:cubicBezTo>
                    <a:pt x="19286" y="906"/>
                    <a:pt x="18900" y="1162"/>
                    <a:pt x="18771" y="1420"/>
                  </a:cubicBezTo>
                  <a:cubicBezTo>
                    <a:pt x="18643" y="1679"/>
                    <a:pt x="18771" y="1940"/>
                    <a:pt x="18964" y="2180"/>
                  </a:cubicBezTo>
                  <a:cubicBezTo>
                    <a:pt x="19157" y="2419"/>
                    <a:pt x="19414" y="2636"/>
                    <a:pt x="19671" y="2856"/>
                  </a:cubicBezTo>
                  <a:cubicBezTo>
                    <a:pt x="19929" y="3077"/>
                    <a:pt x="20186" y="3300"/>
                    <a:pt x="20443" y="3536"/>
                  </a:cubicBezTo>
                  <a:cubicBezTo>
                    <a:pt x="20700" y="3772"/>
                    <a:pt x="20957" y="4021"/>
                    <a:pt x="21150" y="4277"/>
                  </a:cubicBezTo>
                  <a:cubicBezTo>
                    <a:pt x="21343" y="4532"/>
                    <a:pt x="21471" y="4794"/>
                    <a:pt x="21536" y="5020"/>
                  </a:cubicBezTo>
                  <a:cubicBezTo>
                    <a:pt x="21600" y="5247"/>
                    <a:pt x="21600" y="5438"/>
                    <a:pt x="21600" y="5633"/>
                  </a:cubicBezTo>
                  <a:cubicBezTo>
                    <a:pt x="21600" y="5828"/>
                    <a:pt x="21600" y="6026"/>
                    <a:pt x="21600" y="6227"/>
                  </a:cubicBezTo>
                  <a:cubicBezTo>
                    <a:pt x="21600" y="6428"/>
                    <a:pt x="21600" y="6632"/>
                    <a:pt x="21536" y="6836"/>
                  </a:cubicBezTo>
                  <a:cubicBezTo>
                    <a:pt x="21471" y="7040"/>
                    <a:pt x="21343" y="7245"/>
                    <a:pt x="21150" y="7455"/>
                  </a:cubicBezTo>
                  <a:cubicBezTo>
                    <a:pt x="20957" y="7666"/>
                    <a:pt x="20700" y="7883"/>
                    <a:pt x="20379" y="8100"/>
                  </a:cubicBezTo>
                  <a:cubicBezTo>
                    <a:pt x="20057" y="8317"/>
                    <a:pt x="19671" y="8534"/>
                    <a:pt x="19286" y="8748"/>
                  </a:cubicBezTo>
                  <a:cubicBezTo>
                    <a:pt x="18900" y="8962"/>
                    <a:pt x="18514" y="9172"/>
                    <a:pt x="18129" y="9383"/>
                  </a:cubicBezTo>
                  <a:cubicBezTo>
                    <a:pt x="17743" y="9594"/>
                    <a:pt x="17357" y="9804"/>
                    <a:pt x="16971" y="10015"/>
                  </a:cubicBezTo>
                  <a:cubicBezTo>
                    <a:pt x="16586" y="10226"/>
                    <a:pt x="16200" y="10436"/>
                    <a:pt x="15750" y="10704"/>
                  </a:cubicBezTo>
                  <a:cubicBezTo>
                    <a:pt x="15300" y="10972"/>
                    <a:pt x="14786" y="11298"/>
                    <a:pt x="14336" y="11560"/>
                  </a:cubicBezTo>
                  <a:cubicBezTo>
                    <a:pt x="13886" y="11821"/>
                    <a:pt x="13500" y="12019"/>
                    <a:pt x="13179" y="12220"/>
                  </a:cubicBezTo>
                  <a:cubicBezTo>
                    <a:pt x="12857" y="12421"/>
                    <a:pt x="12600" y="12626"/>
                    <a:pt x="12279" y="12881"/>
                  </a:cubicBezTo>
                  <a:cubicBezTo>
                    <a:pt x="11957" y="13136"/>
                    <a:pt x="11571" y="13443"/>
                    <a:pt x="11314" y="13701"/>
                  </a:cubicBezTo>
                  <a:cubicBezTo>
                    <a:pt x="11057" y="13960"/>
                    <a:pt x="10929" y="14170"/>
                    <a:pt x="10736" y="14378"/>
                  </a:cubicBezTo>
                  <a:cubicBezTo>
                    <a:pt x="10543" y="14585"/>
                    <a:pt x="10286" y="14789"/>
                    <a:pt x="10029" y="14997"/>
                  </a:cubicBezTo>
                  <a:cubicBezTo>
                    <a:pt x="9771" y="15204"/>
                    <a:pt x="9514" y="15415"/>
                    <a:pt x="9193" y="15626"/>
                  </a:cubicBezTo>
                  <a:cubicBezTo>
                    <a:pt x="8871" y="15836"/>
                    <a:pt x="8486" y="16047"/>
                    <a:pt x="8100" y="16251"/>
                  </a:cubicBezTo>
                  <a:cubicBezTo>
                    <a:pt x="7714" y="16455"/>
                    <a:pt x="7329" y="16653"/>
                    <a:pt x="6879" y="16889"/>
                  </a:cubicBezTo>
                  <a:cubicBezTo>
                    <a:pt x="6429" y="17126"/>
                    <a:pt x="5914" y="17400"/>
                    <a:pt x="5400" y="17668"/>
                  </a:cubicBezTo>
                  <a:cubicBezTo>
                    <a:pt x="4886" y="17936"/>
                    <a:pt x="4371" y="18198"/>
                    <a:pt x="3921" y="18444"/>
                  </a:cubicBezTo>
                  <a:cubicBezTo>
                    <a:pt x="3471" y="18689"/>
                    <a:pt x="3086" y="18919"/>
                    <a:pt x="2636" y="19171"/>
                  </a:cubicBezTo>
                  <a:cubicBezTo>
                    <a:pt x="2186" y="19423"/>
                    <a:pt x="1671" y="19698"/>
                    <a:pt x="1286" y="19963"/>
                  </a:cubicBezTo>
                  <a:cubicBezTo>
                    <a:pt x="900" y="20228"/>
                    <a:pt x="643" y="20483"/>
                    <a:pt x="450" y="20754"/>
                  </a:cubicBezTo>
                  <a:cubicBezTo>
                    <a:pt x="257" y="21026"/>
                    <a:pt x="129" y="213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187416" y="889000"/>
              <a:ext cx="97980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120"/>
                  </a:moveTo>
                  <a:cubicBezTo>
                    <a:pt x="177" y="14400"/>
                    <a:pt x="355" y="13680"/>
                    <a:pt x="532" y="13050"/>
                  </a:cubicBezTo>
                  <a:cubicBezTo>
                    <a:pt x="709" y="12420"/>
                    <a:pt x="887" y="11880"/>
                    <a:pt x="1078" y="11340"/>
                  </a:cubicBezTo>
                  <a:cubicBezTo>
                    <a:pt x="1269" y="10800"/>
                    <a:pt x="1475" y="10260"/>
                    <a:pt x="1661" y="9720"/>
                  </a:cubicBezTo>
                  <a:cubicBezTo>
                    <a:pt x="1848" y="9180"/>
                    <a:pt x="2016" y="8640"/>
                    <a:pt x="2193" y="8190"/>
                  </a:cubicBezTo>
                  <a:cubicBezTo>
                    <a:pt x="2370" y="7740"/>
                    <a:pt x="2557" y="7380"/>
                    <a:pt x="2744" y="7020"/>
                  </a:cubicBezTo>
                  <a:cubicBezTo>
                    <a:pt x="2930" y="6660"/>
                    <a:pt x="3117" y="6300"/>
                    <a:pt x="3308" y="6030"/>
                  </a:cubicBezTo>
                  <a:cubicBezTo>
                    <a:pt x="3500" y="5760"/>
                    <a:pt x="3696" y="5580"/>
                    <a:pt x="3873" y="5400"/>
                  </a:cubicBezTo>
                  <a:cubicBezTo>
                    <a:pt x="4050" y="5220"/>
                    <a:pt x="4209" y="5040"/>
                    <a:pt x="4372" y="4950"/>
                  </a:cubicBezTo>
                  <a:cubicBezTo>
                    <a:pt x="4536" y="4860"/>
                    <a:pt x="4704" y="4860"/>
                    <a:pt x="4872" y="4860"/>
                  </a:cubicBezTo>
                  <a:cubicBezTo>
                    <a:pt x="5040" y="4860"/>
                    <a:pt x="5208" y="4860"/>
                    <a:pt x="5385" y="4770"/>
                  </a:cubicBezTo>
                  <a:cubicBezTo>
                    <a:pt x="5562" y="4680"/>
                    <a:pt x="5749" y="4500"/>
                    <a:pt x="5940" y="4320"/>
                  </a:cubicBezTo>
                  <a:cubicBezTo>
                    <a:pt x="6131" y="4140"/>
                    <a:pt x="6327" y="3960"/>
                    <a:pt x="6526" y="3780"/>
                  </a:cubicBezTo>
                  <a:cubicBezTo>
                    <a:pt x="6724" y="3600"/>
                    <a:pt x="6925" y="3420"/>
                    <a:pt x="7123" y="3240"/>
                  </a:cubicBezTo>
                  <a:cubicBezTo>
                    <a:pt x="7321" y="3060"/>
                    <a:pt x="7517" y="2880"/>
                    <a:pt x="7685" y="2700"/>
                  </a:cubicBezTo>
                  <a:cubicBezTo>
                    <a:pt x="7853" y="2520"/>
                    <a:pt x="7993" y="2340"/>
                    <a:pt x="8138" y="2160"/>
                  </a:cubicBezTo>
                  <a:cubicBezTo>
                    <a:pt x="8283" y="1980"/>
                    <a:pt x="8432" y="1800"/>
                    <a:pt x="8577" y="1620"/>
                  </a:cubicBezTo>
                  <a:cubicBezTo>
                    <a:pt x="8721" y="1440"/>
                    <a:pt x="8861" y="1260"/>
                    <a:pt x="9003" y="1080"/>
                  </a:cubicBezTo>
                  <a:cubicBezTo>
                    <a:pt x="9146" y="900"/>
                    <a:pt x="9290" y="720"/>
                    <a:pt x="9440" y="540"/>
                  </a:cubicBezTo>
                  <a:cubicBezTo>
                    <a:pt x="9589" y="360"/>
                    <a:pt x="9743" y="180"/>
                    <a:pt x="9897" y="90"/>
                  </a:cubicBezTo>
                  <a:cubicBezTo>
                    <a:pt x="10051" y="0"/>
                    <a:pt x="10205" y="0"/>
                    <a:pt x="10361" y="0"/>
                  </a:cubicBezTo>
                  <a:cubicBezTo>
                    <a:pt x="10518" y="0"/>
                    <a:pt x="10676" y="0"/>
                    <a:pt x="10877" y="0"/>
                  </a:cubicBezTo>
                  <a:cubicBezTo>
                    <a:pt x="11078" y="0"/>
                    <a:pt x="11320" y="0"/>
                    <a:pt x="11530" y="0"/>
                  </a:cubicBezTo>
                  <a:cubicBezTo>
                    <a:pt x="11740" y="0"/>
                    <a:pt x="11918" y="0"/>
                    <a:pt x="12088" y="0"/>
                  </a:cubicBezTo>
                  <a:cubicBezTo>
                    <a:pt x="12258" y="0"/>
                    <a:pt x="12422" y="0"/>
                    <a:pt x="12599" y="0"/>
                  </a:cubicBezTo>
                  <a:cubicBezTo>
                    <a:pt x="12776" y="0"/>
                    <a:pt x="12967" y="0"/>
                    <a:pt x="13152" y="90"/>
                  </a:cubicBezTo>
                  <a:cubicBezTo>
                    <a:pt x="13336" y="180"/>
                    <a:pt x="13513" y="360"/>
                    <a:pt x="13688" y="540"/>
                  </a:cubicBezTo>
                  <a:cubicBezTo>
                    <a:pt x="13863" y="720"/>
                    <a:pt x="14036" y="900"/>
                    <a:pt x="14216" y="1170"/>
                  </a:cubicBezTo>
                  <a:cubicBezTo>
                    <a:pt x="14395" y="1440"/>
                    <a:pt x="14582" y="1800"/>
                    <a:pt x="14769" y="2250"/>
                  </a:cubicBezTo>
                  <a:cubicBezTo>
                    <a:pt x="14955" y="2700"/>
                    <a:pt x="15142" y="3240"/>
                    <a:pt x="15324" y="3780"/>
                  </a:cubicBezTo>
                  <a:cubicBezTo>
                    <a:pt x="15506" y="4320"/>
                    <a:pt x="15683" y="4860"/>
                    <a:pt x="15865" y="5400"/>
                  </a:cubicBezTo>
                  <a:cubicBezTo>
                    <a:pt x="16047" y="5940"/>
                    <a:pt x="16234" y="6480"/>
                    <a:pt x="16418" y="7020"/>
                  </a:cubicBezTo>
                  <a:cubicBezTo>
                    <a:pt x="16602" y="7560"/>
                    <a:pt x="16784" y="8100"/>
                    <a:pt x="16962" y="8640"/>
                  </a:cubicBezTo>
                  <a:cubicBezTo>
                    <a:pt x="17139" y="9180"/>
                    <a:pt x="17312" y="9720"/>
                    <a:pt x="17496" y="10260"/>
                  </a:cubicBezTo>
                  <a:cubicBezTo>
                    <a:pt x="17680" y="10800"/>
                    <a:pt x="17876" y="11340"/>
                    <a:pt x="18065" y="11880"/>
                  </a:cubicBezTo>
                  <a:cubicBezTo>
                    <a:pt x="18254" y="12420"/>
                    <a:pt x="18436" y="12960"/>
                    <a:pt x="18618" y="13500"/>
                  </a:cubicBezTo>
                  <a:cubicBezTo>
                    <a:pt x="18800" y="14040"/>
                    <a:pt x="18982" y="14580"/>
                    <a:pt x="19164" y="15030"/>
                  </a:cubicBezTo>
                  <a:cubicBezTo>
                    <a:pt x="19346" y="15480"/>
                    <a:pt x="19528" y="15840"/>
                    <a:pt x="19755" y="16380"/>
                  </a:cubicBezTo>
                  <a:cubicBezTo>
                    <a:pt x="19981" y="16920"/>
                    <a:pt x="20251" y="17640"/>
                    <a:pt x="20475" y="18270"/>
                  </a:cubicBezTo>
                  <a:cubicBezTo>
                    <a:pt x="20699" y="18900"/>
                    <a:pt x="20877" y="19440"/>
                    <a:pt x="21056" y="19980"/>
                  </a:cubicBezTo>
                  <a:cubicBezTo>
                    <a:pt x="21236" y="20520"/>
                    <a:pt x="21418" y="210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1885916" y="1231899"/>
              <a:ext cx="381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61"/>
                    <a:pt x="7200" y="7322"/>
                    <a:pt x="10800" y="10922"/>
                  </a:cubicBezTo>
                  <a:cubicBezTo>
                    <a:pt x="14400" y="14522"/>
                    <a:pt x="18000" y="180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1893968" y="1157306"/>
              <a:ext cx="171413" cy="39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346" fill="norm" stroke="1" extrusionOk="0">
                  <a:moveTo>
                    <a:pt x="1336" y="7190"/>
                  </a:moveTo>
                  <a:cubicBezTo>
                    <a:pt x="564" y="5688"/>
                    <a:pt x="-207" y="4186"/>
                    <a:pt x="50" y="2916"/>
                  </a:cubicBezTo>
                  <a:cubicBezTo>
                    <a:pt x="307" y="1645"/>
                    <a:pt x="1593" y="606"/>
                    <a:pt x="4036" y="201"/>
                  </a:cubicBezTo>
                  <a:cubicBezTo>
                    <a:pt x="6479" y="-203"/>
                    <a:pt x="10079" y="28"/>
                    <a:pt x="12522" y="663"/>
                  </a:cubicBezTo>
                  <a:cubicBezTo>
                    <a:pt x="14964" y="1299"/>
                    <a:pt x="16250" y="2338"/>
                    <a:pt x="16250" y="3436"/>
                  </a:cubicBezTo>
                  <a:cubicBezTo>
                    <a:pt x="16250" y="4533"/>
                    <a:pt x="14964" y="5688"/>
                    <a:pt x="13422" y="6554"/>
                  </a:cubicBezTo>
                  <a:cubicBezTo>
                    <a:pt x="11879" y="7421"/>
                    <a:pt x="10079" y="7998"/>
                    <a:pt x="9564" y="8518"/>
                  </a:cubicBezTo>
                  <a:cubicBezTo>
                    <a:pt x="9050" y="9038"/>
                    <a:pt x="9822" y="9500"/>
                    <a:pt x="11493" y="10135"/>
                  </a:cubicBezTo>
                  <a:cubicBezTo>
                    <a:pt x="13164" y="10770"/>
                    <a:pt x="15736" y="11579"/>
                    <a:pt x="17793" y="13023"/>
                  </a:cubicBezTo>
                  <a:cubicBezTo>
                    <a:pt x="19850" y="14467"/>
                    <a:pt x="21393" y="16546"/>
                    <a:pt x="20622" y="18047"/>
                  </a:cubicBezTo>
                  <a:cubicBezTo>
                    <a:pt x="19850" y="19549"/>
                    <a:pt x="16764" y="20473"/>
                    <a:pt x="14450" y="20935"/>
                  </a:cubicBezTo>
                  <a:cubicBezTo>
                    <a:pt x="12136" y="21397"/>
                    <a:pt x="10593" y="21397"/>
                    <a:pt x="9050" y="21281"/>
                  </a:cubicBezTo>
                  <a:cubicBezTo>
                    <a:pt x="7507" y="21166"/>
                    <a:pt x="5964" y="20935"/>
                    <a:pt x="4936" y="20531"/>
                  </a:cubicBezTo>
                  <a:cubicBezTo>
                    <a:pt x="3907" y="20126"/>
                    <a:pt x="3393" y="19549"/>
                    <a:pt x="4550" y="18914"/>
                  </a:cubicBezTo>
                  <a:cubicBezTo>
                    <a:pt x="5707" y="18278"/>
                    <a:pt x="8536" y="17585"/>
                    <a:pt x="11364" y="16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104237" y="1341579"/>
              <a:ext cx="175380" cy="16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13" fill="norm" stroke="1" extrusionOk="0">
                  <a:moveTo>
                    <a:pt x="3563" y="10848"/>
                  </a:moveTo>
                  <a:cubicBezTo>
                    <a:pt x="4592" y="8214"/>
                    <a:pt x="5620" y="5580"/>
                    <a:pt x="6263" y="3605"/>
                  </a:cubicBezTo>
                  <a:cubicBezTo>
                    <a:pt x="6906" y="1629"/>
                    <a:pt x="7163" y="312"/>
                    <a:pt x="6649" y="48"/>
                  </a:cubicBezTo>
                  <a:cubicBezTo>
                    <a:pt x="6135" y="-215"/>
                    <a:pt x="4849" y="575"/>
                    <a:pt x="3435" y="3078"/>
                  </a:cubicBezTo>
                  <a:cubicBezTo>
                    <a:pt x="2020" y="5580"/>
                    <a:pt x="477" y="9795"/>
                    <a:pt x="92" y="13219"/>
                  </a:cubicBezTo>
                  <a:cubicBezTo>
                    <a:pt x="-294" y="16644"/>
                    <a:pt x="477" y="19278"/>
                    <a:pt x="3563" y="20331"/>
                  </a:cubicBezTo>
                  <a:cubicBezTo>
                    <a:pt x="6649" y="21385"/>
                    <a:pt x="12049" y="20858"/>
                    <a:pt x="15392" y="19936"/>
                  </a:cubicBezTo>
                  <a:cubicBezTo>
                    <a:pt x="18735" y="19014"/>
                    <a:pt x="20020" y="17697"/>
                    <a:pt x="21306" y="16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266916" y="1333500"/>
              <a:ext cx="146051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2113"/>
                  </a:moveTo>
                  <a:cubicBezTo>
                    <a:pt x="4070" y="5165"/>
                    <a:pt x="8139" y="8217"/>
                    <a:pt x="10487" y="11035"/>
                  </a:cubicBezTo>
                  <a:cubicBezTo>
                    <a:pt x="12835" y="13852"/>
                    <a:pt x="13461" y="16435"/>
                    <a:pt x="13461" y="18313"/>
                  </a:cubicBezTo>
                  <a:cubicBezTo>
                    <a:pt x="13461" y="20191"/>
                    <a:pt x="12835" y="21365"/>
                    <a:pt x="11896" y="21483"/>
                  </a:cubicBezTo>
                  <a:cubicBezTo>
                    <a:pt x="10957" y="21600"/>
                    <a:pt x="9704" y="20661"/>
                    <a:pt x="9391" y="18196"/>
                  </a:cubicBezTo>
                  <a:cubicBezTo>
                    <a:pt x="9078" y="15730"/>
                    <a:pt x="9704" y="11739"/>
                    <a:pt x="11896" y="8452"/>
                  </a:cubicBezTo>
                  <a:cubicBezTo>
                    <a:pt x="14087" y="5165"/>
                    <a:pt x="17843" y="25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2438366" y="1299520"/>
              <a:ext cx="152401" cy="15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0" y="5562"/>
                  </a:moveTo>
                  <a:cubicBezTo>
                    <a:pt x="0" y="8481"/>
                    <a:pt x="0" y="11400"/>
                    <a:pt x="300" y="14319"/>
                  </a:cubicBezTo>
                  <a:cubicBezTo>
                    <a:pt x="600" y="17238"/>
                    <a:pt x="1200" y="20156"/>
                    <a:pt x="1800" y="20740"/>
                  </a:cubicBezTo>
                  <a:cubicBezTo>
                    <a:pt x="2400" y="21324"/>
                    <a:pt x="3000" y="19573"/>
                    <a:pt x="4200" y="15778"/>
                  </a:cubicBezTo>
                  <a:cubicBezTo>
                    <a:pt x="5400" y="11983"/>
                    <a:pt x="7200" y="6146"/>
                    <a:pt x="8850" y="3081"/>
                  </a:cubicBezTo>
                  <a:cubicBezTo>
                    <a:pt x="10500" y="16"/>
                    <a:pt x="12000" y="-276"/>
                    <a:pt x="13200" y="162"/>
                  </a:cubicBezTo>
                  <a:cubicBezTo>
                    <a:pt x="14400" y="600"/>
                    <a:pt x="15300" y="1767"/>
                    <a:pt x="16050" y="4248"/>
                  </a:cubicBezTo>
                  <a:cubicBezTo>
                    <a:pt x="16800" y="6729"/>
                    <a:pt x="17400" y="10524"/>
                    <a:pt x="18300" y="13151"/>
                  </a:cubicBezTo>
                  <a:cubicBezTo>
                    <a:pt x="19200" y="15778"/>
                    <a:pt x="20400" y="17238"/>
                    <a:pt x="21600" y="18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2628415" y="1174280"/>
              <a:ext cx="146502" cy="2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18" fill="norm" stroke="1" extrusionOk="0">
                  <a:moveTo>
                    <a:pt x="14667" y="1717"/>
                  </a:moveTo>
                  <a:cubicBezTo>
                    <a:pt x="13755" y="972"/>
                    <a:pt x="12842" y="227"/>
                    <a:pt x="11625" y="41"/>
                  </a:cubicBezTo>
                  <a:cubicBezTo>
                    <a:pt x="10408" y="-145"/>
                    <a:pt x="8887" y="227"/>
                    <a:pt x="6757" y="2648"/>
                  </a:cubicBezTo>
                  <a:cubicBezTo>
                    <a:pt x="4628" y="5069"/>
                    <a:pt x="1890" y="9538"/>
                    <a:pt x="673" y="12703"/>
                  </a:cubicBezTo>
                  <a:cubicBezTo>
                    <a:pt x="-544" y="15869"/>
                    <a:pt x="-240" y="17731"/>
                    <a:pt x="2650" y="19034"/>
                  </a:cubicBezTo>
                  <a:cubicBezTo>
                    <a:pt x="5541" y="20338"/>
                    <a:pt x="11017" y="21083"/>
                    <a:pt x="14515" y="21269"/>
                  </a:cubicBezTo>
                  <a:cubicBezTo>
                    <a:pt x="18014" y="21455"/>
                    <a:pt x="19535" y="21083"/>
                    <a:pt x="21056" y="20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2828801" y="1208600"/>
              <a:ext cx="114692" cy="39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433" fill="norm" stroke="1" extrusionOk="0">
                  <a:moveTo>
                    <a:pt x="2910" y="5344"/>
                  </a:moveTo>
                  <a:cubicBezTo>
                    <a:pt x="1367" y="7163"/>
                    <a:pt x="-176" y="8982"/>
                    <a:pt x="17" y="11085"/>
                  </a:cubicBezTo>
                  <a:cubicBezTo>
                    <a:pt x="210" y="13188"/>
                    <a:pt x="2138" y="15575"/>
                    <a:pt x="3295" y="17053"/>
                  </a:cubicBezTo>
                  <a:cubicBezTo>
                    <a:pt x="4453" y="18531"/>
                    <a:pt x="4838" y="19100"/>
                    <a:pt x="5224" y="19839"/>
                  </a:cubicBezTo>
                  <a:cubicBezTo>
                    <a:pt x="5610" y="20578"/>
                    <a:pt x="5995" y="21487"/>
                    <a:pt x="6188" y="21430"/>
                  </a:cubicBezTo>
                  <a:cubicBezTo>
                    <a:pt x="6381" y="21373"/>
                    <a:pt x="6381" y="20350"/>
                    <a:pt x="5610" y="17906"/>
                  </a:cubicBezTo>
                  <a:cubicBezTo>
                    <a:pt x="4838" y="15462"/>
                    <a:pt x="3295" y="11596"/>
                    <a:pt x="2524" y="8698"/>
                  </a:cubicBezTo>
                  <a:cubicBezTo>
                    <a:pt x="1753" y="5799"/>
                    <a:pt x="1753" y="3866"/>
                    <a:pt x="2717" y="2559"/>
                  </a:cubicBezTo>
                  <a:cubicBezTo>
                    <a:pt x="3681" y="1251"/>
                    <a:pt x="5610" y="569"/>
                    <a:pt x="7731" y="228"/>
                  </a:cubicBezTo>
                  <a:cubicBezTo>
                    <a:pt x="9853" y="-113"/>
                    <a:pt x="12167" y="-113"/>
                    <a:pt x="14674" y="512"/>
                  </a:cubicBezTo>
                  <a:cubicBezTo>
                    <a:pt x="17181" y="1138"/>
                    <a:pt x="19881" y="2388"/>
                    <a:pt x="20653" y="3695"/>
                  </a:cubicBezTo>
                  <a:cubicBezTo>
                    <a:pt x="21424" y="5003"/>
                    <a:pt x="20267" y="6367"/>
                    <a:pt x="18917" y="7333"/>
                  </a:cubicBezTo>
                  <a:cubicBezTo>
                    <a:pt x="17567" y="8300"/>
                    <a:pt x="16024" y="8868"/>
                    <a:pt x="14288" y="9323"/>
                  </a:cubicBezTo>
                  <a:cubicBezTo>
                    <a:pt x="12553" y="9778"/>
                    <a:pt x="10624" y="10119"/>
                    <a:pt x="10045" y="9778"/>
                  </a:cubicBezTo>
                  <a:cubicBezTo>
                    <a:pt x="9467" y="9436"/>
                    <a:pt x="10238" y="8413"/>
                    <a:pt x="11010" y="7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971766" y="1143000"/>
              <a:ext cx="105024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600" fill="norm" stroke="1" extrusionOk="0">
                  <a:moveTo>
                    <a:pt x="0" y="0"/>
                  </a:moveTo>
                  <a:cubicBezTo>
                    <a:pt x="4659" y="248"/>
                    <a:pt x="9318" y="497"/>
                    <a:pt x="13129" y="2048"/>
                  </a:cubicBezTo>
                  <a:cubicBezTo>
                    <a:pt x="16941" y="3600"/>
                    <a:pt x="19906" y="6455"/>
                    <a:pt x="20753" y="9497"/>
                  </a:cubicBezTo>
                  <a:cubicBezTo>
                    <a:pt x="21600" y="12538"/>
                    <a:pt x="20329" y="15766"/>
                    <a:pt x="17788" y="17814"/>
                  </a:cubicBezTo>
                  <a:cubicBezTo>
                    <a:pt x="15247" y="19862"/>
                    <a:pt x="11435" y="20731"/>
                    <a:pt x="76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4578308" y="1256241"/>
              <a:ext cx="134639" cy="59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364" fill="norm" stroke="1" extrusionOk="0">
                  <a:moveTo>
                    <a:pt x="1" y="6472"/>
                  </a:moveTo>
                  <a:cubicBezTo>
                    <a:pt x="1310" y="5936"/>
                    <a:pt x="2619" y="5400"/>
                    <a:pt x="3274" y="5362"/>
                  </a:cubicBezTo>
                  <a:cubicBezTo>
                    <a:pt x="3929" y="5323"/>
                    <a:pt x="3929" y="5783"/>
                    <a:pt x="4419" y="7238"/>
                  </a:cubicBezTo>
                  <a:cubicBezTo>
                    <a:pt x="4910" y="8694"/>
                    <a:pt x="5892" y="11145"/>
                    <a:pt x="6547" y="13557"/>
                  </a:cubicBezTo>
                  <a:cubicBezTo>
                    <a:pt x="7201" y="15970"/>
                    <a:pt x="7529" y="18345"/>
                    <a:pt x="7692" y="19723"/>
                  </a:cubicBezTo>
                  <a:cubicBezTo>
                    <a:pt x="7856" y="21102"/>
                    <a:pt x="7856" y="21485"/>
                    <a:pt x="7529" y="21332"/>
                  </a:cubicBezTo>
                  <a:cubicBezTo>
                    <a:pt x="7201" y="21179"/>
                    <a:pt x="6547" y="20489"/>
                    <a:pt x="5401" y="18804"/>
                  </a:cubicBezTo>
                  <a:cubicBezTo>
                    <a:pt x="4256" y="17119"/>
                    <a:pt x="2619" y="14438"/>
                    <a:pt x="1474" y="11834"/>
                  </a:cubicBezTo>
                  <a:cubicBezTo>
                    <a:pt x="329" y="9230"/>
                    <a:pt x="-326" y="6702"/>
                    <a:pt x="165" y="4825"/>
                  </a:cubicBezTo>
                  <a:cubicBezTo>
                    <a:pt x="656" y="2949"/>
                    <a:pt x="2292" y="1723"/>
                    <a:pt x="4747" y="957"/>
                  </a:cubicBezTo>
                  <a:cubicBezTo>
                    <a:pt x="7201" y="191"/>
                    <a:pt x="10474" y="-115"/>
                    <a:pt x="13419" y="38"/>
                  </a:cubicBezTo>
                  <a:cubicBezTo>
                    <a:pt x="16365" y="191"/>
                    <a:pt x="18983" y="804"/>
                    <a:pt x="20129" y="1953"/>
                  </a:cubicBezTo>
                  <a:cubicBezTo>
                    <a:pt x="21274" y="3102"/>
                    <a:pt x="20947" y="4787"/>
                    <a:pt x="19474" y="5898"/>
                  </a:cubicBezTo>
                  <a:cubicBezTo>
                    <a:pt x="18001" y="7008"/>
                    <a:pt x="15383" y="7545"/>
                    <a:pt x="13256" y="7889"/>
                  </a:cubicBezTo>
                  <a:cubicBezTo>
                    <a:pt x="11129" y="8234"/>
                    <a:pt x="9492" y="8387"/>
                    <a:pt x="7856" y="8425"/>
                  </a:cubicBezTo>
                  <a:cubicBezTo>
                    <a:pt x="6219" y="8464"/>
                    <a:pt x="4583" y="8387"/>
                    <a:pt x="3765" y="8119"/>
                  </a:cubicBezTo>
                  <a:cubicBezTo>
                    <a:pt x="2947" y="7851"/>
                    <a:pt x="2947" y="7391"/>
                    <a:pt x="2947" y="6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4762466" y="1068521"/>
              <a:ext cx="139701" cy="13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3661"/>
                  </a:moveTo>
                  <a:cubicBezTo>
                    <a:pt x="655" y="2025"/>
                    <a:pt x="1309" y="389"/>
                    <a:pt x="2291" y="61"/>
                  </a:cubicBezTo>
                  <a:cubicBezTo>
                    <a:pt x="3273" y="-266"/>
                    <a:pt x="4582" y="716"/>
                    <a:pt x="5891" y="3170"/>
                  </a:cubicBezTo>
                  <a:cubicBezTo>
                    <a:pt x="7200" y="5625"/>
                    <a:pt x="8509" y="9552"/>
                    <a:pt x="9164" y="12334"/>
                  </a:cubicBezTo>
                  <a:cubicBezTo>
                    <a:pt x="9818" y="15116"/>
                    <a:pt x="9818" y="16752"/>
                    <a:pt x="9327" y="18225"/>
                  </a:cubicBezTo>
                  <a:cubicBezTo>
                    <a:pt x="8836" y="19698"/>
                    <a:pt x="7855" y="21007"/>
                    <a:pt x="6709" y="21170"/>
                  </a:cubicBezTo>
                  <a:cubicBezTo>
                    <a:pt x="5564" y="21334"/>
                    <a:pt x="4255" y="20352"/>
                    <a:pt x="3764" y="18879"/>
                  </a:cubicBezTo>
                  <a:cubicBezTo>
                    <a:pt x="3273" y="17407"/>
                    <a:pt x="3600" y="15443"/>
                    <a:pt x="4745" y="12989"/>
                  </a:cubicBezTo>
                  <a:cubicBezTo>
                    <a:pt x="5891" y="10534"/>
                    <a:pt x="7855" y="7589"/>
                    <a:pt x="9982" y="5298"/>
                  </a:cubicBezTo>
                  <a:cubicBezTo>
                    <a:pt x="12109" y="3007"/>
                    <a:pt x="14400" y="1370"/>
                    <a:pt x="14891" y="1370"/>
                  </a:cubicBezTo>
                  <a:cubicBezTo>
                    <a:pt x="15382" y="1370"/>
                    <a:pt x="14073" y="3007"/>
                    <a:pt x="13091" y="6116"/>
                  </a:cubicBezTo>
                  <a:cubicBezTo>
                    <a:pt x="12109" y="9225"/>
                    <a:pt x="11455" y="13807"/>
                    <a:pt x="12927" y="16589"/>
                  </a:cubicBezTo>
                  <a:cubicBezTo>
                    <a:pt x="14400" y="19370"/>
                    <a:pt x="18000" y="20352"/>
                    <a:pt x="2160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993082" y="1218655"/>
              <a:ext cx="93235" cy="22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60" fill="norm" stroke="1" extrusionOk="0">
                  <a:moveTo>
                    <a:pt x="19703" y="3651"/>
                  </a:moveTo>
                  <a:cubicBezTo>
                    <a:pt x="19703" y="2651"/>
                    <a:pt x="19703" y="1651"/>
                    <a:pt x="18503" y="951"/>
                  </a:cubicBezTo>
                  <a:cubicBezTo>
                    <a:pt x="17303" y="251"/>
                    <a:pt x="14903" y="-149"/>
                    <a:pt x="12983" y="51"/>
                  </a:cubicBezTo>
                  <a:cubicBezTo>
                    <a:pt x="11063" y="251"/>
                    <a:pt x="9623" y="1051"/>
                    <a:pt x="7463" y="3751"/>
                  </a:cubicBezTo>
                  <a:cubicBezTo>
                    <a:pt x="5303" y="6451"/>
                    <a:pt x="2423" y="11051"/>
                    <a:pt x="983" y="14051"/>
                  </a:cubicBezTo>
                  <a:cubicBezTo>
                    <a:pt x="-457" y="17051"/>
                    <a:pt x="-457" y="18451"/>
                    <a:pt x="1943" y="19551"/>
                  </a:cubicBezTo>
                  <a:cubicBezTo>
                    <a:pt x="4343" y="20651"/>
                    <a:pt x="9143" y="21451"/>
                    <a:pt x="12743" y="21351"/>
                  </a:cubicBezTo>
                  <a:cubicBezTo>
                    <a:pt x="16343" y="21251"/>
                    <a:pt x="18743" y="20251"/>
                    <a:pt x="21143" y="19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5162516" y="1244600"/>
              <a:ext cx="317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2323"/>
                    <a:pt x="0" y="4645"/>
                    <a:pt x="0" y="7665"/>
                  </a:cubicBezTo>
                  <a:cubicBezTo>
                    <a:pt x="0" y="10684"/>
                    <a:pt x="4320" y="14400"/>
                    <a:pt x="8640" y="16839"/>
                  </a:cubicBezTo>
                  <a:cubicBezTo>
                    <a:pt x="12960" y="19277"/>
                    <a:pt x="1728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5245066" y="134619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5413071" y="1203982"/>
              <a:ext cx="109041" cy="42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35" fill="norm" stroke="1" extrusionOk="0">
                  <a:moveTo>
                    <a:pt x="7999" y="5901"/>
                  </a:moveTo>
                  <a:cubicBezTo>
                    <a:pt x="6369" y="7826"/>
                    <a:pt x="4739" y="9751"/>
                    <a:pt x="4127" y="12103"/>
                  </a:cubicBezTo>
                  <a:cubicBezTo>
                    <a:pt x="3516" y="14456"/>
                    <a:pt x="3923" y="17236"/>
                    <a:pt x="4127" y="19000"/>
                  </a:cubicBezTo>
                  <a:cubicBezTo>
                    <a:pt x="4331" y="20764"/>
                    <a:pt x="4331" y="21513"/>
                    <a:pt x="3923" y="21299"/>
                  </a:cubicBezTo>
                  <a:cubicBezTo>
                    <a:pt x="3516" y="21085"/>
                    <a:pt x="2701" y="19909"/>
                    <a:pt x="1886" y="17396"/>
                  </a:cubicBezTo>
                  <a:cubicBezTo>
                    <a:pt x="1071" y="14883"/>
                    <a:pt x="256" y="11034"/>
                    <a:pt x="52" y="8200"/>
                  </a:cubicBezTo>
                  <a:cubicBezTo>
                    <a:pt x="-152" y="5366"/>
                    <a:pt x="256" y="3549"/>
                    <a:pt x="1071" y="2372"/>
                  </a:cubicBezTo>
                  <a:cubicBezTo>
                    <a:pt x="1886" y="1196"/>
                    <a:pt x="3108" y="662"/>
                    <a:pt x="4739" y="341"/>
                  </a:cubicBezTo>
                  <a:cubicBezTo>
                    <a:pt x="6369" y="20"/>
                    <a:pt x="8406" y="-87"/>
                    <a:pt x="10240" y="73"/>
                  </a:cubicBezTo>
                  <a:cubicBezTo>
                    <a:pt x="12074" y="234"/>
                    <a:pt x="13705" y="662"/>
                    <a:pt x="15742" y="1731"/>
                  </a:cubicBezTo>
                  <a:cubicBezTo>
                    <a:pt x="17780" y="2800"/>
                    <a:pt x="20225" y="4511"/>
                    <a:pt x="20837" y="5848"/>
                  </a:cubicBezTo>
                  <a:cubicBezTo>
                    <a:pt x="21448" y="7184"/>
                    <a:pt x="20225" y="8147"/>
                    <a:pt x="18188" y="8895"/>
                  </a:cubicBezTo>
                  <a:cubicBezTo>
                    <a:pt x="16150" y="9644"/>
                    <a:pt x="13297" y="10178"/>
                    <a:pt x="10852" y="10499"/>
                  </a:cubicBezTo>
                  <a:cubicBezTo>
                    <a:pt x="8406" y="10820"/>
                    <a:pt x="6369" y="10927"/>
                    <a:pt x="5146" y="10713"/>
                  </a:cubicBezTo>
                  <a:cubicBezTo>
                    <a:pt x="3923" y="10499"/>
                    <a:pt x="3516" y="9964"/>
                    <a:pt x="3516" y="9590"/>
                  </a:cubicBezTo>
                  <a:cubicBezTo>
                    <a:pt x="3516" y="9216"/>
                    <a:pt x="3923" y="9002"/>
                    <a:pt x="4331" y="8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5549866" y="1176451"/>
              <a:ext cx="101609" cy="24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39" fill="norm" stroke="1" extrusionOk="0">
                  <a:moveTo>
                    <a:pt x="0" y="943"/>
                  </a:moveTo>
                  <a:cubicBezTo>
                    <a:pt x="1763" y="399"/>
                    <a:pt x="3527" y="-146"/>
                    <a:pt x="6171" y="36"/>
                  </a:cubicBezTo>
                  <a:cubicBezTo>
                    <a:pt x="8816" y="217"/>
                    <a:pt x="12343" y="1125"/>
                    <a:pt x="15208" y="3757"/>
                  </a:cubicBezTo>
                  <a:cubicBezTo>
                    <a:pt x="18073" y="6388"/>
                    <a:pt x="20278" y="10745"/>
                    <a:pt x="20939" y="13740"/>
                  </a:cubicBezTo>
                  <a:cubicBezTo>
                    <a:pt x="21600" y="16735"/>
                    <a:pt x="20718" y="18368"/>
                    <a:pt x="19176" y="19548"/>
                  </a:cubicBezTo>
                  <a:cubicBezTo>
                    <a:pt x="17633" y="20728"/>
                    <a:pt x="15429" y="21454"/>
                    <a:pt x="13224" y="21182"/>
                  </a:cubicBezTo>
                  <a:cubicBezTo>
                    <a:pt x="11020" y="20909"/>
                    <a:pt x="8816" y="19639"/>
                    <a:pt x="6612" y="18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5664166" y="1003300"/>
              <a:ext cx="254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5727666" y="1066799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5861016" y="960588"/>
              <a:ext cx="165101" cy="167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4581"/>
                  </a:moveTo>
                  <a:cubicBezTo>
                    <a:pt x="1108" y="3781"/>
                    <a:pt x="2215" y="2981"/>
                    <a:pt x="3462" y="2981"/>
                  </a:cubicBezTo>
                  <a:cubicBezTo>
                    <a:pt x="4708" y="2981"/>
                    <a:pt x="6092" y="3781"/>
                    <a:pt x="7200" y="5514"/>
                  </a:cubicBezTo>
                  <a:cubicBezTo>
                    <a:pt x="8308" y="7248"/>
                    <a:pt x="9138" y="9914"/>
                    <a:pt x="9000" y="12448"/>
                  </a:cubicBezTo>
                  <a:cubicBezTo>
                    <a:pt x="8862" y="14981"/>
                    <a:pt x="7754" y="17381"/>
                    <a:pt x="6646" y="18981"/>
                  </a:cubicBezTo>
                  <a:cubicBezTo>
                    <a:pt x="5538" y="20581"/>
                    <a:pt x="4431" y="21381"/>
                    <a:pt x="3738" y="21114"/>
                  </a:cubicBezTo>
                  <a:cubicBezTo>
                    <a:pt x="3046" y="20848"/>
                    <a:pt x="2769" y="19514"/>
                    <a:pt x="4708" y="16048"/>
                  </a:cubicBezTo>
                  <a:cubicBezTo>
                    <a:pt x="6646" y="12581"/>
                    <a:pt x="10800" y="6981"/>
                    <a:pt x="13569" y="3781"/>
                  </a:cubicBezTo>
                  <a:cubicBezTo>
                    <a:pt x="16338" y="581"/>
                    <a:pt x="17723" y="-219"/>
                    <a:pt x="18277" y="48"/>
                  </a:cubicBezTo>
                  <a:cubicBezTo>
                    <a:pt x="18831" y="314"/>
                    <a:pt x="18554" y="1648"/>
                    <a:pt x="18000" y="3781"/>
                  </a:cubicBezTo>
                  <a:cubicBezTo>
                    <a:pt x="17446" y="5914"/>
                    <a:pt x="16615" y="8848"/>
                    <a:pt x="16477" y="11114"/>
                  </a:cubicBezTo>
                  <a:cubicBezTo>
                    <a:pt x="16338" y="13381"/>
                    <a:pt x="16892" y="14981"/>
                    <a:pt x="17862" y="15781"/>
                  </a:cubicBezTo>
                  <a:cubicBezTo>
                    <a:pt x="18831" y="16581"/>
                    <a:pt x="20215" y="16581"/>
                    <a:pt x="21600" y="16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8407366" y="1524000"/>
              <a:ext cx="4234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712"/>
                    <a:pt x="21600" y="7425"/>
                    <a:pt x="21600" y="11025"/>
                  </a:cubicBezTo>
                  <a:cubicBezTo>
                    <a:pt x="21600" y="14625"/>
                    <a:pt x="10800" y="181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8388316" y="1421839"/>
              <a:ext cx="170849" cy="24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079" fill="norm" stroke="1" extrusionOk="0">
                  <a:moveTo>
                    <a:pt x="2342" y="11580"/>
                  </a:moveTo>
                  <a:cubicBezTo>
                    <a:pt x="1822" y="9018"/>
                    <a:pt x="1301" y="6455"/>
                    <a:pt x="3123" y="4441"/>
                  </a:cubicBezTo>
                  <a:cubicBezTo>
                    <a:pt x="4945" y="2428"/>
                    <a:pt x="9108" y="963"/>
                    <a:pt x="11971" y="323"/>
                  </a:cubicBezTo>
                  <a:cubicBezTo>
                    <a:pt x="14834" y="-318"/>
                    <a:pt x="16395" y="-135"/>
                    <a:pt x="18087" y="2062"/>
                  </a:cubicBezTo>
                  <a:cubicBezTo>
                    <a:pt x="19778" y="4258"/>
                    <a:pt x="21600" y="8468"/>
                    <a:pt x="20819" y="11946"/>
                  </a:cubicBezTo>
                  <a:cubicBezTo>
                    <a:pt x="20039" y="15424"/>
                    <a:pt x="16655" y="18170"/>
                    <a:pt x="13142" y="19635"/>
                  </a:cubicBezTo>
                  <a:cubicBezTo>
                    <a:pt x="9629" y="21099"/>
                    <a:pt x="5986" y="21282"/>
                    <a:pt x="3773" y="20916"/>
                  </a:cubicBezTo>
                  <a:cubicBezTo>
                    <a:pt x="1561" y="20550"/>
                    <a:pt x="781" y="19635"/>
                    <a:pt x="0" y="18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0821307" y="1543028"/>
              <a:ext cx="160254" cy="45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85" fill="norm" stroke="1" extrusionOk="0">
                  <a:moveTo>
                    <a:pt x="4924" y="5303"/>
                  </a:moveTo>
                  <a:cubicBezTo>
                    <a:pt x="4644" y="9034"/>
                    <a:pt x="4363" y="12765"/>
                    <a:pt x="4083" y="15268"/>
                  </a:cubicBezTo>
                  <a:cubicBezTo>
                    <a:pt x="3802" y="17772"/>
                    <a:pt x="3522" y="19048"/>
                    <a:pt x="3101" y="19981"/>
                  </a:cubicBezTo>
                  <a:cubicBezTo>
                    <a:pt x="2680" y="20914"/>
                    <a:pt x="2119" y="21503"/>
                    <a:pt x="1558" y="21208"/>
                  </a:cubicBezTo>
                  <a:cubicBezTo>
                    <a:pt x="997" y="20914"/>
                    <a:pt x="436" y="19736"/>
                    <a:pt x="156" y="17330"/>
                  </a:cubicBezTo>
                  <a:cubicBezTo>
                    <a:pt x="-125" y="14925"/>
                    <a:pt x="-125" y="11292"/>
                    <a:pt x="997" y="8445"/>
                  </a:cubicBezTo>
                  <a:cubicBezTo>
                    <a:pt x="2119" y="5598"/>
                    <a:pt x="4363" y="3536"/>
                    <a:pt x="6187" y="2308"/>
                  </a:cubicBezTo>
                  <a:cubicBezTo>
                    <a:pt x="8010" y="1081"/>
                    <a:pt x="9413" y="688"/>
                    <a:pt x="10815" y="394"/>
                  </a:cubicBezTo>
                  <a:cubicBezTo>
                    <a:pt x="12218" y="99"/>
                    <a:pt x="13620" y="-97"/>
                    <a:pt x="15023" y="50"/>
                  </a:cubicBezTo>
                  <a:cubicBezTo>
                    <a:pt x="16426" y="198"/>
                    <a:pt x="17828" y="688"/>
                    <a:pt x="19091" y="1916"/>
                  </a:cubicBezTo>
                  <a:cubicBezTo>
                    <a:pt x="20353" y="3143"/>
                    <a:pt x="21475" y="5107"/>
                    <a:pt x="21194" y="6579"/>
                  </a:cubicBezTo>
                  <a:cubicBezTo>
                    <a:pt x="20914" y="8052"/>
                    <a:pt x="19231" y="9034"/>
                    <a:pt x="17548" y="9672"/>
                  </a:cubicBezTo>
                  <a:cubicBezTo>
                    <a:pt x="15865" y="10310"/>
                    <a:pt x="14181" y="10605"/>
                    <a:pt x="12358" y="10801"/>
                  </a:cubicBezTo>
                  <a:cubicBezTo>
                    <a:pt x="10535" y="10998"/>
                    <a:pt x="8571" y="11096"/>
                    <a:pt x="7449" y="10752"/>
                  </a:cubicBezTo>
                  <a:cubicBezTo>
                    <a:pt x="6327" y="10408"/>
                    <a:pt x="6046" y="9623"/>
                    <a:pt x="5766" y="8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1092749" y="1445755"/>
              <a:ext cx="140368" cy="37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73" fill="norm" stroke="1" extrusionOk="0">
                  <a:moveTo>
                    <a:pt x="21065" y="3432"/>
                  </a:moveTo>
                  <a:cubicBezTo>
                    <a:pt x="19477" y="2328"/>
                    <a:pt x="17889" y="1223"/>
                    <a:pt x="16141" y="609"/>
                  </a:cubicBezTo>
                  <a:cubicBezTo>
                    <a:pt x="14394" y="-4"/>
                    <a:pt x="12489" y="-127"/>
                    <a:pt x="10900" y="118"/>
                  </a:cubicBezTo>
                  <a:cubicBezTo>
                    <a:pt x="9312" y="364"/>
                    <a:pt x="8041" y="978"/>
                    <a:pt x="6294" y="3064"/>
                  </a:cubicBezTo>
                  <a:cubicBezTo>
                    <a:pt x="4547" y="5150"/>
                    <a:pt x="2324" y="8709"/>
                    <a:pt x="1053" y="11655"/>
                  </a:cubicBezTo>
                  <a:cubicBezTo>
                    <a:pt x="-217" y="14600"/>
                    <a:pt x="-535" y="16932"/>
                    <a:pt x="1212" y="18466"/>
                  </a:cubicBezTo>
                  <a:cubicBezTo>
                    <a:pt x="2959" y="20000"/>
                    <a:pt x="6771" y="20737"/>
                    <a:pt x="10583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1264866" y="1600200"/>
              <a:ext cx="190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07"/>
                    <a:pt x="0" y="12414"/>
                    <a:pt x="3600" y="16014"/>
                  </a:cubicBezTo>
                  <a:cubicBezTo>
                    <a:pt x="7200" y="19614"/>
                    <a:pt x="14400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1334716" y="1664405"/>
              <a:ext cx="2349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308" y="12126"/>
                    <a:pt x="6616" y="4168"/>
                    <a:pt x="10216" y="1326"/>
                  </a:cubicBezTo>
                  <a:cubicBezTo>
                    <a:pt x="13816" y="-1516"/>
                    <a:pt x="17708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1582366" y="1548849"/>
              <a:ext cx="161194" cy="427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72" fill="norm" stroke="1" extrusionOk="0">
                  <a:moveTo>
                    <a:pt x="6732" y="6412"/>
                  </a:moveTo>
                  <a:cubicBezTo>
                    <a:pt x="5330" y="8433"/>
                    <a:pt x="3927" y="10455"/>
                    <a:pt x="3086" y="12743"/>
                  </a:cubicBezTo>
                  <a:cubicBezTo>
                    <a:pt x="2244" y="15030"/>
                    <a:pt x="1964" y="17584"/>
                    <a:pt x="1683" y="19180"/>
                  </a:cubicBezTo>
                  <a:cubicBezTo>
                    <a:pt x="1403" y="20776"/>
                    <a:pt x="1122" y="21415"/>
                    <a:pt x="982" y="21468"/>
                  </a:cubicBezTo>
                  <a:cubicBezTo>
                    <a:pt x="842" y="21521"/>
                    <a:pt x="842" y="20989"/>
                    <a:pt x="1122" y="18808"/>
                  </a:cubicBezTo>
                  <a:cubicBezTo>
                    <a:pt x="1403" y="16626"/>
                    <a:pt x="1964" y="12796"/>
                    <a:pt x="3086" y="9657"/>
                  </a:cubicBezTo>
                  <a:cubicBezTo>
                    <a:pt x="4208" y="6518"/>
                    <a:pt x="5891" y="4071"/>
                    <a:pt x="7153" y="2634"/>
                  </a:cubicBezTo>
                  <a:cubicBezTo>
                    <a:pt x="8416" y="1198"/>
                    <a:pt x="9257" y="772"/>
                    <a:pt x="10379" y="453"/>
                  </a:cubicBezTo>
                  <a:cubicBezTo>
                    <a:pt x="11501" y="134"/>
                    <a:pt x="12904" y="-79"/>
                    <a:pt x="14447" y="27"/>
                  </a:cubicBezTo>
                  <a:cubicBezTo>
                    <a:pt x="15990" y="134"/>
                    <a:pt x="17673" y="559"/>
                    <a:pt x="19075" y="1304"/>
                  </a:cubicBezTo>
                  <a:cubicBezTo>
                    <a:pt x="20478" y="2049"/>
                    <a:pt x="21600" y="3113"/>
                    <a:pt x="21319" y="4603"/>
                  </a:cubicBezTo>
                  <a:cubicBezTo>
                    <a:pt x="21039" y="6092"/>
                    <a:pt x="19356" y="8008"/>
                    <a:pt x="16691" y="9178"/>
                  </a:cubicBezTo>
                  <a:cubicBezTo>
                    <a:pt x="14026" y="10349"/>
                    <a:pt x="10379" y="10774"/>
                    <a:pt x="7434" y="10774"/>
                  </a:cubicBezTo>
                  <a:cubicBezTo>
                    <a:pt x="4488" y="10774"/>
                    <a:pt x="2244" y="10349"/>
                    <a:pt x="0" y="9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1779216" y="1498600"/>
              <a:ext cx="116038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12729" y="0"/>
                  </a:moveTo>
                  <a:cubicBezTo>
                    <a:pt x="14657" y="222"/>
                    <a:pt x="16586" y="443"/>
                    <a:pt x="18321" y="1218"/>
                  </a:cubicBezTo>
                  <a:cubicBezTo>
                    <a:pt x="20057" y="1994"/>
                    <a:pt x="21600" y="3323"/>
                    <a:pt x="21021" y="5871"/>
                  </a:cubicBezTo>
                  <a:cubicBezTo>
                    <a:pt x="20443" y="8418"/>
                    <a:pt x="17743" y="12185"/>
                    <a:pt x="13886" y="15009"/>
                  </a:cubicBezTo>
                  <a:cubicBezTo>
                    <a:pt x="10029" y="17834"/>
                    <a:pt x="5014" y="197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2000216" y="2438400"/>
              <a:ext cx="127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247"/>
                    <a:pt x="14400" y="6494"/>
                    <a:pt x="18000" y="10094"/>
                  </a:cubicBezTo>
                  <a:cubicBezTo>
                    <a:pt x="21600" y="13694"/>
                    <a:pt x="21600" y="176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973134" y="2353416"/>
              <a:ext cx="201395" cy="413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323" fill="norm" stroke="1" extrusionOk="0">
                  <a:moveTo>
                    <a:pt x="828" y="4707"/>
                  </a:moveTo>
                  <a:cubicBezTo>
                    <a:pt x="174" y="3943"/>
                    <a:pt x="-481" y="3180"/>
                    <a:pt x="501" y="2307"/>
                  </a:cubicBezTo>
                  <a:cubicBezTo>
                    <a:pt x="1483" y="1434"/>
                    <a:pt x="4101" y="453"/>
                    <a:pt x="7592" y="125"/>
                  </a:cubicBezTo>
                  <a:cubicBezTo>
                    <a:pt x="11083" y="-202"/>
                    <a:pt x="15446" y="125"/>
                    <a:pt x="17519" y="943"/>
                  </a:cubicBezTo>
                  <a:cubicBezTo>
                    <a:pt x="19592" y="1762"/>
                    <a:pt x="19374" y="3071"/>
                    <a:pt x="17955" y="4489"/>
                  </a:cubicBezTo>
                  <a:cubicBezTo>
                    <a:pt x="16537" y="5907"/>
                    <a:pt x="13919" y="7434"/>
                    <a:pt x="12174" y="8362"/>
                  </a:cubicBezTo>
                  <a:cubicBezTo>
                    <a:pt x="10428" y="9289"/>
                    <a:pt x="9555" y="9616"/>
                    <a:pt x="9446" y="9998"/>
                  </a:cubicBezTo>
                  <a:cubicBezTo>
                    <a:pt x="9337" y="10380"/>
                    <a:pt x="9992" y="10816"/>
                    <a:pt x="11846" y="11634"/>
                  </a:cubicBezTo>
                  <a:cubicBezTo>
                    <a:pt x="13701" y="12453"/>
                    <a:pt x="16755" y="13653"/>
                    <a:pt x="18610" y="14907"/>
                  </a:cubicBezTo>
                  <a:cubicBezTo>
                    <a:pt x="20464" y="16162"/>
                    <a:pt x="21119" y="17471"/>
                    <a:pt x="20574" y="18562"/>
                  </a:cubicBezTo>
                  <a:cubicBezTo>
                    <a:pt x="20028" y="19653"/>
                    <a:pt x="18283" y="20525"/>
                    <a:pt x="15555" y="20962"/>
                  </a:cubicBezTo>
                  <a:cubicBezTo>
                    <a:pt x="12828" y="21398"/>
                    <a:pt x="9119" y="21398"/>
                    <a:pt x="6828" y="21180"/>
                  </a:cubicBezTo>
                  <a:cubicBezTo>
                    <a:pt x="4537" y="20962"/>
                    <a:pt x="3664" y="20525"/>
                    <a:pt x="3883" y="19816"/>
                  </a:cubicBezTo>
                  <a:cubicBezTo>
                    <a:pt x="4101" y="19107"/>
                    <a:pt x="5410" y="18125"/>
                    <a:pt x="6719" y="17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2216116" y="257810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216116" y="25273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2279616" y="2521897"/>
              <a:ext cx="101601" cy="15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5919"/>
                  </a:moveTo>
                  <a:cubicBezTo>
                    <a:pt x="450" y="9087"/>
                    <a:pt x="900" y="12255"/>
                    <a:pt x="1350" y="15135"/>
                  </a:cubicBezTo>
                  <a:cubicBezTo>
                    <a:pt x="1800" y="18015"/>
                    <a:pt x="2250" y="20607"/>
                    <a:pt x="2250" y="21039"/>
                  </a:cubicBezTo>
                  <a:cubicBezTo>
                    <a:pt x="2250" y="21471"/>
                    <a:pt x="1800" y="19743"/>
                    <a:pt x="1800" y="16287"/>
                  </a:cubicBezTo>
                  <a:cubicBezTo>
                    <a:pt x="1800" y="12831"/>
                    <a:pt x="2250" y="7647"/>
                    <a:pt x="3150" y="4479"/>
                  </a:cubicBezTo>
                  <a:cubicBezTo>
                    <a:pt x="4050" y="1311"/>
                    <a:pt x="5400" y="159"/>
                    <a:pt x="8100" y="15"/>
                  </a:cubicBezTo>
                  <a:cubicBezTo>
                    <a:pt x="10800" y="-129"/>
                    <a:pt x="14850" y="735"/>
                    <a:pt x="17100" y="3471"/>
                  </a:cubicBezTo>
                  <a:cubicBezTo>
                    <a:pt x="19350" y="6207"/>
                    <a:pt x="19800" y="10815"/>
                    <a:pt x="20025" y="13839"/>
                  </a:cubicBezTo>
                  <a:cubicBezTo>
                    <a:pt x="20250" y="16863"/>
                    <a:pt x="20250" y="18303"/>
                    <a:pt x="20475" y="19023"/>
                  </a:cubicBezTo>
                  <a:cubicBezTo>
                    <a:pt x="20700" y="19743"/>
                    <a:pt x="21150" y="19743"/>
                    <a:pt x="21600" y="19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2480699" y="2391580"/>
              <a:ext cx="84668" cy="28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21600" y="1584"/>
                  </a:moveTo>
                  <a:cubicBezTo>
                    <a:pt x="19980" y="958"/>
                    <a:pt x="18360" y="332"/>
                    <a:pt x="16200" y="97"/>
                  </a:cubicBezTo>
                  <a:cubicBezTo>
                    <a:pt x="14040" y="-138"/>
                    <a:pt x="11340" y="19"/>
                    <a:pt x="8910" y="958"/>
                  </a:cubicBezTo>
                  <a:cubicBezTo>
                    <a:pt x="6480" y="1897"/>
                    <a:pt x="4320" y="3619"/>
                    <a:pt x="2700" y="6279"/>
                  </a:cubicBezTo>
                  <a:cubicBezTo>
                    <a:pt x="1080" y="8940"/>
                    <a:pt x="0" y="12540"/>
                    <a:pt x="0" y="15279"/>
                  </a:cubicBezTo>
                  <a:cubicBezTo>
                    <a:pt x="0" y="18019"/>
                    <a:pt x="1080" y="19897"/>
                    <a:pt x="4050" y="20679"/>
                  </a:cubicBezTo>
                  <a:cubicBezTo>
                    <a:pt x="7020" y="21462"/>
                    <a:pt x="11880" y="21149"/>
                    <a:pt x="16740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2586533" y="2481636"/>
              <a:ext cx="124884" cy="17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fill="norm" stroke="1" extrusionOk="0">
                  <a:moveTo>
                    <a:pt x="2929" y="6319"/>
                  </a:moveTo>
                  <a:cubicBezTo>
                    <a:pt x="2197" y="10433"/>
                    <a:pt x="1464" y="14547"/>
                    <a:pt x="1098" y="17247"/>
                  </a:cubicBezTo>
                  <a:cubicBezTo>
                    <a:pt x="732" y="19947"/>
                    <a:pt x="732" y="21233"/>
                    <a:pt x="549" y="20462"/>
                  </a:cubicBezTo>
                  <a:cubicBezTo>
                    <a:pt x="366" y="19690"/>
                    <a:pt x="0" y="16862"/>
                    <a:pt x="0" y="13776"/>
                  </a:cubicBezTo>
                  <a:cubicBezTo>
                    <a:pt x="0" y="10690"/>
                    <a:pt x="366" y="7347"/>
                    <a:pt x="2380" y="4904"/>
                  </a:cubicBezTo>
                  <a:cubicBezTo>
                    <a:pt x="4393" y="2462"/>
                    <a:pt x="8054" y="919"/>
                    <a:pt x="10800" y="276"/>
                  </a:cubicBezTo>
                  <a:cubicBezTo>
                    <a:pt x="13546" y="-367"/>
                    <a:pt x="15376" y="-110"/>
                    <a:pt x="17024" y="3490"/>
                  </a:cubicBezTo>
                  <a:cubicBezTo>
                    <a:pt x="18671" y="7090"/>
                    <a:pt x="20136" y="14033"/>
                    <a:pt x="21600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2793966" y="2641599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2984466" y="2441485"/>
              <a:ext cx="112581" cy="40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10" fill="norm" stroke="1" extrusionOk="0">
                  <a:moveTo>
                    <a:pt x="7200" y="5912"/>
                  </a:moveTo>
                  <a:cubicBezTo>
                    <a:pt x="6000" y="9512"/>
                    <a:pt x="4800" y="13111"/>
                    <a:pt x="4200" y="15530"/>
                  </a:cubicBezTo>
                  <a:cubicBezTo>
                    <a:pt x="3600" y="17949"/>
                    <a:pt x="3600" y="19186"/>
                    <a:pt x="3600" y="20087"/>
                  </a:cubicBezTo>
                  <a:cubicBezTo>
                    <a:pt x="3600" y="20987"/>
                    <a:pt x="3600" y="21549"/>
                    <a:pt x="3200" y="21380"/>
                  </a:cubicBezTo>
                  <a:cubicBezTo>
                    <a:pt x="2800" y="21211"/>
                    <a:pt x="2000" y="20312"/>
                    <a:pt x="1400" y="18118"/>
                  </a:cubicBezTo>
                  <a:cubicBezTo>
                    <a:pt x="800" y="15924"/>
                    <a:pt x="400" y="12436"/>
                    <a:pt x="600" y="9680"/>
                  </a:cubicBezTo>
                  <a:cubicBezTo>
                    <a:pt x="800" y="6924"/>
                    <a:pt x="1600" y="4899"/>
                    <a:pt x="2400" y="3549"/>
                  </a:cubicBezTo>
                  <a:cubicBezTo>
                    <a:pt x="3200" y="2199"/>
                    <a:pt x="4000" y="1524"/>
                    <a:pt x="5400" y="962"/>
                  </a:cubicBezTo>
                  <a:cubicBezTo>
                    <a:pt x="6800" y="399"/>
                    <a:pt x="8800" y="-51"/>
                    <a:pt x="10800" y="5"/>
                  </a:cubicBezTo>
                  <a:cubicBezTo>
                    <a:pt x="12800" y="62"/>
                    <a:pt x="14800" y="624"/>
                    <a:pt x="16800" y="1637"/>
                  </a:cubicBezTo>
                  <a:cubicBezTo>
                    <a:pt x="18800" y="2649"/>
                    <a:pt x="20800" y="4112"/>
                    <a:pt x="21200" y="5462"/>
                  </a:cubicBezTo>
                  <a:cubicBezTo>
                    <a:pt x="21600" y="6812"/>
                    <a:pt x="20400" y="8049"/>
                    <a:pt x="17600" y="8893"/>
                  </a:cubicBezTo>
                  <a:cubicBezTo>
                    <a:pt x="14800" y="9737"/>
                    <a:pt x="10400" y="10187"/>
                    <a:pt x="7200" y="10187"/>
                  </a:cubicBezTo>
                  <a:cubicBezTo>
                    <a:pt x="4000" y="10187"/>
                    <a:pt x="2000" y="9737"/>
                    <a:pt x="0" y="9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3130516" y="2336800"/>
              <a:ext cx="71306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600" fill="norm" stroke="1" extrusionOk="0">
                  <a:moveTo>
                    <a:pt x="0" y="0"/>
                  </a:moveTo>
                  <a:cubicBezTo>
                    <a:pt x="3086" y="133"/>
                    <a:pt x="6171" y="267"/>
                    <a:pt x="9874" y="1800"/>
                  </a:cubicBezTo>
                  <a:cubicBezTo>
                    <a:pt x="13577" y="3333"/>
                    <a:pt x="17897" y="6267"/>
                    <a:pt x="19749" y="9333"/>
                  </a:cubicBezTo>
                  <a:cubicBezTo>
                    <a:pt x="21600" y="12400"/>
                    <a:pt x="20983" y="15600"/>
                    <a:pt x="17897" y="17667"/>
                  </a:cubicBezTo>
                  <a:cubicBezTo>
                    <a:pt x="14811" y="19733"/>
                    <a:pt x="9257" y="20667"/>
                    <a:pt x="3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4483595" y="2349643"/>
              <a:ext cx="139172" cy="20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63" fill="norm" stroke="1" extrusionOk="0">
                  <a:moveTo>
                    <a:pt x="900" y="3258"/>
                  </a:moveTo>
                  <a:cubicBezTo>
                    <a:pt x="1227" y="6967"/>
                    <a:pt x="1554" y="10676"/>
                    <a:pt x="1718" y="13076"/>
                  </a:cubicBezTo>
                  <a:cubicBezTo>
                    <a:pt x="1882" y="15476"/>
                    <a:pt x="1882" y="16567"/>
                    <a:pt x="1554" y="17985"/>
                  </a:cubicBezTo>
                  <a:cubicBezTo>
                    <a:pt x="1227" y="19403"/>
                    <a:pt x="573" y="21149"/>
                    <a:pt x="245" y="21258"/>
                  </a:cubicBezTo>
                  <a:cubicBezTo>
                    <a:pt x="-82" y="21367"/>
                    <a:pt x="-82" y="19840"/>
                    <a:pt x="245" y="16458"/>
                  </a:cubicBezTo>
                  <a:cubicBezTo>
                    <a:pt x="573" y="13076"/>
                    <a:pt x="1227" y="7840"/>
                    <a:pt x="2045" y="4676"/>
                  </a:cubicBezTo>
                  <a:cubicBezTo>
                    <a:pt x="2863" y="1512"/>
                    <a:pt x="3845" y="422"/>
                    <a:pt x="5973" y="94"/>
                  </a:cubicBezTo>
                  <a:cubicBezTo>
                    <a:pt x="8100" y="-233"/>
                    <a:pt x="11373" y="203"/>
                    <a:pt x="14154" y="2822"/>
                  </a:cubicBezTo>
                  <a:cubicBezTo>
                    <a:pt x="16936" y="5440"/>
                    <a:pt x="19227" y="10240"/>
                    <a:pt x="21518" y="15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4683775" y="2522765"/>
              <a:ext cx="199342" cy="30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76" fill="norm" stroke="1" extrusionOk="0">
                  <a:moveTo>
                    <a:pt x="21190" y="2092"/>
                  </a:moveTo>
                  <a:cubicBezTo>
                    <a:pt x="20740" y="1352"/>
                    <a:pt x="20290" y="613"/>
                    <a:pt x="19277" y="243"/>
                  </a:cubicBezTo>
                  <a:cubicBezTo>
                    <a:pt x="18265" y="-127"/>
                    <a:pt x="16690" y="-127"/>
                    <a:pt x="14215" y="613"/>
                  </a:cubicBezTo>
                  <a:cubicBezTo>
                    <a:pt x="11740" y="1352"/>
                    <a:pt x="8365" y="2832"/>
                    <a:pt x="5665" y="5273"/>
                  </a:cubicBezTo>
                  <a:cubicBezTo>
                    <a:pt x="2965" y="7714"/>
                    <a:pt x="940" y="11117"/>
                    <a:pt x="265" y="13780"/>
                  </a:cubicBezTo>
                  <a:cubicBezTo>
                    <a:pt x="-410" y="16443"/>
                    <a:pt x="265" y="18366"/>
                    <a:pt x="1615" y="19624"/>
                  </a:cubicBezTo>
                  <a:cubicBezTo>
                    <a:pt x="2965" y="20881"/>
                    <a:pt x="4990" y="21473"/>
                    <a:pt x="8252" y="21029"/>
                  </a:cubicBezTo>
                  <a:cubicBezTo>
                    <a:pt x="11515" y="20585"/>
                    <a:pt x="16015" y="19106"/>
                    <a:pt x="20515" y="1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5029166" y="280035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5003766" y="2662204"/>
              <a:ext cx="27709" cy="31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19171" fill="norm" stroke="1" extrusionOk="0">
                  <a:moveTo>
                    <a:pt x="4629" y="10502"/>
                  </a:moveTo>
                  <a:cubicBezTo>
                    <a:pt x="9257" y="15585"/>
                    <a:pt x="13886" y="20667"/>
                    <a:pt x="16971" y="18761"/>
                  </a:cubicBezTo>
                  <a:cubicBezTo>
                    <a:pt x="20057" y="16855"/>
                    <a:pt x="21600" y="7961"/>
                    <a:pt x="18514" y="3514"/>
                  </a:cubicBezTo>
                  <a:cubicBezTo>
                    <a:pt x="15429" y="-933"/>
                    <a:pt x="7714" y="-933"/>
                    <a:pt x="3857" y="2243"/>
                  </a:cubicBezTo>
                  <a:cubicBezTo>
                    <a:pt x="0" y="5420"/>
                    <a:pt x="0" y="11773"/>
                    <a:pt x="0" y="18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5314916" y="27558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5541399" y="2512188"/>
              <a:ext cx="144257" cy="49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22" fill="norm" stroke="1" extrusionOk="0">
                  <a:moveTo>
                    <a:pt x="4070" y="5026"/>
                  </a:moveTo>
                  <a:cubicBezTo>
                    <a:pt x="4070" y="9036"/>
                    <a:pt x="4070" y="13046"/>
                    <a:pt x="4070" y="15552"/>
                  </a:cubicBezTo>
                  <a:cubicBezTo>
                    <a:pt x="4070" y="18059"/>
                    <a:pt x="4070" y="19061"/>
                    <a:pt x="4070" y="19927"/>
                  </a:cubicBezTo>
                  <a:cubicBezTo>
                    <a:pt x="4070" y="20793"/>
                    <a:pt x="4070" y="21522"/>
                    <a:pt x="4070" y="21522"/>
                  </a:cubicBezTo>
                  <a:cubicBezTo>
                    <a:pt x="4070" y="21522"/>
                    <a:pt x="4070" y="20793"/>
                    <a:pt x="3600" y="19107"/>
                  </a:cubicBezTo>
                  <a:cubicBezTo>
                    <a:pt x="3130" y="17421"/>
                    <a:pt x="2191" y="14778"/>
                    <a:pt x="1409" y="12089"/>
                  </a:cubicBezTo>
                  <a:cubicBezTo>
                    <a:pt x="626" y="9400"/>
                    <a:pt x="0" y="6666"/>
                    <a:pt x="0" y="4798"/>
                  </a:cubicBezTo>
                  <a:cubicBezTo>
                    <a:pt x="0" y="2930"/>
                    <a:pt x="626" y="1927"/>
                    <a:pt x="1409" y="1244"/>
                  </a:cubicBezTo>
                  <a:cubicBezTo>
                    <a:pt x="2191" y="560"/>
                    <a:pt x="3130" y="195"/>
                    <a:pt x="4539" y="59"/>
                  </a:cubicBezTo>
                  <a:cubicBezTo>
                    <a:pt x="5948" y="-78"/>
                    <a:pt x="7826" y="13"/>
                    <a:pt x="10330" y="469"/>
                  </a:cubicBezTo>
                  <a:cubicBezTo>
                    <a:pt x="12835" y="925"/>
                    <a:pt x="15965" y="1745"/>
                    <a:pt x="18157" y="2565"/>
                  </a:cubicBezTo>
                  <a:cubicBezTo>
                    <a:pt x="20348" y="3385"/>
                    <a:pt x="21600" y="4206"/>
                    <a:pt x="21287" y="5026"/>
                  </a:cubicBezTo>
                  <a:cubicBezTo>
                    <a:pt x="20974" y="5846"/>
                    <a:pt x="19096" y="6666"/>
                    <a:pt x="17061" y="7213"/>
                  </a:cubicBezTo>
                  <a:cubicBezTo>
                    <a:pt x="15026" y="7760"/>
                    <a:pt x="12835" y="8033"/>
                    <a:pt x="10174" y="8216"/>
                  </a:cubicBezTo>
                  <a:cubicBezTo>
                    <a:pt x="7513" y="8398"/>
                    <a:pt x="4383" y="8489"/>
                    <a:pt x="2974" y="8307"/>
                  </a:cubicBezTo>
                  <a:cubicBezTo>
                    <a:pt x="1565" y="8125"/>
                    <a:pt x="1878" y="7669"/>
                    <a:pt x="2191" y="7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5721316" y="23114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5703209" y="2224198"/>
              <a:ext cx="43508" cy="80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155" fill="norm" stroke="1" extrusionOk="0">
                  <a:moveTo>
                    <a:pt x="21142" y="6201"/>
                  </a:moveTo>
                  <a:cubicBezTo>
                    <a:pt x="19085" y="3432"/>
                    <a:pt x="17028" y="663"/>
                    <a:pt x="13942" y="109"/>
                  </a:cubicBezTo>
                  <a:cubicBezTo>
                    <a:pt x="10856" y="-445"/>
                    <a:pt x="6742" y="1217"/>
                    <a:pt x="8285" y="2601"/>
                  </a:cubicBezTo>
                  <a:cubicBezTo>
                    <a:pt x="9828" y="3986"/>
                    <a:pt x="17028" y="5093"/>
                    <a:pt x="17542" y="5924"/>
                  </a:cubicBezTo>
                  <a:cubicBezTo>
                    <a:pt x="18056" y="6755"/>
                    <a:pt x="11885" y="7309"/>
                    <a:pt x="7256" y="8693"/>
                  </a:cubicBezTo>
                  <a:cubicBezTo>
                    <a:pt x="2628" y="10078"/>
                    <a:pt x="-458" y="12293"/>
                    <a:pt x="56" y="14509"/>
                  </a:cubicBezTo>
                  <a:cubicBezTo>
                    <a:pt x="571" y="16724"/>
                    <a:pt x="4685" y="18940"/>
                    <a:pt x="8799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5880066" y="26289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6065213" y="2433751"/>
              <a:ext cx="81554" cy="27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68" fill="norm" stroke="1" extrusionOk="0">
                  <a:moveTo>
                    <a:pt x="21339" y="850"/>
                  </a:moveTo>
                  <a:cubicBezTo>
                    <a:pt x="18570" y="359"/>
                    <a:pt x="15801" y="-132"/>
                    <a:pt x="13585" y="32"/>
                  </a:cubicBezTo>
                  <a:cubicBezTo>
                    <a:pt x="11370" y="195"/>
                    <a:pt x="9708" y="1013"/>
                    <a:pt x="6939" y="3795"/>
                  </a:cubicBezTo>
                  <a:cubicBezTo>
                    <a:pt x="4170" y="6577"/>
                    <a:pt x="293" y="11323"/>
                    <a:pt x="16" y="14595"/>
                  </a:cubicBezTo>
                  <a:cubicBezTo>
                    <a:pt x="-261" y="17868"/>
                    <a:pt x="3062" y="19668"/>
                    <a:pt x="6385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6200460" y="2533650"/>
              <a:ext cx="9807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35"/>
                    <a:pt x="-1585" y="11270"/>
                    <a:pt x="575" y="14870"/>
                  </a:cubicBezTo>
                  <a:cubicBezTo>
                    <a:pt x="2735" y="18470"/>
                    <a:pt x="11375" y="2003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6311866" y="2546349"/>
              <a:ext cx="82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6445745" y="2464959"/>
              <a:ext cx="152568" cy="38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433" fill="norm" stroke="1" extrusionOk="0">
                  <a:moveTo>
                    <a:pt x="2520" y="4514"/>
                  </a:moveTo>
                  <a:cubicBezTo>
                    <a:pt x="2232" y="8623"/>
                    <a:pt x="1944" y="12732"/>
                    <a:pt x="1800" y="15373"/>
                  </a:cubicBezTo>
                  <a:cubicBezTo>
                    <a:pt x="1656" y="18014"/>
                    <a:pt x="1656" y="19188"/>
                    <a:pt x="1368" y="20069"/>
                  </a:cubicBezTo>
                  <a:cubicBezTo>
                    <a:pt x="1080" y="20949"/>
                    <a:pt x="504" y="21536"/>
                    <a:pt x="216" y="21419"/>
                  </a:cubicBezTo>
                  <a:cubicBezTo>
                    <a:pt x="-72" y="21301"/>
                    <a:pt x="-72" y="20479"/>
                    <a:pt x="216" y="18366"/>
                  </a:cubicBezTo>
                  <a:cubicBezTo>
                    <a:pt x="504" y="16253"/>
                    <a:pt x="1080" y="12849"/>
                    <a:pt x="2088" y="9738"/>
                  </a:cubicBezTo>
                  <a:cubicBezTo>
                    <a:pt x="3096" y="6627"/>
                    <a:pt x="4536" y="3810"/>
                    <a:pt x="5832" y="2225"/>
                  </a:cubicBezTo>
                  <a:cubicBezTo>
                    <a:pt x="7128" y="640"/>
                    <a:pt x="8280" y="288"/>
                    <a:pt x="9576" y="112"/>
                  </a:cubicBezTo>
                  <a:cubicBezTo>
                    <a:pt x="10872" y="-64"/>
                    <a:pt x="12312" y="-64"/>
                    <a:pt x="14040" y="347"/>
                  </a:cubicBezTo>
                  <a:cubicBezTo>
                    <a:pt x="15768" y="758"/>
                    <a:pt x="17784" y="1579"/>
                    <a:pt x="19224" y="2636"/>
                  </a:cubicBezTo>
                  <a:cubicBezTo>
                    <a:pt x="20664" y="3693"/>
                    <a:pt x="21528" y="4984"/>
                    <a:pt x="19800" y="6099"/>
                  </a:cubicBezTo>
                  <a:cubicBezTo>
                    <a:pt x="18072" y="7214"/>
                    <a:pt x="13752" y="8153"/>
                    <a:pt x="10728" y="8564"/>
                  </a:cubicBezTo>
                  <a:cubicBezTo>
                    <a:pt x="7704" y="8975"/>
                    <a:pt x="5976" y="8858"/>
                    <a:pt x="4968" y="8388"/>
                  </a:cubicBezTo>
                  <a:cubicBezTo>
                    <a:pt x="3960" y="7919"/>
                    <a:pt x="3672" y="7097"/>
                    <a:pt x="3384" y="6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6623016" y="2400300"/>
              <a:ext cx="92164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0" y="0"/>
                  </a:moveTo>
                  <a:cubicBezTo>
                    <a:pt x="5891" y="189"/>
                    <a:pt x="11782" y="379"/>
                    <a:pt x="15709" y="2179"/>
                  </a:cubicBezTo>
                  <a:cubicBezTo>
                    <a:pt x="19636" y="3979"/>
                    <a:pt x="21600" y="7389"/>
                    <a:pt x="21355" y="10516"/>
                  </a:cubicBezTo>
                  <a:cubicBezTo>
                    <a:pt x="21109" y="13642"/>
                    <a:pt x="18655" y="16484"/>
                    <a:pt x="14727" y="18284"/>
                  </a:cubicBezTo>
                  <a:cubicBezTo>
                    <a:pt x="10800" y="20084"/>
                    <a:pt x="5400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6674286" y="2224217"/>
              <a:ext cx="73614" cy="12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48" fill="norm" stroke="1" extrusionOk="0">
                  <a:moveTo>
                    <a:pt x="1714" y="7149"/>
                  </a:moveTo>
                  <a:cubicBezTo>
                    <a:pt x="1714" y="10690"/>
                    <a:pt x="1714" y="14231"/>
                    <a:pt x="1406" y="16887"/>
                  </a:cubicBezTo>
                  <a:cubicBezTo>
                    <a:pt x="1097" y="19543"/>
                    <a:pt x="480" y="21313"/>
                    <a:pt x="172" y="21136"/>
                  </a:cubicBezTo>
                  <a:cubicBezTo>
                    <a:pt x="-137" y="20959"/>
                    <a:pt x="-137" y="18834"/>
                    <a:pt x="1097" y="15647"/>
                  </a:cubicBezTo>
                  <a:cubicBezTo>
                    <a:pt x="2332" y="12461"/>
                    <a:pt x="4800" y="8211"/>
                    <a:pt x="6652" y="5202"/>
                  </a:cubicBezTo>
                  <a:cubicBezTo>
                    <a:pt x="8503" y="2192"/>
                    <a:pt x="9737" y="421"/>
                    <a:pt x="11897" y="67"/>
                  </a:cubicBezTo>
                  <a:cubicBezTo>
                    <a:pt x="14057" y="-287"/>
                    <a:pt x="17143" y="775"/>
                    <a:pt x="18994" y="3077"/>
                  </a:cubicBezTo>
                  <a:cubicBezTo>
                    <a:pt x="20846" y="5379"/>
                    <a:pt x="21463" y="8920"/>
                    <a:pt x="21463" y="11575"/>
                  </a:cubicBezTo>
                  <a:cubicBezTo>
                    <a:pt x="21463" y="14231"/>
                    <a:pt x="20846" y="16002"/>
                    <a:pt x="20229" y="17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6807166" y="2260599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934166" y="222885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940516" y="2146300"/>
              <a:ext cx="33492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11435" y="21600"/>
                  </a:moveTo>
                  <a:cubicBezTo>
                    <a:pt x="16518" y="10800"/>
                    <a:pt x="21600" y="0"/>
                    <a:pt x="19694" y="0"/>
                  </a:cubicBezTo>
                  <a:cubicBezTo>
                    <a:pt x="17788" y="0"/>
                    <a:pt x="8894" y="1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8172921" y="2570916"/>
              <a:ext cx="139468" cy="25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316" fill="norm" stroke="1" extrusionOk="0">
                  <a:moveTo>
                    <a:pt x="890" y="5913"/>
                  </a:moveTo>
                  <a:cubicBezTo>
                    <a:pt x="890" y="10339"/>
                    <a:pt x="890" y="14765"/>
                    <a:pt x="729" y="17421"/>
                  </a:cubicBezTo>
                  <a:cubicBezTo>
                    <a:pt x="568" y="20077"/>
                    <a:pt x="245" y="20962"/>
                    <a:pt x="84" y="20873"/>
                  </a:cubicBezTo>
                  <a:cubicBezTo>
                    <a:pt x="-77" y="20785"/>
                    <a:pt x="-77" y="19723"/>
                    <a:pt x="729" y="16624"/>
                  </a:cubicBezTo>
                  <a:cubicBezTo>
                    <a:pt x="1535" y="13526"/>
                    <a:pt x="3147" y="8391"/>
                    <a:pt x="5081" y="5205"/>
                  </a:cubicBezTo>
                  <a:cubicBezTo>
                    <a:pt x="7016" y="2018"/>
                    <a:pt x="9272" y="778"/>
                    <a:pt x="11207" y="247"/>
                  </a:cubicBezTo>
                  <a:cubicBezTo>
                    <a:pt x="13141" y="-284"/>
                    <a:pt x="14753" y="-107"/>
                    <a:pt x="16687" y="2283"/>
                  </a:cubicBezTo>
                  <a:cubicBezTo>
                    <a:pt x="18622" y="4673"/>
                    <a:pt x="20878" y="9277"/>
                    <a:pt x="21201" y="12818"/>
                  </a:cubicBezTo>
                  <a:cubicBezTo>
                    <a:pt x="21523" y="16359"/>
                    <a:pt x="19911" y="18837"/>
                    <a:pt x="18299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8394666" y="27178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8503410" y="2550969"/>
              <a:ext cx="163581" cy="45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233" fill="norm" stroke="1" extrusionOk="0">
                  <a:moveTo>
                    <a:pt x="4759" y="4771"/>
                  </a:moveTo>
                  <a:cubicBezTo>
                    <a:pt x="3949" y="7019"/>
                    <a:pt x="3139" y="9267"/>
                    <a:pt x="2599" y="11515"/>
                  </a:cubicBezTo>
                  <a:cubicBezTo>
                    <a:pt x="2059" y="13763"/>
                    <a:pt x="1789" y="16011"/>
                    <a:pt x="1384" y="17770"/>
                  </a:cubicBezTo>
                  <a:cubicBezTo>
                    <a:pt x="979" y="19529"/>
                    <a:pt x="439" y="20800"/>
                    <a:pt x="169" y="21142"/>
                  </a:cubicBezTo>
                  <a:cubicBezTo>
                    <a:pt x="-101" y="21484"/>
                    <a:pt x="-101" y="20898"/>
                    <a:pt x="574" y="18796"/>
                  </a:cubicBezTo>
                  <a:cubicBezTo>
                    <a:pt x="1249" y="16695"/>
                    <a:pt x="2599" y="13079"/>
                    <a:pt x="3814" y="10146"/>
                  </a:cubicBezTo>
                  <a:cubicBezTo>
                    <a:pt x="5029" y="7214"/>
                    <a:pt x="6109" y="4966"/>
                    <a:pt x="7459" y="3403"/>
                  </a:cubicBezTo>
                  <a:cubicBezTo>
                    <a:pt x="8809" y="1839"/>
                    <a:pt x="10429" y="959"/>
                    <a:pt x="11914" y="470"/>
                  </a:cubicBezTo>
                  <a:cubicBezTo>
                    <a:pt x="13399" y="-18"/>
                    <a:pt x="14749" y="-116"/>
                    <a:pt x="15964" y="128"/>
                  </a:cubicBezTo>
                  <a:cubicBezTo>
                    <a:pt x="17179" y="373"/>
                    <a:pt x="18259" y="959"/>
                    <a:pt x="19339" y="2132"/>
                  </a:cubicBezTo>
                  <a:cubicBezTo>
                    <a:pt x="20419" y="3305"/>
                    <a:pt x="21499" y="5064"/>
                    <a:pt x="20419" y="6481"/>
                  </a:cubicBezTo>
                  <a:cubicBezTo>
                    <a:pt x="19339" y="7898"/>
                    <a:pt x="16099" y="8974"/>
                    <a:pt x="12859" y="9560"/>
                  </a:cubicBezTo>
                  <a:cubicBezTo>
                    <a:pt x="9619" y="10146"/>
                    <a:pt x="6379" y="10244"/>
                    <a:pt x="3139" y="10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0560016" y="2743200"/>
              <a:ext cx="154782" cy="253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80" fill="norm" stroke="1" extrusionOk="0">
                  <a:moveTo>
                    <a:pt x="2627" y="0"/>
                  </a:moveTo>
                  <a:cubicBezTo>
                    <a:pt x="2627" y="5534"/>
                    <a:pt x="2627" y="11068"/>
                    <a:pt x="2481" y="14370"/>
                  </a:cubicBezTo>
                  <a:cubicBezTo>
                    <a:pt x="2335" y="17673"/>
                    <a:pt x="2043" y="18744"/>
                    <a:pt x="1605" y="19726"/>
                  </a:cubicBezTo>
                  <a:cubicBezTo>
                    <a:pt x="1168" y="20707"/>
                    <a:pt x="584" y="21600"/>
                    <a:pt x="292" y="21332"/>
                  </a:cubicBezTo>
                  <a:cubicBezTo>
                    <a:pt x="0" y="21064"/>
                    <a:pt x="0" y="19636"/>
                    <a:pt x="0" y="16780"/>
                  </a:cubicBezTo>
                  <a:cubicBezTo>
                    <a:pt x="0" y="13924"/>
                    <a:pt x="0" y="9640"/>
                    <a:pt x="146" y="7051"/>
                  </a:cubicBezTo>
                  <a:cubicBezTo>
                    <a:pt x="292" y="4463"/>
                    <a:pt x="584" y="3570"/>
                    <a:pt x="1605" y="2767"/>
                  </a:cubicBezTo>
                  <a:cubicBezTo>
                    <a:pt x="2627" y="1964"/>
                    <a:pt x="4378" y="1250"/>
                    <a:pt x="7005" y="982"/>
                  </a:cubicBezTo>
                  <a:cubicBezTo>
                    <a:pt x="9632" y="714"/>
                    <a:pt x="13135" y="893"/>
                    <a:pt x="15762" y="1696"/>
                  </a:cubicBezTo>
                  <a:cubicBezTo>
                    <a:pt x="18389" y="2499"/>
                    <a:pt x="20141" y="3927"/>
                    <a:pt x="20870" y="6426"/>
                  </a:cubicBezTo>
                  <a:cubicBezTo>
                    <a:pt x="21600" y="8926"/>
                    <a:pt x="21308" y="12496"/>
                    <a:pt x="21162" y="14817"/>
                  </a:cubicBezTo>
                  <a:cubicBezTo>
                    <a:pt x="21016" y="17137"/>
                    <a:pt x="21016" y="18208"/>
                    <a:pt x="21016" y="19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0820366" y="28892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0897123" y="2696480"/>
              <a:ext cx="128175" cy="44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14" fill="norm" stroke="1" extrusionOk="0">
                  <a:moveTo>
                    <a:pt x="3043" y="7750"/>
                  </a:moveTo>
                  <a:cubicBezTo>
                    <a:pt x="1998" y="8973"/>
                    <a:pt x="953" y="10196"/>
                    <a:pt x="605" y="12182"/>
                  </a:cubicBezTo>
                  <a:cubicBezTo>
                    <a:pt x="256" y="14169"/>
                    <a:pt x="605" y="16920"/>
                    <a:pt x="779" y="18703"/>
                  </a:cubicBezTo>
                  <a:cubicBezTo>
                    <a:pt x="953" y="20486"/>
                    <a:pt x="953" y="21301"/>
                    <a:pt x="779" y="21403"/>
                  </a:cubicBezTo>
                  <a:cubicBezTo>
                    <a:pt x="605" y="21505"/>
                    <a:pt x="256" y="20894"/>
                    <a:pt x="82" y="18703"/>
                  </a:cubicBezTo>
                  <a:cubicBezTo>
                    <a:pt x="-92" y="16513"/>
                    <a:pt x="-92" y="12743"/>
                    <a:pt x="1127" y="9533"/>
                  </a:cubicBezTo>
                  <a:cubicBezTo>
                    <a:pt x="2347" y="6324"/>
                    <a:pt x="4785" y="3675"/>
                    <a:pt x="6527" y="2147"/>
                  </a:cubicBezTo>
                  <a:cubicBezTo>
                    <a:pt x="8269" y="618"/>
                    <a:pt x="9314" y="211"/>
                    <a:pt x="10708" y="58"/>
                  </a:cubicBezTo>
                  <a:cubicBezTo>
                    <a:pt x="12102" y="-95"/>
                    <a:pt x="13843" y="7"/>
                    <a:pt x="15934" y="924"/>
                  </a:cubicBezTo>
                  <a:cubicBezTo>
                    <a:pt x="18024" y="1841"/>
                    <a:pt x="20463" y="3573"/>
                    <a:pt x="20985" y="5509"/>
                  </a:cubicBezTo>
                  <a:cubicBezTo>
                    <a:pt x="21508" y="7445"/>
                    <a:pt x="20114" y="9584"/>
                    <a:pt x="18198" y="10909"/>
                  </a:cubicBezTo>
                  <a:cubicBezTo>
                    <a:pt x="16282" y="12233"/>
                    <a:pt x="13843" y="12743"/>
                    <a:pt x="11753" y="13048"/>
                  </a:cubicBezTo>
                  <a:cubicBezTo>
                    <a:pt x="9663" y="13354"/>
                    <a:pt x="7921" y="13456"/>
                    <a:pt x="6527" y="13303"/>
                  </a:cubicBezTo>
                  <a:cubicBezTo>
                    <a:pt x="5134" y="13150"/>
                    <a:pt x="4089" y="12743"/>
                    <a:pt x="3914" y="12131"/>
                  </a:cubicBezTo>
                  <a:cubicBezTo>
                    <a:pt x="3740" y="11520"/>
                    <a:pt x="4437" y="10705"/>
                    <a:pt x="5134" y="9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1188666" y="28638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1255636" y="2681587"/>
              <a:ext cx="129881" cy="30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166" fill="norm" stroke="1" extrusionOk="0">
                  <a:moveTo>
                    <a:pt x="21377" y="2087"/>
                  </a:moveTo>
                  <a:cubicBezTo>
                    <a:pt x="21377" y="1347"/>
                    <a:pt x="21377" y="608"/>
                    <a:pt x="20506" y="238"/>
                  </a:cubicBezTo>
                  <a:cubicBezTo>
                    <a:pt x="19635" y="-132"/>
                    <a:pt x="17893" y="-132"/>
                    <a:pt x="15629" y="682"/>
                  </a:cubicBezTo>
                  <a:cubicBezTo>
                    <a:pt x="13364" y="1495"/>
                    <a:pt x="10577" y="3123"/>
                    <a:pt x="7964" y="5120"/>
                  </a:cubicBezTo>
                  <a:cubicBezTo>
                    <a:pt x="5351" y="7117"/>
                    <a:pt x="2912" y="9484"/>
                    <a:pt x="1519" y="12073"/>
                  </a:cubicBezTo>
                  <a:cubicBezTo>
                    <a:pt x="125" y="14663"/>
                    <a:pt x="-223" y="17473"/>
                    <a:pt x="125" y="19175"/>
                  </a:cubicBezTo>
                  <a:cubicBezTo>
                    <a:pt x="474" y="20876"/>
                    <a:pt x="1519" y="21468"/>
                    <a:pt x="4829" y="21024"/>
                  </a:cubicBezTo>
                  <a:cubicBezTo>
                    <a:pt x="8138" y="20580"/>
                    <a:pt x="13712" y="19101"/>
                    <a:pt x="19287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1449545" y="2762250"/>
              <a:ext cx="12172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5929"/>
                    <a:pt x="6300" y="11859"/>
                    <a:pt x="2700" y="15353"/>
                  </a:cubicBezTo>
                  <a:cubicBezTo>
                    <a:pt x="-900" y="18847"/>
                    <a:pt x="-900" y="19906"/>
                    <a:pt x="2700" y="20541"/>
                  </a:cubicBezTo>
                  <a:cubicBezTo>
                    <a:pt x="6300" y="21176"/>
                    <a:pt x="13500" y="21388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1506166" y="285750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1748626" y="2715818"/>
              <a:ext cx="156283" cy="46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11" fill="norm" stroke="1" extrusionOk="0">
                  <a:moveTo>
                    <a:pt x="6665" y="5586"/>
                  </a:moveTo>
                  <a:cubicBezTo>
                    <a:pt x="5812" y="7997"/>
                    <a:pt x="4960" y="10408"/>
                    <a:pt x="4249" y="12770"/>
                  </a:cubicBezTo>
                  <a:cubicBezTo>
                    <a:pt x="3539" y="15133"/>
                    <a:pt x="2970" y="17447"/>
                    <a:pt x="2260" y="18990"/>
                  </a:cubicBezTo>
                  <a:cubicBezTo>
                    <a:pt x="1549" y="20533"/>
                    <a:pt x="697" y="21304"/>
                    <a:pt x="270" y="21401"/>
                  </a:cubicBezTo>
                  <a:cubicBezTo>
                    <a:pt x="-156" y="21497"/>
                    <a:pt x="-156" y="20918"/>
                    <a:pt x="839" y="18845"/>
                  </a:cubicBezTo>
                  <a:cubicBezTo>
                    <a:pt x="1833" y="16772"/>
                    <a:pt x="3823" y="13204"/>
                    <a:pt x="5812" y="10022"/>
                  </a:cubicBezTo>
                  <a:cubicBezTo>
                    <a:pt x="7802" y="6840"/>
                    <a:pt x="9791" y="4043"/>
                    <a:pt x="11070" y="2404"/>
                  </a:cubicBezTo>
                  <a:cubicBezTo>
                    <a:pt x="12349" y="765"/>
                    <a:pt x="12918" y="283"/>
                    <a:pt x="13912" y="90"/>
                  </a:cubicBezTo>
                  <a:cubicBezTo>
                    <a:pt x="14907" y="-103"/>
                    <a:pt x="16328" y="-7"/>
                    <a:pt x="17465" y="572"/>
                  </a:cubicBezTo>
                  <a:cubicBezTo>
                    <a:pt x="18602" y="1151"/>
                    <a:pt x="19455" y="2211"/>
                    <a:pt x="20165" y="3609"/>
                  </a:cubicBezTo>
                  <a:cubicBezTo>
                    <a:pt x="20876" y="5008"/>
                    <a:pt x="21444" y="6743"/>
                    <a:pt x="20449" y="7852"/>
                  </a:cubicBezTo>
                  <a:cubicBezTo>
                    <a:pt x="19455" y="8961"/>
                    <a:pt x="16897" y="9443"/>
                    <a:pt x="14339" y="9443"/>
                  </a:cubicBezTo>
                  <a:cubicBezTo>
                    <a:pt x="11781" y="9443"/>
                    <a:pt x="9223" y="8961"/>
                    <a:pt x="7802" y="8479"/>
                  </a:cubicBezTo>
                  <a:cubicBezTo>
                    <a:pt x="6381" y="7997"/>
                    <a:pt x="6097" y="7515"/>
                    <a:pt x="5812" y="7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1899866" y="2673350"/>
              <a:ext cx="112419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600" fill="norm" stroke="1" extrusionOk="0">
                  <a:moveTo>
                    <a:pt x="11782" y="0"/>
                  </a:moveTo>
                  <a:cubicBezTo>
                    <a:pt x="15316" y="1600"/>
                    <a:pt x="18851" y="3200"/>
                    <a:pt x="20225" y="5533"/>
                  </a:cubicBezTo>
                  <a:cubicBezTo>
                    <a:pt x="21600" y="7867"/>
                    <a:pt x="20815" y="10933"/>
                    <a:pt x="17084" y="13733"/>
                  </a:cubicBezTo>
                  <a:cubicBezTo>
                    <a:pt x="13353" y="16533"/>
                    <a:pt x="6676" y="19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049884" y="3443773"/>
              <a:ext cx="204333" cy="47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65" fill="norm" stroke="1" extrusionOk="0">
                  <a:moveTo>
                    <a:pt x="21496" y="1340"/>
                  </a:moveTo>
                  <a:cubicBezTo>
                    <a:pt x="19047" y="862"/>
                    <a:pt x="16597" y="384"/>
                    <a:pt x="14704" y="145"/>
                  </a:cubicBezTo>
                  <a:cubicBezTo>
                    <a:pt x="12811" y="-94"/>
                    <a:pt x="11475" y="-94"/>
                    <a:pt x="9583" y="575"/>
                  </a:cubicBezTo>
                  <a:cubicBezTo>
                    <a:pt x="7690" y="1244"/>
                    <a:pt x="5240" y="2582"/>
                    <a:pt x="3348" y="4828"/>
                  </a:cubicBezTo>
                  <a:cubicBezTo>
                    <a:pt x="1455" y="7074"/>
                    <a:pt x="119" y="10228"/>
                    <a:pt x="7" y="12856"/>
                  </a:cubicBezTo>
                  <a:cubicBezTo>
                    <a:pt x="-104" y="15485"/>
                    <a:pt x="1009" y="17587"/>
                    <a:pt x="2011" y="18830"/>
                  </a:cubicBezTo>
                  <a:cubicBezTo>
                    <a:pt x="3014" y="20072"/>
                    <a:pt x="3904" y="20455"/>
                    <a:pt x="4795" y="20789"/>
                  </a:cubicBezTo>
                  <a:cubicBezTo>
                    <a:pt x="5686" y="21124"/>
                    <a:pt x="6576" y="21410"/>
                    <a:pt x="7578" y="21458"/>
                  </a:cubicBezTo>
                  <a:cubicBezTo>
                    <a:pt x="8581" y="21506"/>
                    <a:pt x="9694" y="21315"/>
                    <a:pt x="11475" y="20550"/>
                  </a:cubicBezTo>
                  <a:cubicBezTo>
                    <a:pt x="13257" y="19786"/>
                    <a:pt x="15706" y="18448"/>
                    <a:pt x="17265" y="17396"/>
                  </a:cubicBezTo>
                  <a:cubicBezTo>
                    <a:pt x="18824" y="16345"/>
                    <a:pt x="19492" y="15580"/>
                    <a:pt x="20049" y="14959"/>
                  </a:cubicBezTo>
                  <a:cubicBezTo>
                    <a:pt x="20605" y="14338"/>
                    <a:pt x="21051" y="13860"/>
                    <a:pt x="20605" y="13621"/>
                  </a:cubicBezTo>
                  <a:cubicBezTo>
                    <a:pt x="20160" y="13382"/>
                    <a:pt x="18824" y="13382"/>
                    <a:pt x="17488" y="13621"/>
                  </a:cubicBezTo>
                  <a:cubicBezTo>
                    <a:pt x="16152" y="13860"/>
                    <a:pt x="14816" y="14338"/>
                    <a:pt x="13925" y="14816"/>
                  </a:cubicBezTo>
                  <a:cubicBezTo>
                    <a:pt x="13034" y="15294"/>
                    <a:pt x="12589" y="15771"/>
                    <a:pt x="12923" y="16010"/>
                  </a:cubicBezTo>
                  <a:cubicBezTo>
                    <a:pt x="13257" y="16249"/>
                    <a:pt x="14370" y="16249"/>
                    <a:pt x="15484" y="16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2355301" y="3668653"/>
              <a:ext cx="159266" cy="17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917" fill="norm" stroke="1" extrusionOk="0">
                  <a:moveTo>
                    <a:pt x="4332" y="9345"/>
                  </a:moveTo>
                  <a:cubicBezTo>
                    <a:pt x="7174" y="8583"/>
                    <a:pt x="10017" y="7821"/>
                    <a:pt x="11864" y="6931"/>
                  </a:cubicBezTo>
                  <a:cubicBezTo>
                    <a:pt x="13711" y="6042"/>
                    <a:pt x="14564" y="5025"/>
                    <a:pt x="14990" y="3755"/>
                  </a:cubicBezTo>
                  <a:cubicBezTo>
                    <a:pt x="15417" y="2484"/>
                    <a:pt x="15417" y="960"/>
                    <a:pt x="14564" y="324"/>
                  </a:cubicBezTo>
                  <a:cubicBezTo>
                    <a:pt x="13711" y="-311"/>
                    <a:pt x="12006" y="-57"/>
                    <a:pt x="9590" y="1468"/>
                  </a:cubicBezTo>
                  <a:cubicBezTo>
                    <a:pt x="7174" y="2993"/>
                    <a:pt x="4048" y="5788"/>
                    <a:pt x="2201" y="8456"/>
                  </a:cubicBezTo>
                  <a:cubicBezTo>
                    <a:pt x="353" y="11124"/>
                    <a:pt x="-215" y="13665"/>
                    <a:pt x="69" y="15953"/>
                  </a:cubicBezTo>
                  <a:cubicBezTo>
                    <a:pt x="353" y="18240"/>
                    <a:pt x="1490" y="20273"/>
                    <a:pt x="4617" y="20781"/>
                  </a:cubicBezTo>
                  <a:cubicBezTo>
                    <a:pt x="7743" y="21289"/>
                    <a:pt x="12859" y="20273"/>
                    <a:pt x="15985" y="19383"/>
                  </a:cubicBezTo>
                  <a:cubicBezTo>
                    <a:pt x="19111" y="18494"/>
                    <a:pt x="20248" y="17731"/>
                    <a:pt x="21385" y="16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2556899" y="3678351"/>
              <a:ext cx="114831" cy="15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051" fill="norm" stroke="1" extrusionOk="0">
                  <a:moveTo>
                    <a:pt x="13353" y="1516"/>
                  </a:moveTo>
                  <a:cubicBezTo>
                    <a:pt x="11389" y="641"/>
                    <a:pt x="9425" y="-235"/>
                    <a:pt x="7462" y="57"/>
                  </a:cubicBezTo>
                  <a:cubicBezTo>
                    <a:pt x="5498" y="349"/>
                    <a:pt x="3535" y="1808"/>
                    <a:pt x="2160" y="4873"/>
                  </a:cubicBezTo>
                  <a:cubicBezTo>
                    <a:pt x="785" y="7938"/>
                    <a:pt x="0" y="12608"/>
                    <a:pt x="0" y="15673"/>
                  </a:cubicBezTo>
                  <a:cubicBezTo>
                    <a:pt x="0" y="18738"/>
                    <a:pt x="785" y="20197"/>
                    <a:pt x="3338" y="20781"/>
                  </a:cubicBezTo>
                  <a:cubicBezTo>
                    <a:pt x="5891" y="21365"/>
                    <a:pt x="10211" y="21073"/>
                    <a:pt x="13549" y="19176"/>
                  </a:cubicBezTo>
                  <a:cubicBezTo>
                    <a:pt x="16887" y="17279"/>
                    <a:pt x="19244" y="13776"/>
                    <a:pt x="20422" y="11295"/>
                  </a:cubicBezTo>
                  <a:cubicBezTo>
                    <a:pt x="21600" y="8814"/>
                    <a:pt x="21600" y="7354"/>
                    <a:pt x="20422" y="6041"/>
                  </a:cubicBezTo>
                  <a:cubicBezTo>
                    <a:pt x="19244" y="4727"/>
                    <a:pt x="16887" y="3560"/>
                    <a:pt x="14727" y="2976"/>
                  </a:cubicBezTo>
                  <a:cubicBezTo>
                    <a:pt x="12567" y="2392"/>
                    <a:pt x="10604" y="2392"/>
                    <a:pt x="10015" y="2976"/>
                  </a:cubicBezTo>
                  <a:cubicBezTo>
                    <a:pt x="9425" y="3560"/>
                    <a:pt x="10211" y="4727"/>
                    <a:pt x="10996" y="5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2826346" y="3506142"/>
              <a:ext cx="132721" cy="27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527" fill="norm" stroke="1" extrusionOk="0">
                  <a:moveTo>
                    <a:pt x="20836" y="909"/>
                  </a:moveTo>
                  <a:cubicBezTo>
                    <a:pt x="19174" y="418"/>
                    <a:pt x="17513" y="-73"/>
                    <a:pt x="15685" y="9"/>
                  </a:cubicBezTo>
                  <a:cubicBezTo>
                    <a:pt x="13858" y="91"/>
                    <a:pt x="11864" y="745"/>
                    <a:pt x="9205" y="3118"/>
                  </a:cubicBezTo>
                  <a:cubicBezTo>
                    <a:pt x="6547" y="5491"/>
                    <a:pt x="3224" y="9582"/>
                    <a:pt x="1396" y="12527"/>
                  </a:cubicBezTo>
                  <a:cubicBezTo>
                    <a:pt x="-432" y="15472"/>
                    <a:pt x="-764" y="17272"/>
                    <a:pt x="2227" y="18582"/>
                  </a:cubicBezTo>
                  <a:cubicBezTo>
                    <a:pt x="5218" y="19891"/>
                    <a:pt x="11531" y="20709"/>
                    <a:pt x="17845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012753" y="3592577"/>
              <a:ext cx="129970" cy="42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71" fill="norm" stroke="1" extrusionOk="0">
                  <a:moveTo>
                    <a:pt x="3646" y="3570"/>
                  </a:moveTo>
                  <a:cubicBezTo>
                    <a:pt x="2961" y="7064"/>
                    <a:pt x="2275" y="10558"/>
                    <a:pt x="1932" y="13258"/>
                  </a:cubicBezTo>
                  <a:cubicBezTo>
                    <a:pt x="1589" y="15958"/>
                    <a:pt x="1589" y="17864"/>
                    <a:pt x="1418" y="19188"/>
                  </a:cubicBezTo>
                  <a:cubicBezTo>
                    <a:pt x="1246" y="20511"/>
                    <a:pt x="904" y="21252"/>
                    <a:pt x="732" y="21358"/>
                  </a:cubicBezTo>
                  <a:cubicBezTo>
                    <a:pt x="561" y="21464"/>
                    <a:pt x="561" y="20935"/>
                    <a:pt x="389" y="18552"/>
                  </a:cubicBezTo>
                  <a:cubicBezTo>
                    <a:pt x="218" y="16170"/>
                    <a:pt x="-125" y="11935"/>
                    <a:pt x="46" y="8811"/>
                  </a:cubicBezTo>
                  <a:cubicBezTo>
                    <a:pt x="218" y="5688"/>
                    <a:pt x="904" y="3676"/>
                    <a:pt x="1761" y="2405"/>
                  </a:cubicBezTo>
                  <a:cubicBezTo>
                    <a:pt x="2618" y="1135"/>
                    <a:pt x="3646" y="605"/>
                    <a:pt x="5361" y="288"/>
                  </a:cubicBezTo>
                  <a:cubicBezTo>
                    <a:pt x="7075" y="-30"/>
                    <a:pt x="9475" y="-136"/>
                    <a:pt x="12046" y="235"/>
                  </a:cubicBezTo>
                  <a:cubicBezTo>
                    <a:pt x="14618" y="605"/>
                    <a:pt x="17361" y="1452"/>
                    <a:pt x="19075" y="2511"/>
                  </a:cubicBezTo>
                  <a:cubicBezTo>
                    <a:pt x="20789" y="3570"/>
                    <a:pt x="21475" y="4840"/>
                    <a:pt x="20789" y="5899"/>
                  </a:cubicBezTo>
                  <a:cubicBezTo>
                    <a:pt x="20104" y="6958"/>
                    <a:pt x="18046" y="7805"/>
                    <a:pt x="15989" y="8335"/>
                  </a:cubicBezTo>
                  <a:cubicBezTo>
                    <a:pt x="13932" y="8864"/>
                    <a:pt x="11875" y="9076"/>
                    <a:pt x="10332" y="8970"/>
                  </a:cubicBezTo>
                  <a:cubicBezTo>
                    <a:pt x="8789" y="8864"/>
                    <a:pt x="7761" y="8440"/>
                    <a:pt x="6732" y="8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181316" y="3441700"/>
              <a:ext cx="83646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3161" y="0"/>
                  </a:moveTo>
                  <a:cubicBezTo>
                    <a:pt x="7902" y="813"/>
                    <a:pt x="12644" y="1626"/>
                    <a:pt x="16068" y="3426"/>
                  </a:cubicBezTo>
                  <a:cubicBezTo>
                    <a:pt x="19493" y="5226"/>
                    <a:pt x="21600" y="8013"/>
                    <a:pt x="20546" y="10858"/>
                  </a:cubicBezTo>
                  <a:cubicBezTo>
                    <a:pt x="19493" y="13703"/>
                    <a:pt x="15278" y="16606"/>
                    <a:pt x="11327" y="18406"/>
                  </a:cubicBezTo>
                  <a:cubicBezTo>
                    <a:pt x="7376" y="20206"/>
                    <a:pt x="3688" y="20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4864429" y="3658540"/>
              <a:ext cx="151197" cy="51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50" fill="norm" stroke="1" extrusionOk="0">
                  <a:moveTo>
                    <a:pt x="1724" y="4476"/>
                  </a:moveTo>
                  <a:cubicBezTo>
                    <a:pt x="1133" y="6512"/>
                    <a:pt x="541" y="8548"/>
                    <a:pt x="245" y="11248"/>
                  </a:cubicBezTo>
                  <a:cubicBezTo>
                    <a:pt x="-51" y="13948"/>
                    <a:pt x="-51" y="17312"/>
                    <a:pt x="97" y="19215"/>
                  </a:cubicBezTo>
                  <a:cubicBezTo>
                    <a:pt x="245" y="21118"/>
                    <a:pt x="541" y="21561"/>
                    <a:pt x="689" y="21428"/>
                  </a:cubicBezTo>
                  <a:cubicBezTo>
                    <a:pt x="837" y="21295"/>
                    <a:pt x="837" y="20587"/>
                    <a:pt x="689" y="18728"/>
                  </a:cubicBezTo>
                  <a:cubicBezTo>
                    <a:pt x="541" y="16869"/>
                    <a:pt x="245" y="13859"/>
                    <a:pt x="393" y="11115"/>
                  </a:cubicBezTo>
                  <a:cubicBezTo>
                    <a:pt x="541" y="8371"/>
                    <a:pt x="1133" y="5892"/>
                    <a:pt x="2168" y="4166"/>
                  </a:cubicBezTo>
                  <a:cubicBezTo>
                    <a:pt x="3204" y="2440"/>
                    <a:pt x="4683" y="1466"/>
                    <a:pt x="6163" y="891"/>
                  </a:cubicBezTo>
                  <a:cubicBezTo>
                    <a:pt x="7642" y="315"/>
                    <a:pt x="9122" y="138"/>
                    <a:pt x="10601" y="50"/>
                  </a:cubicBezTo>
                  <a:cubicBezTo>
                    <a:pt x="12081" y="-39"/>
                    <a:pt x="13560" y="-39"/>
                    <a:pt x="15187" y="315"/>
                  </a:cubicBezTo>
                  <a:cubicBezTo>
                    <a:pt x="16815" y="669"/>
                    <a:pt x="18590" y="1377"/>
                    <a:pt x="19774" y="2484"/>
                  </a:cubicBezTo>
                  <a:cubicBezTo>
                    <a:pt x="20957" y="3591"/>
                    <a:pt x="21549" y="5095"/>
                    <a:pt x="20809" y="6246"/>
                  </a:cubicBezTo>
                  <a:cubicBezTo>
                    <a:pt x="20070" y="7397"/>
                    <a:pt x="17998" y="8194"/>
                    <a:pt x="14596" y="8371"/>
                  </a:cubicBezTo>
                  <a:cubicBezTo>
                    <a:pt x="11193" y="8548"/>
                    <a:pt x="6459" y="8105"/>
                    <a:pt x="1724" y="7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5265670" y="3640251"/>
              <a:ext cx="100047" cy="25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77" fill="norm" stroke="1" extrusionOk="0">
                  <a:moveTo>
                    <a:pt x="21270" y="920"/>
                  </a:moveTo>
                  <a:cubicBezTo>
                    <a:pt x="19470" y="389"/>
                    <a:pt x="17670" y="-142"/>
                    <a:pt x="15645" y="35"/>
                  </a:cubicBezTo>
                  <a:cubicBezTo>
                    <a:pt x="13620" y="212"/>
                    <a:pt x="11370" y="1097"/>
                    <a:pt x="8670" y="3310"/>
                  </a:cubicBezTo>
                  <a:cubicBezTo>
                    <a:pt x="5970" y="5524"/>
                    <a:pt x="2820" y="9065"/>
                    <a:pt x="1245" y="11986"/>
                  </a:cubicBezTo>
                  <a:cubicBezTo>
                    <a:pt x="-330" y="14907"/>
                    <a:pt x="-330" y="17209"/>
                    <a:pt x="795" y="18802"/>
                  </a:cubicBezTo>
                  <a:cubicBezTo>
                    <a:pt x="1920" y="20396"/>
                    <a:pt x="4170" y="21281"/>
                    <a:pt x="7545" y="21369"/>
                  </a:cubicBezTo>
                  <a:cubicBezTo>
                    <a:pt x="10920" y="21458"/>
                    <a:pt x="15420" y="20750"/>
                    <a:pt x="19920" y="20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5438923" y="3670299"/>
              <a:ext cx="1569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760"/>
                    <a:pt x="-1582" y="11520"/>
                    <a:pt x="1118" y="15120"/>
                  </a:cubicBezTo>
                  <a:cubicBezTo>
                    <a:pt x="3818" y="18720"/>
                    <a:pt x="11918" y="2016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5486366" y="375920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5840"/>
                    <a:pt x="11077" y="10080"/>
                    <a:pt x="14677" y="6480"/>
                  </a:cubicBezTo>
                  <a:cubicBezTo>
                    <a:pt x="18277" y="2880"/>
                    <a:pt x="1993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5737689" y="3620659"/>
              <a:ext cx="125045" cy="32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0663" fill="norm" stroke="1" extrusionOk="0">
                  <a:moveTo>
                    <a:pt x="3635" y="9300"/>
                  </a:moveTo>
                  <a:cubicBezTo>
                    <a:pt x="2219" y="9843"/>
                    <a:pt x="802" y="10386"/>
                    <a:pt x="271" y="12152"/>
                  </a:cubicBezTo>
                  <a:cubicBezTo>
                    <a:pt x="-260" y="13918"/>
                    <a:pt x="94" y="16907"/>
                    <a:pt x="448" y="18809"/>
                  </a:cubicBezTo>
                  <a:cubicBezTo>
                    <a:pt x="802" y="20711"/>
                    <a:pt x="1156" y="21526"/>
                    <a:pt x="1156" y="19420"/>
                  </a:cubicBezTo>
                  <a:cubicBezTo>
                    <a:pt x="1156" y="17315"/>
                    <a:pt x="802" y="12288"/>
                    <a:pt x="1510" y="8756"/>
                  </a:cubicBezTo>
                  <a:cubicBezTo>
                    <a:pt x="2219" y="5224"/>
                    <a:pt x="3989" y="3186"/>
                    <a:pt x="5583" y="1964"/>
                  </a:cubicBezTo>
                  <a:cubicBezTo>
                    <a:pt x="7176" y="741"/>
                    <a:pt x="8592" y="334"/>
                    <a:pt x="10186" y="130"/>
                  </a:cubicBezTo>
                  <a:cubicBezTo>
                    <a:pt x="11779" y="-74"/>
                    <a:pt x="13550" y="-74"/>
                    <a:pt x="15320" y="401"/>
                  </a:cubicBezTo>
                  <a:cubicBezTo>
                    <a:pt x="17091" y="877"/>
                    <a:pt x="18861" y="1828"/>
                    <a:pt x="19924" y="3051"/>
                  </a:cubicBezTo>
                  <a:cubicBezTo>
                    <a:pt x="20986" y="4273"/>
                    <a:pt x="21340" y="5768"/>
                    <a:pt x="20278" y="7058"/>
                  </a:cubicBezTo>
                  <a:cubicBezTo>
                    <a:pt x="19215" y="8349"/>
                    <a:pt x="16737" y="9435"/>
                    <a:pt x="14612" y="9911"/>
                  </a:cubicBezTo>
                  <a:cubicBezTo>
                    <a:pt x="12488" y="10386"/>
                    <a:pt x="10717" y="10251"/>
                    <a:pt x="9301" y="9775"/>
                  </a:cubicBezTo>
                  <a:cubicBezTo>
                    <a:pt x="7884" y="9300"/>
                    <a:pt x="6822" y="8484"/>
                    <a:pt x="5760" y="7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5911816" y="3575050"/>
              <a:ext cx="65992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5891" y="0"/>
                  </a:moveTo>
                  <a:cubicBezTo>
                    <a:pt x="11782" y="3257"/>
                    <a:pt x="17673" y="6514"/>
                    <a:pt x="19636" y="9600"/>
                  </a:cubicBezTo>
                  <a:cubicBezTo>
                    <a:pt x="21600" y="12686"/>
                    <a:pt x="19636" y="15600"/>
                    <a:pt x="15709" y="17571"/>
                  </a:cubicBezTo>
                  <a:cubicBezTo>
                    <a:pt x="11782" y="19543"/>
                    <a:pt x="5891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5968966" y="339725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979403" y="3295665"/>
              <a:ext cx="27301" cy="5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72" h="20729" fill="norm" stroke="1" extrusionOk="0">
                  <a:moveTo>
                    <a:pt x="14499" y="10361"/>
                  </a:moveTo>
                  <a:cubicBezTo>
                    <a:pt x="17379" y="6041"/>
                    <a:pt x="20259" y="1721"/>
                    <a:pt x="17379" y="425"/>
                  </a:cubicBezTo>
                  <a:cubicBezTo>
                    <a:pt x="14499" y="-871"/>
                    <a:pt x="5859" y="857"/>
                    <a:pt x="2259" y="4745"/>
                  </a:cubicBezTo>
                  <a:cubicBezTo>
                    <a:pt x="-1341" y="8633"/>
                    <a:pt x="99" y="14681"/>
                    <a:pt x="1539" y="20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6038816" y="344805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6267416" y="3371850"/>
              <a:ext cx="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8178766" y="3619500"/>
              <a:ext cx="63501" cy="19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0"/>
                  </a:moveTo>
                  <a:cubicBezTo>
                    <a:pt x="3600" y="3638"/>
                    <a:pt x="7200" y="7276"/>
                    <a:pt x="9000" y="10232"/>
                  </a:cubicBezTo>
                  <a:cubicBezTo>
                    <a:pt x="10800" y="13187"/>
                    <a:pt x="10800" y="15461"/>
                    <a:pt x="11160" y="17280"/>
                  </a:cubicBezTo>
                  <a:cubicBezTo>
                    <a:pt x="11520" y="19099"/>
                    <a:pt x="12240" y="20463"/>
                    <a:pt x="14040" y="21032"/>
                  </a:cubicBezTo>
                  <a:cubicBezTo>
                    <a:pt x="15840" y="21600"/>
                    <a:pt x="18720" y="21373"/>
                    <a:pt x="2160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8312116" y="3575050"/>
              <a:ext cx="698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3360"/>
                    <a:pt x="15055" y="6720"/>
                    <a:pt x="11455" y="10320"/>
                  </a:cubicBezTo>
                  <a:cubicBezTo>
                    <a:pt x="7855" y="13920"/>
                    <a:pt x="3927" y="17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8439116" y="3697152"/>
              <a:ext cx="116045" cy="474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34" fill="norm" stroke="1" extrusionOk="0">
                  <a:moveTo>
                    <a:pt x="2314" y="4830"/>
                  </a:moveTo>
                  <a:cubicBezTo>
                    <a:pt x="1543" y="7998"/>
                    <a:pt x="771" y="11166"/>
                    <a:pt x="386" y="13758"/>
                  </a:cubicBezTo>
                  <a:cubicBezTo>
                    <a:pt x="0" y="16350"/>
                    <a:pt x="0" y="18366"/>
                    <a:pt x="0" y="19662"/>
                  </a:cubicBezTo>
                  <a:cubicBezTo>
                    <a:pt x="0" y="20958"/>
                    <a:pt x="0" y="21534"/>
                    <a:pt x="0" y="21534"/>
                  </a:cubicBezTo>
                  <a:cubicBezTo>
                    <a:pt x="0" y="21534"/>
                    <a:pt x="0" y="20958"/>
                    <a:pt x="0" y="18606"/>
                  </a:cubicBezTo>
                  <a:cubicBezTo>
                    <a:pt x="0" y="16254"/>
                    <a:pt x="0" y="12126"/>
                    <a:pt x="386" y="9102"/>
                  </a:cubicBezTo>
                  <a:cubicBezTo>
                    <a:pt x="771" y="6078"/>
                    <a:pt x="1543" y="4158"/>
                    <a:pt x="2893" y="2814"/>
                  </a:cubicBezTo>
                  <a:cubicBezTo>
                    <a:pt x="4243" y="1470"/>
                    <a:pt x="6171" y="702"/>
                    <a:pt x="8293" y="318"/>
                  </a:cubicBezTo>
                  <a:cubicBezTo>
                    <a:pt x="10414" y="-66"/>
                    <a:pt x="12729" y="-66"/>
                    <a:pt x="14464" y="126"/>
                  </a:cubicBezTo>
                  <a:cubicBezTo>
                    <a:pt x="16200" y="318"/>
                    <a:pt x="17357" y="702"/>
                    <a:pt x="18707" y="1806"/>
                  </a:cubicBezTo>
                  <a:cubicBezTo>
                    <a:pt x="20057" y="2910"/>
                    <a:pt x="21600" y="4734"/>
                    <a:pt x="21021" y="6366"/>
                  </a:cubicBezTo>
                  <a:cubicBezTo>
                    <a:pt x="20443" y="7998"/>
                    <a:pt x="17743" y="9438"/>
                    <a:pt x="14850" y="10254"/>
                  </a:cubicBezTo>
                  <a:cubicBezTo>
                    <a:pt x="11957" y="11070"/>
                    <a:pt x="8871" y="11262"/>
                    <a:pt x="6750" y="11166"/>
                  </a:cubicBezTo>
                  <a:cubicBezTo>
                    <a:pt x="4629" y="11070"/>
                    <a:pt x="3471" y="10686"/>
                    <a:pt x="2314" y="10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0902916" y="3682999"/>
              <a:ext cx="19051" cy="24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0"/>
                  </a:moveTo>
                  <a:cubicBezTo>
                    <a:pt x="0" y="4576"/>
                    <a:pt x="0" y="9153"/>
                    <a:pt x="0" y="12447"/>
                  </a:cubicBezTo>
                  <a:cubicBezTo>
                    <a:pt x="0" y="15742"/>
                    <a:pt x="0" y="17756"/>
                    <a:pt x="0" y="19220"/>
                  </a:cubicBezTo>
                  <a:cubicBezTo>
                    <a:pt x="0" y="20685"/>
                    <a:pt x="0" y="21600"/>
                    <a:pt x="3600" y="21325"/>
                  </a:cubicBezTo>
                  <a:cubicBezTo>
                    <a:pt x="7200" y="21051"/>
                    <a:pt x="14400" y="19586"/>
                    <a:pt x="21600" y="18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1004516" y="3771899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8720"/>
                    <a:pt x="11859" y="15840"/>
                    <a:pt x="15459" y="12240"/>
                  </a:cubicBezTo>
                  <a:cubicBezTo>
                    <a:pt x="19059" y="8640"/>
                    <a:pt x="20329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1296616" y="3590550"/>
              <a:ext cx="163825" cy="32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087" fill="norm" stroke="1" extrusionOk="0">
                  <a:moveTo>
                    <a:pt x="0" y="11231"/>
                  </a:moveTo>
                  <a:cubicBezTo>
                    <a:pt x="270" y="16258"/>
                    <a:pt x="540" y="21284"/>
                    <a:pt x="675" y="21080"/>
                  </a:cubicBezTo>
                  <a:cubicBezTo>
                    <a:pt x="810" y="20876"/>
                    <a:pt x="810" y="15442"/>
                    <a:pt x="1890" y="11095"/>
                  </a:cubicBezTo>
                  <a:cubicBezTo>
                    <a:pt x="2970" y="6748"/>
                    <a:pt x="5130" y="3488"/>
                    <a:pt x="6885" y="1722"/>
                  </a:cubicBezTo>
                  <a:cubicBezTo>
                    <a:pt x="8640" y="-44"/>
                    <a:pt x="9990" y="-316"/>
                    <a:pt x="12285" y="295"/>
                  </a:cubicBezTo>
                  <a:cubicBezTo>
                    <a:pt x="14580" y="907"/>
                    <a:pt x="17820" y="2401"/>
                    <a:pt x="19575" y="3827"/>
                  </a:cubicBezTo>
                  <a:cubicBezTo>
                    <a:pt x="21330" y="5254"/>
                    <a:pt x="21600" y="6612"/>
                    <a:pt x="18765" y="8107"/>
                  </a:cubicBezTo>
                  <a:cubicBezTo>
                    <a:pt x="15930" y="9601"/>
                    <a:pt x="9990" y="11231"/>
                    <a:pt x="6750" y="12386"/>
                  </a:cubicBezTo>
                  <a:cubicBezTo>
                    <a:pt x="3510" y="13541"/>
                    <a:pt x="2970" y="14220"/>
                    <a:pt x="2430" y="14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0801316" y="4048352"/>
              <a:ext cx="615951" cy="3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8" fill="norm" stroke="1" extrusionOk="0">
                  <a:moveTo>
                    <a:pt x="0" y="20828"/>
                  </a:moveTo>
                  <a:cubicBezTo>
                    <a:pt x="2524" y="18287"/>
                    <a:pt x="5047" y="15746"/>
                    <a:pt x="7682" y="12569"/>
                  </a:cubicBezTo>
                  <a:cubicBezTo>
                    <a:pt x="10318" y="9393"/>
                    <a:pt x="13064" y="5581"/>
                    <a:pt x="15254" y="3040"/>
                  </a:cubicBezTo>
                  <a:cubicBezTo>
                    <a:pt x="17443" y="499"/>
                    <a:pt x="19076" y="-772"/>
                    <a:pt x="20041" y="499"/>
                  </a:cubicBezTo>
                  <a:cubicBezTo>
                    <a:pt x="21006" y="1769"/>
                    <a:pt x="21303" y="5581"/>
                    <a:pt x="21600" y="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1090883" y="4186766"/>
              <a:ext cx="131154" cy="34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600" fill="norm" stroke="1" extrusionOk="0">
                  <a:moveTo>
                    <a:pt x="6479" y="7513"/>
                  </a:moveTo>
                  <a:cubicBezTo>
                    <a:pt x="4454" y="10062"/>
                    <a:pt x="2429" y="12611"/>
                    <a:pt x="1417" y="14691"/>
                  </a:cubicBezTo>
                  <a:cubicBezTo>
                    <a:pt x="404" y="16770"/>
                    <a:pt x="404" y="18380"/>
                    <a:pt x="404" y="19588"/>
                  </a:cubicBezTo>
                  <a:cubicBezTo>
                    <a:pt x="404" y="20795"/>
                    <a:pt x="404" y="21600"/>
                    <a:pt x="235" y="21600"/>
                  </a:cubicBezTo>
                  <a:cubicBezTo>
                    <a:pt x="67" y="21600"/>
                    <a:pt x="-271" y="20795"/>
                    <a:pt x="404" y="18179"/>
                  </a:cubicBezTo>
                  <a:cubicBezTo>
                    <a:pt x="1079" y="15563"/>
                    <a:pt x="2767" y="11135"/>
                    <a:pt x="4117" y="7983"/>
                  </a:cubicBezTo>
                  <a:cubicBezTo>
                    <a:pt x="5467" y="4830"/>
                    <a:pt x="6479" y="2952"/>
                    <a:pt x="8504" y="1744"/>
                  </a:cubicBezTo>
                  <a:cubicBezTo>
                    <a:pt x="10529" y="537"/>
                    <a:pt x="13566" y="0"/>
                    <a:pt x="15760" y="0"/>
                  </a:cubicBezTo>
                  <a:cubicBezTo>
                    <a:pt x="17954" y="0"/>
                    <a:pt x="19304" y="537"/>
                    <a:pt x="20148" y="1543"/>
                  </a:cubicBezTo>
                  <a:cubicBezTo>
                    <a:pt x="20991" y="2549"/>
                    <a:pt x="21329" y="4025"/>
                    <a:pt x="20148" y="5366"/>
                  </a:cubicBezTo>
                  <a:cubicBezTo>
                    <a:pt x="18966" y="6708"/>
                    <a:pt x="16267" y="7916"/>
                    <a:pt x="14073" y="8653"/>
                  </a:cubicBezTo>
                  <a:cubicBezTo>
                    <a:pt x="11879" y="9391"/>
                    <a:pt x="10192" y="9660"/>
                    <a:pt x="8504" y="9727"/>
                  </a:cubicBezTo>
                  <a:cubicBezTo>
                    <a:pt x="6816" y="9794"/>
                    <a:pt x="5129" y="9660"/>
                    <a:pt x="4623" y="9123"/>
                  </a:cubicBezTo>
                  <a:cubicBezTo>
                    <a:pt x="4117" y="8586"/>
                    <a:pt x="4791" y="7647"/>
                    <a:pt x="5467" y="6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1296616" y="4146550"/>
              <a:ext cx="184151" cy="12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197"/>
                  </a:moveTo>
                  <a:cubicBezTo>
                    <a:pt x="993" y="1098"/>
                    <a:pt x="1986" y="0"/>
                    <a:pt x="3724" y="0"/>
                  </a:cubicBezTo>
                  <a:cubicBezTo>
                    <a:pt x="5462" y="0"/>
                    <a:pt x="7945" y="1098"/>
                    <a:pt x="9186" y="2563"/>
                  </a:cubicBezTo>
                  <a:cubicBezTo>
                    <a:pt x="10428" y="4027"/>
                    <a:pt x="10428" y="5858"/>
                    <a:pt x="10055" y="7505"/>
                  </a:cubicBezTo>
                  <a:cubicBezTo>
                    <a:pt x="9683" y="9153"/>
                    <a:pt x="8938" y="10617"/>
                    <a:pt x="7821" y="12264"/>
                  </a:cubicBezTo>
                  <a:cubicBezTo>
                    <a:pt x="6703" y="13912"/>
                    <a:pt x="5214" y="15742"/>
                    <a:pt x="4966" y="17207"/>
                  </a:cubicBezTo>
                  <a:cubicBezTo>
                    <a:pt x="4717" y="18671"/>
                    <a:pt x="5710" y="19769"/>
                    <a:pt x="8069" y="20502"/>
                  </a:cubicBezTo>
                  <a:cubicBezTo>
                    <a:pt x="10428" y="21234"/>
                    <a:pt x="14152" y="21600"/>
                    <a:pt x="16634" y="21234"/>
                  </a:cubicBezTo>
                  <a:cubicBezTo>
                    <a:pt x="19117" y="20868"/>
                    <a:pt x="20359" y="19769"/>
                    <a:pt x="21600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503318" y="4394199"/>
              <a:ext cx="12196649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19" y="9000"/>
                  </a:moveTo>
                  <a:cubicBezTo>
                    <a:pt x="8" y="8550"/>
                    <a:pt x="-3" y="8100"/>
                    <a:pt x="1" y="7875"/>
                  </a:cubicBezTo>
                  <a:cubicBezTo>
                    <a:pt x="4" y="7650"/>
                    <a:pt x="23" y="7650"/>
                    <a:pt x="89" y="7425"/>
                  </a:cubicBezTo>
                  <a:cubicBezTo>
                    <a:pt x="154" y="7200"/>
                    <a:pt x="267" y="6750"/>
                    <a:pt x="389" y="6412"/>
                  </a:cubicBezTo>
                  <a:cubicBezTo>
                    <a:pt x="510" y="6075"/>
                    <a:pt x="642" y="5850"/>
                    <a:pt x="786" y="5625"/>
                  </a:cubicBezTo>
                  <a:cubicBezTo>
                    <a:pt x="930" y="5400"/>
                    <a:pt x="1088" y="5175"/>
                    <a:pt x="1241" y="4950"/>
                  </a:cubicBezTo>
                  <a:cubicBezTo>
                    <a:pt x="1395" y="4725"/>
                    <a:pt x="1545" y="4500"/>
                    <a:pt x="1682" y="4275"/>
                  </a:cubicBezTo>
                  <a:cubicBezTo>
                    <a:pt x="1819" y="4050"/>
                    <a:pt x="1942" y="3825"/>
                    <a:pt x="2073" y="3600"/>
                  </a:cubicBezTo>
                  <a:cubicBezTo>
                    <a:pt x="2205" y="3375"/>
                    <a:pt x="2343" y="3150"/>
                    <a:pt x="2491" y="2887"/>
                  </a:cubicBezTo>
                  <a:cubicBezTo>
                    <a:pt x="2639" y="2625"/>
                    <a:pt x="2797" y="2325"/>
                    <a:pt x="2958" y="2063"/>
                  </a:cubicBezTo>
                  <a:cubicBezTo>
                    <a:pt x="3119" y="1800"/>
                    <a:pt x="3284" y="1575"/>
                    <a:pt x="3426" y="1387"/>
                  </a:cubicBezTo>
                  <a:cubicBezTo>
                    <a:pt x="3569" y="1200"/>
                    <a:pt x="3689" y="1050"/>
                    <a:pt x="3813" y="937"/>
                  </a:cubicBezTo>
                  <a:cubicBezTo>
                    <a:pt x="3936" y="825"/>
                    <a:pt x="4064" y="750"/>
                    <a:pt x="4189" y="675"/>
                  </a:cubicBezTo>
                  <a:cubicBezTo>
                    <a:pt x="4315" y="600"/>
                    <a:pt x="4438" y="525"/>
                    <a:pt x="4570" y="450"/>
                  </a:cubicBezTo>
                  <a:cubicBezTo>
                    <a:pt x="4701" y="375"/>
                    <a:pt x="4839" y="300"/>
                    <a:pt x="4984" y="262"/>
                  </a:cubicBezTo>
                  <a:cubicBezTo>
                    <a:pt x="5128" y="225"/>
                    <a:pt x="5278" y="225"/>
                    <a:pt x="5424" y="225"/>
                  </a:cubicBezTo>
                  <a:cubicBezTo>
                    <a:pt x="5570" y="225"/>
                    <a:pt x="5713" y="225"/>
                    <a:pt x="5859" y="187"/>
                  </a:cubicBezTo>
                  <a:cubicBezTo>
                    <a:pt x="6005" y="150"/>
                    <a:pt x="6155" y="75"/>
                    <a:pt x="6305" y="38"/>
                  </a:cubicBezTo>
                  <a:cubicBezTo>
                    <a:pt x="6455" y="0"/>
                    <a:pt x="6605" y="0"/>
                    <a:pt x="6758" y="0"/>
                  </a:cubicBezTo>
                  <a:cubicBezTo>
                    <a:pt x="6912" y="0"/>
                    <a:pt x="7070" y="0"/>
                    <a:pt x="7227" y="0"/>
                  </a:cubicBezTo>
                  <a:cubicBezTo>
                    <a:pt x="7384" y="0"/>
                    <a:pt x="7542" y="0"/>
                    <a:pt x="7701" y="0"/>
                  </a:cubicBezTo>
                  <a:cubicBezTo>
                    <a:pt x="7860" y="0"/>
                    <a:pt x="8022" y="0"/>
                    <a:pt x="8185" y="38"/>
                  </a:cubicBezTo>
                  <a:cubicBezTo>
                    <a:pt x="8348" y="75"/>
                    <a:pt x="8513" y="150"/>
                    <a:pt x="8636" y="187"/>
                  </a:cubicBezTo>
                  <a:cubicBezTo>
                    <a:pt x="8760" y="225"/>
                    <a:pt x="8842" y="225"/>
                    <a:pt x="8929" y="262"/>
                  </a:cubicBezTo>
                  <a:cubicBezTo>
                    <a:pt x="9015" y="300"/>
                    <a:pt x="9105" y="375"/>
                    <a:pt x="9189" y="450"/>
                  </a:cubicBezTo>
                  <a:cubicBezTo>
                    <a:pt x="9273" y="525"/>
                    <a:pt x="9352" y="600"/>
                    <a:pt x="9440" y="675"/>
                  </a:cubicBezTo>
                  <a:cubicBezTo>
                    <a:pt x="9528" y="750"/>
                    <a:pt x="9626" y="825"/>
                    <a:pt x="9714" y="862"/>
                  </a:cubicBezTo>
                  <a:cubicBezTo>
                    <a:pt x="9802" y="900"/>
                    <a:pt x="9881" y="900"/>
                    <a:pt x="9965" y="937"/>
                  </a:cubicBezTo>
                  <a:cubicBezTo>
                    <a:pt x="10049" y="975"/>
                    <a:pt x="10139" y="1050"/>
                    <a:pt x="10229" y="1125"/>
                  </a:cubicBezTo>
                  <a:cubicBezTo>
                    <a:pt x="10319" y="1200"/>
                    <a:pt x="10409" y="1275"/>
                    <a:pt x="10497" y="1350"/>
                  </a:cubicBezTo>
                  <a:cubicBezTo>
                    <a:pt x="10585" y="1425"/>
                    <a:pt x="10671" y="1500"/>
                    <a:pt x="10760" y="1575"/>
                  </a:cubicBezTo>
                  <a:cubicBezTo>
                    <a:pt x="10848" y="1650"/>
                    <a:pt x="10938" y="1725"/>
                    <a:pt x="11033" y="1838"/>
                  </a:cubicBezTo>
                  <a:cubicBezTo>
                    <a:pt x="11129" y="1950"/>
                    <a:pt x="11230" y="2100"/>
                    <a:pt x="11318" y="2212"/>
                  </a:cubicBezTo>
                  <a:cubicBezTo>
                    <a:pt x="11406" y="2325"/>
                    <a:pt x="11481" y="2400"/>
                    <a:pt x="11567" y="2475"/>
                  </a:cubicBezTo>
                  <a:cubicBezTo>
                    <a:pt x="11653" y="2550"/>
                    <a:pt x="11751" y="2625"/>
                    <a:pt x="11845" y="2738"/>
                  </a:cubicBezTo>
                  <a:cubicBezTo>
                    <a:pt x="11938" y="2850"/>
                    <a:pt x="12028" y="3000"/>
                    <a:pt x="12126" y="3112"/>
                  </a:cubicBezTo>
                  <a:cubicBezTo>
                    <a:pt x="12223" y="3225"/>
                    <a:pt x="12328" y="3300"/>
                    <a:pt x="12418" y="3375"/>
                  </a:cubicBezTo>
                  <a:cubicBezTo>
                    <a:pt x="12508" y="3450"/>
                    <a:pt x="12583" y="3525"/>
                    <a:pt x="12673" y="3637"/>
                  </a:cubicBezTo>
                  <a:cubicBezTo>
                    <a:pt x="12763" y="3750"/>
                    <a:pt x="12868" y="3900"/>
                    <a:pt x="12961" y="4013"/>
                  </a:cubicBezTo>
                  <a:cubicBezTo>
                    <a:pt x="13055" y="4125"/>
                    <a:pt x="13138" y="4200"/>
                    <a:pt x="13228" y="4312"/>
                  </a:cubicBezTo>
                  <a:cubicBezTo>
                    <a:pt x="13318" y="4425"/>
                    <a:pt x="13415" y="4575"/>
                    <a:pt x="13511" y="4688"/>
                  </a:cubicBezTo>
                  <a:cubicBezTo>
                    <a:pt x="13606" y="4800"/>
                    <a:pt x="13700" y="4875"/>
                    <a:pt x="13792" y="4987"/>
                  </a:cubicBezTo>
                  <a:cubicBezTo>
                    <a:pt x="13884" y="5100"/>
                    <a:pt x="13973" y="5250"/>
                    <a:pt x="14063" y="5400"/>
                  </a:cubicBezTo>
                  <a:cubicBezTo>
                    <a:pt x="14153" y="5550"/>
                    <a:pt x="14243" y="5700"/>
                    <a:pt x="14343" y="5850"/>
                  </a:cubicBezTo>
                  <a:cubicBezTo>
                    <a:pt x="14442" y="6000"/>
                    <a:pt x="14551" y="6150"/>
                    <a:pt x="14644" y="6263"/>
                  </a:cubicBezTo>
                  <a:cubicBezTo>
                    <a:pt x="14738" y="6375"/>
                    <a:pt x="14817" y="6450"/>
                    <a:pt x="14907" y="6562"/>
                  </a:cubicBezTo>
                  <a:cubicBezTo>
                    <a:pt x="14997" y="6675"/>
                    <a:pt x="15098" y="6825"/>
                    <a:pt x="15193" y="6975"/>
                  </a:cubicBezTo>
                  <a:cubicBezTo>
                    <a:pt x="15289" y="7125"/>
                    <a:pt x="15379" y="7275"/>
                    <a:pt x="15518" y="7538"/>
                  </a:cubicBezTo>
                  <a:cubicBezTo>
                    <a:pt x="15656" y="7800"/>
                    <a:pt x="15844" y="8175"/>
                    <a:pt x="15992" y="8438"/>
                  </a:cubicBezTo>
                  <a:cubicBezTo>
                    <a:pt x="16140" y="8700"/>
                    <a:pt x="16249" y="8850"/>
                    <a:pt x="16393" y="9112"/>
                  </a:cubicBezTo>
                  <a:cubicBezTo>
                    <a:pt x="16537" y="9375"/>
                    <a:pt x="16717" y="9750"/>
                    <a:pt x="16852" y="10050"/>
                  </a:cubicBezTo>
                  <a:cubicBezTo>
                    <a:pt x="16987" y="10350"/>
                    <a:pt x="17077" y="10575"/>
                    <a:pt x="17165" y="10762"/>
                  </a:cubicBezTo>
                  <a:cubicBezTo>
                    <a:pt x="17253" y="10950"/>
                    <a:pt x="17339" y="11100"/>
                    <a:pt x="17425" y="11250"/>
                  </a:cubicBezTo>
                  <a:cubicBezTo>
                    <a:pt x="17512" y="11400"/>
                    <a:pt x="17598" y="11550"/>
                    <a:pt x="17686" y="11738"/>
                  </a:cubicBezTo>
                  <a:cubicBezTo>
                    <a:pt x="17774" y="11925"/>
                    <a:pt x="17864" y="12150"/>
                    <a:pt x="17948" y="12337"/>
                  </a:cubicBezTo>
                  <a:cubicBezTo>
                    <a:pt x="18033" y="12525"/>
                    <a:pt x="18111" y="12675"/>
                    <a:pt x="18196" y="12825"/>
                  </a:cubicBezTo>
                  <a:cubicBezTo>
                    <a:pt x="18280" y="12975"/>
                    <a:pt x="18370" y="13125"/>
                    <a:pt x="18495" y="13388"/>
                  </a:cubicBezTo>
                  <a:cubicBezTo>
                    <a:pt x="18621" y="13650"/>
                    <a:pt x="18782" y="14025"/>
                    <a:pt x="18940" y="14400"/>
                  </a:cubicBezTo>
                  <a:cubicBezTo>
                    <a:pt x="19097" y="14775"/>
                    <a:pt x="19251" y="15150"/>
                    <a:pt x="19397" y="15488"/>
                  </a:cubicBezTo>
                  <a:cubicBezTo>
                    <a:pt x="19543" y="15825"/>
                    <a:pt x="19682" y="16125"/>
                    <a:pt x="19817" y="16462"/>
                  </a:cubicBezTo>
                  <a:cubicBezTo>
                    <a:pt x="19952" y="16800"/>
                    <a:pt x="20083" y="17175"/>
                    <a:pt x="20235" y="17550"/>
                  </a:cubicBezTo>
                  <a:cubicBezTo>
                    <a:pt x="20386" y="17925"/>
                    <a:pt x="20559" y="18300"/>
                    <a:pt x="20737" y="18750"/>
                  </a:cubicBezTo>
                  <a:cubicBezTo>
                    <a:pt x="20915" y="19200"/>
                    <a:pt x="21099" y="19725"/>
                    <a:pt x="21243" y="20213"/>
                  </a:cubicBezTo>
                  <a:cubicBezTo>
                    <a:pt x="21387" y="20700"/>
                    <a:pt x="21492" y="21150"/>
                    <a:pt x="215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-1" y="4745194"/>
              <a:ext cx="203168" cy="36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88" fill="norm" stroke="1" extrusionOk="0">
                  <a:moveTo>
                    <a:pt x="13883" y="5054"/>
                  </a:moveTo>
                  <a:cubicBezTo>
                    <a:pt x="13883" y="3826"/>
                    <a:pt x="13883" y="2599"/>
                    <a:pt x="13552" y="1679"/>
                  </a:cubicBezTo>
                  <a:cubicBezTo>
                    <a:pt x="13221" y="758"/>
                    <a:pt x="12560" y="144"/>
                    <a:pt x="11568" y="22"/>
                  </a:cubicBezTo>
                  <a:cubicBezTo>
                    <a:pt x="10576" y="-101"/>
                    <a:pt x="9254" y="267"/>
                    <a:pt x="7270" y="1985"/>
                  </a:cubicBezTo>
                  <a:cubicBezTo>
                    <a:pt x="5287" y="3704"/>
                    <a:pt x="2642" y="6772"/>
                    <a:pt x="1209" y="9840"/>
                  </a:cubicBezTo>
                  <a:cubicBezTo>
                    <a:pt x="-224" y="12908"/>
                    <a:pt x="-444" y="15976"/>
                    <a:pt x="878" y="18063"/>
                  </a:cubicBezTo>
                  <a:cubicBezTo>
                    <a:pt x="2201" y="20149"/>
                    <a:pt x="5066" y="21254"/>
                    <a:pt x="8703" y="21376"/>
                  </a:cubicBezTo>
                  <a:cubicBezTo>
                    <a:pt x="12340" y="21499"/>
                    <a:pt x="16748" y="20640"/>
                    <a:pt x="21156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81262" y="4952999"/>
              <a:ext cx="108339" cy="99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235" fill="norm" stroke="1" extrusionOk="0">
                  <a:moveTo>
                    <a:pt x="11553" y="1350"/>
                  </a:moveTo>
                  <a:cubicBezTo>
                    <a:pt x="8700" y="900"/>
                    <a:pt x="5847" y="450"/>
                    <a:pt x="3809" y="1125"/>
                  </a:cubicBezTo>
                  <a:cubicBezTo>
                    <a:pt x="1772" y="1800"/>
                    <a:pt x="549" y="3600"/>
                    <a:pt x="142" y="6750"/>
                  </a:cubicBezTo>
                  <a:cubicBezTo>
                    <a:pt x="-266" y="9900"/>
                    <a:pt x="142" y="14400"/>
                    <a:pt x="2179" y="17325"/>
                  </a:cubicBezTo>
                  <a:cubicBezTo>
                    <a:pt x="4217" y="20250"/>
                    <a:pt x="7885" y="21600"/>
                    <a:pt x="11349" y="21150"/>
                  </a:cubicBezTo>
                  <a:cubicBezTo>
                    <a:pt x="14813" y="20700"/>
                    <a:pt x="18074" y="18450"/>
                    <a:pt x="19704" y="15300"/>
                  </a:cubicBezTo>
                  <a:cubicBezTo>
                    <a:pt x="21334" y="12150"/>
                    <a:pt x="21334" y="8100"/>
                    <a:pt x="19092" y="5400"/>
                  </a:cubicBezTo>
                  <a:cubicBezTo>
                    <a:pt x="16851" y="2700"/>
                    <a:pt x="12368" y="1350"/>
                    <a:pt x="78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304766" y="4851130"/>
              <a:ext cx="133351" cy="114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7" fill="norm" stroke="1" extrusionOk="0">
                  <a:moveTo>
                    <a:pt x="0" y="11620"/>
                  </a:moveTo>
                  <a:cubicBezTo>
                    <a:pt x="0" y="13549"/>
                    <a:pt x="0" y="15477"/>
                    <a:pt x="857" y="17406"/>
                  </a:cubicBezTo>
                  <a:cubicBezTo>
                    <a:pt x="1714" y="19334"/>
                    <a:pt x="3429" y="21263"/>
                    <a:pt x="3943" y="20877"/>
                  </a:cubicBezTo>
                  <a:cubicBezTo>
                    <a:pt x="4457" y="20492"/>
                    <a:pt x="3771" y="17792"/>
                    <a:pt x="3257" y="14513"/>
                  </a:cubicBezTo>
                  <a:cubicBezTo>
                    <a:pt x="2743" y="11234"/>
                    <a:pt x="2400" y="7377"/>
                    <a:pt x="2571" y="4484"/>
                  </a:cubicBezTo>
                  <a:cubicBezTo>
                    <a:pt x="2743" y="1592"/>
                    <a:pt x="3429" y="-337"/>
                    <a:pt x="6514" y="49"/>
                  </a:cubicBezTo>
                  <a:cubicBezTo>
                    <a:pt x="9600" y="434"/>
                    <a:pt x="15086" y="3134"/>
                    <a:pt x="18000" y="6992"/>
                  </a:cubicBezTo>
                  <a:cubicBezTo>
                    <a:pt x="20914" y="10849"/>
                    <a:pt x="21257" y="15863"/>
                    <a:pt x="21600" y="20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406366" y="4635500"/>
              <a:ext cx="190501" cy="25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0"/>
                  </a:moveTo>
                  <a:cubicBezTo>
                    <a:pt x="2880" y="5489"/>
                    <a:pt x="5760" y="10977"/>
                    <a:pt x="7440" y="14164"/>
                  </a:cubicBezTo>
                  <a:cubicBezTo>
                    <a:pt x="9120" y="17351"/>
                    <a:pt x="9600" y="18236"/>
                    <a:pt x="10200" y="19033"/>
                  </a:cubicBezTo>
                  <a:cubicBezTo>
                    <a:pt x="10800" y="19830"/>
                    <a:pt x="11520" y="20538"/>
                    <a:pt x="12480" y="20980"/>
                  </a:cubicBezTo>
                  <a:cubicBezTo>
                    <a:pt x="13440" y="21423"/>
                    <a:pt x="14640" y="21600"/>
                    <a:pt x="15840" y="21157"/>
                  </a:cubicBezTo>
                  <a:cubicBezTo>
                    <a:pt x="17040" y="20715"/>
                    <a:pt x="18240" y="19652"/>
                    <a:pt x="18840" y="18502"/>
                  </a:cubicBezTo>
                  <a:cubicBezTo>
                    <a:pt x="19440" y="17351"/>
                    <a:pt x="19440" y="16111"/>
                    <a:pt x="18840" y="15403"/>
                  </a:cubicBezTo>
                  <a:cubicBezTo>
                    <a:pt x="18240" y="14695"/>
                    <a:pt x="17040" y="14518"/>
                    <a:pt x="14880" y="14607"/>
                  </a:cubicBezTo>
                  <a:cubicBezTo>
                    <a:pt x="12720" y="14695"/>
                    <a:pt x="9600" y="15049"/>
                    <a:pt x="7320" y="15580"/>
                  </a:cubicBezTo>
                  <a:cubicBezTo>
                    <a:pt x="5040" y="16111"/>
                    <a:pt x="3600" y="16820"/>
                    <a:pt x="3600" y="16908"/>
                  </a:cubicBezTo>
                  <a:cubicBezTo>
                    <a:pt x="3600" y="16997"/>
                    <a:pt x="5040" y="16466"/>
                    <a:pt x="8280" y="15580"/>
                  </a:cubicBezTo>
                  <a:cubicBezTo>
                    <a:pt x="11520" y="14695"/>
                    <a:pt x="16560" y="13456"/>
                    <a:pt x="21600" y="12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58716" y="5054600"/>
              <a:ext cx="2984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9" y="16036"/>
                    <a:pt x="9498" y="10473"/>
                    <a:pt x="13098" y="6873"/>
                  </a:cubicBezTo>
                  <a:cubicBezTo>
                    <a:pt x="16698" y="3273"/>
                    <a:pt x="19149" y="1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298416" y="5060950"/>
              <a:ext cx="2032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7280"/>
                    <a:pt x="9450" y="12960"/>
                    <a:pt x="13050" y="9360"/>
                  </a:cubicBezTo>
                  <a:cubicBezTo>
                    <a:pt x="16650" y="5760"/>
                    <a:pt x="1912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685766" y="4832350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2197595" y="4659408"/>
              <a:ext cx="207321" cy="330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25" fill="norm" stroke="1" extrusionOk="0">
                  <a:moveTo>
                    <a:pt x="1254" y="1737"/>
                  </a:moveTo>
                  <a:cubicBezTo>
                    <a:pt x="1254" y="780"/>
                    <a:pt x="1254" y="-177"/>
                    <a:pt x="1036" y="28"/>
                  </a:cubicBezTo>
                  <a:cubicBezTo>
                    <a:pt x="818" y="233"/>
                    <a:pt x="381" y="1600"/>
                    <a:pt x="163" y="4403"/>
                  </a:cubicBezTo>
                  <a:cubicBezTo>
                    <a:pt x="-55" y="7205"/>
                    <a:pt x="-55" y="11443"/>
                    <a:pt x="163" y="14314"/>
                  </a:cubicBezTo>
                  <a:cubicBezTo>
                    <a:pt x="381" y="17185"/>
                    <a:pt x="818" y="18689"/>
                    <a:pt x="1472" y="19646"/>
                  </a:cubicBezTo>
                  <a:cubicBezTo>
                    <a:pt x="2127" y="20603"/>
                    <a:pt x="3000" y="21013"/>
                    <a:pt x="3981" y="21218"/>
                  </a:cubicBezTo>
                  <a:cubicBezTo>
                    <a:pt x="4963" y="21423"/>
                    <a:pt x="6054" y="21423"/>
                    <a:pt x="8563" y="20398"/>
                  </a:cubicBezTo>
                  <a:cubicBezTo>
                    <a:pt x="11072" y="19372"/>
                    <a:pt x="15000" y="17322"/>
                    <a:pt x="17509" y="14929"/>
                  </a:cubicBezTo>
                  <a:cubicBezTo>
                    <a:pt x="20018" y="12537"/>
                    <a:pt x="21109" y="9803"/>
                    <a:pt x="21327" y="7547"/>
                  </a:cubicBezTo>
                  <a:cubicBezTo>
                    <a:pt x="21545" y="5291"/>
                    <a:pt x="20890" y="3514"/>
                    <a:pt x="20236" y="2284"/>
                  </a:cubicBezTo>
                  <a:cubicBezTo>
                    <a:pt x="19581" y="1053"/>
                    <a:pt x="18927" y="370"/>
                    <a:pt x="18600" y="575"/>
                  </a:cubicBezTo>
                  <a:cubicBezTo>
                    <a:pt x="18272" y="780"/>
                    <a:pt x="18272" y="1874"/>
                    <a:pt x="18272" y="2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2464191" y="4817285"/>
              <a:ext cx="113876" cy="146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768" fill="norm" stroke="1" extrusionOk="0">
                  <a:moveTo>
                    <a:pt x="3520" y="3935"/>
                  </a:moveTo>
                  <a:cubicBezTo>
                    <a:pt x="2320" y="5135"/>
                    <a:pt x="1120" y="6335"/>
                    <a:pt x="520" y="8585"/>
                  </a:cubicBezTo>
                  <a:cubicBezTo>
                    <a:pt x="-80" y="10835"/>
                    <a:pt x="-80" y="14135"/>
                    <a:pt x="120" y="16685"/>
                  </a:cubicBezTo>
                  <a:cubicBezTo>
                    <a:pt x="320" y="19235"/>
                    <a:pt x="720" y="21035"/>
                    <a:pt x="920" y="20735"/>
                  </a:cubicBezTo>
                  <a:cubicBezTo>
                    <a:pt x="1120" y="20435"/>
                    <a:pt x="1120" y="18035"/>
                    <a:pt x="1520" y="14435"/>
                  </a:cubicBezTo>
                  <a:cubicBezTo>
                    <a:pt x="1920" y="10835"/>
                    <a:pt x="2720" y="6035"/>
                    <a:pt x="3920" y="3185"/>
                  </a:cubicBezTo>
                  <a:cubicBezTo>
                    <a:pt x="5120" y="335"/>
                    <a:pt x="6720" y="-565"/>
                    <a:pt x="9720" y="335"/>
                  </a:cubicBezTo>
                  <a:cubicBezTo>
                    <a:pt x="12720" y="1235"/>
                    <a:pt x="17120" y="3935"/>
                    <a:pt x="19320" y="6335"/>
                  </a:cubicBezTo>
                  <a:cubicBezTo>
                    <a:pt x="21520" y="8735"/>
                    <a:pt x="21520" y="10835"/>
                    <a:pt x="21520" y="12635"/>
                  </a:cubicBezTo>
                  <a:cubicBezTo>
                    <a:pt x="21520" y="14435"/>
                    <a:pt x="21520" y="15935"/>
                    <a:pt x="21320" y="16835"/>
                  </a:cubicBezTo>
                  <a:cubicBezTo>
                    <a:pt x="21120" y="17735"/>
                    <a:pt x="20720" y="18035"/>
                    <a:pt x="20320" y="18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2635216" y="482600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2660616" y="471805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2781266" y="4596187"/>
              <a:ext cx="69851" cy="331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904"/>
                  </a:moveTo>
                  <a:cubicBezTo>
                    <a:pt x="18982" y="491"/>
                    <a:pt x="16364" y="79"/>
                    <a:pt x="13418" y="10"/>
                  </a:cubicBezTo>
                  <a:cubicBezTo>
                    <a:pt x="10473" y="-59"/>
                    <a:pt x="7200" y="216"/>
                    <a:pt x="4582" y="1179"/>
                  </a:cubicBezTo>
                  <a:cubicBezTo>
                    <a:pt x="1964" y="2142"/>
                    <a:pt x="0" y="3793"/>
                    <a:pt x="0" y="6201"/>
                  </a:cubicBezTo>
                  <a:cubicBezTo>
                    <a:pt x="0" y="8609"/>
                    <a:pt x="1964" y="11773"/>
                    <a:pt x="2945" y="14456"/>
                  </a:cubicBezTo>
                  <a:cubicBezTo>
                    <a:pt x="3927" y="17138"/>
                    <a:pt x="3927" y="19340"/>
                    <a:pt x="3927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2762216" y="4787900"/>
              <a:ext cx="1143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277"/>
                    <a:pt x="0" y="14954"/>
                    <a:pt x="2200" y="12185"/>
                  </a:cubicBezTo>
                  <a:cubicBezTo>
                    <a:pt x="4400" y="9415"/>
                    <a:pt x="8800" y="7200"/>
                    <a:pt x="12400" y="5262"/>
                  </a:cubicBezTo>
                  <a:cubicBezTo>
                    <a:pt x="16000" y="3323"/>
                    <a:pt x="188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2943736" y="4638939"/>
              <a:ext cx="91531" cy="31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509" fill="norm" stroke="1" extrusionOk="0">
                  <a:moveTo>
                    <a:pt x="19316" y="1069"/>
                  </a:moveTo>
                  <a:cubicBezTo>
                    <a:pt x="17396" y="634"/>
                    <a:pt x="15476" y="199"/>
                    <a:pt x="13316" y="54"/>
                  </a:cubicBezTo>
                  <a:cubicBezTo>
                    <a:pt x="11156" y="-91"/>
                    <a:pt x="8756" y="54"/>
                    <a:pt x="6836" y="489"/>
                  </a:cubicBezTo>
                  <a:cubicBezTo>
                    <a:pt x="4916" y="924"/>
                    <a:pt x="3476" y="1649"/>
                    <a:pt x="2036" y="4113"/>
                  </a:cubicBezTo>
                  <a:cubicBezTo>
                    <a:pt x="596" y="6577"/>
                    <a:pt x="-844" y="10781"/>
                    <a:pt x="596" y="13971"/>
                  </a:cubicBezTo>
                  <a:cubicBezTo>
                    <a:pt x="2036" y="17160"/>
                    <a:pt x="6356" y="19335"/>
                    <a:pt x="10196" y="20422"/>
                  </a:cubicBezTo>
                  <a:cubicBezTo>
                    <a:pt x="14036" y="21509"/>
                    <a:pt x="17396" y="21509"/>
                    <a:pt x="20756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3062554" y="4754562"/>
              <a:ext cx="137813" cy="10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060" fill="norm" stroke="1" extrusionOk="0">
                  <a:moveTo>
                    <a:pt x="13453" y="4212"/>
                  </a:moveTo>
                  <a:cubicBezTo>
                    <a:pt x="12144" y="2916"/>
                    <a:pt x="10835" y="1620"/>
                    <a:pt x="9363" y="756"/>
                  </a:cubicBezTo>
                  <a:cubicBezTo>
                    <a:pt x="7890" y="-108"/>
                    <a:pt x="6253" y="-540"/>
                    <a:pt x="4617" y="1188"/>
                  </a:cubicBezTo>
                  <a:cubicBezTo>
                    <a:pt x="2981" y="2916"/>
                    <a:pt x="1344" y="6804"/>
                    <a:pt x="526" y="10692"/>
                  </a:cubicBezTo>
                  <a:cubicBezTo>
                    <a:pt x="-292" y="14580"/>
                    <a:pt x="-292" y="18468"/>
                    <a:pt x="1508" y="19764"/>
                  </a:cubicBezTo>
                  <a:cubicBezTo>
                    <a:pt x="3308" y="21060"/>
                    <a:pt x="6908" y="19764"/>
                    <a:pt x="9199" y="18252"/>
                  </a:cubicBezTo>
                  <a:cubicBezTo>
                    <a:pt x="11490" y="16740"/>
                    <a:pt x="12472" y="15012"/>
                    <a:pt x="13617" y="14796"/>
                  </a:cubicBezTo>
                  <a:cubicBezTo>
                    <a:pt x="14763" y="14580"/>
                    <a:pt x="16072" y="15876"/>
                    <a:pt x="17381" y="17172"/>
                  </a:cubicBezTo>
                  <a:cubicBezTo>
                    <a:pt x="18690" y="18468"/>
                    <a:pt x="19999" y="19764"/>
                    <a:pt x="21308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3194016" y="4908549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3397641" y="4635499"/>
              <a:ext cx="93373" cy="25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68" fill="norm" stroke="1" extrusionOk="0">
                  <a:moveTo>
                    <a:pt x="5664" y="0"/>
                  </a:moveTo>
                  <a:cubicBezTo>
                    <a:pt x="4224" y="5971"/>
                    <a:pt x="2784" y="11941"/>
                    <a:pt x="1824" y="15366"/>
                  </a:cubicBezTo>
                  <a:cubicBezTo>
                    <a:pt x="864" y="18790"/>
                    <a:pt x="384" y="19668"/>
                    <a:pt x="144" y="19668"/>
                  </a:cubicBezTo>
                  <a:cubicBezTo>
                    <a:pt x="-96" y="19668"/>
                    <a:pt x="-96" y="18790"/>
                    <a:pt x="624" y="17298"/>
                  </a:cubicBezTo>
                  <a:cubicBezTo>
                    <a:pt x="1344" y="15805"/>
                    <a:pt x="2784" y="13698"/>
                    <a:pt x="4224" y="12293"/>
                  </a:cubicBezTo>
                  <a:cubicBezTo>
                    <a:pt x="5664" y="10888"/>
                    <a:pt x="7104" y="10185"/>
                    <a:pt x="9024" y="9834"/>
                  </a:cubicBezTo>
                  <a:cubicBezTo>
                    <a:pt x="10944" y="9483"/>
                    <a:pt x="13344" y="9483"/>
                    <a:pt x="15504" y="9834"/>
                  </a:cubicBezTo>
                  <a:cubicBezTo>
                    <a:pt x="17664" y="10185"/>
                    <a:pt x="19584" y="10888"/>
                    <a:pt x="20544" y="12380"/>
                  </a:cubicBezTo>
                  <a:cubicBezTo>
                    <a:pt x="21504" y="13873"/>
                    <a:pt x="21504" y="16156"/>
                    <a:pt x="19584" y="17824"/>
                  </a:cubicBezTo>
                  <a:cubicBezTo>
                    <a:pt x="17664" y="19493"/>
                    <a:pt x="13824" y="20546"/>
                    <a:pt x="10704" y="21073"/>
                  </a:cubicBezTo>
                  <a:cubicBezTo>
                    <a:pt x="7584" y="21600"/>
                    <a:pt x="5184" y="21600"/>
                    <a:pt x="3504" y="21073"/>
                  </a:cubicBezTo>
                  <a:cubicBezTo>
                    <a:pt x="1824" y="20546"/>
                    <a:pt x="864" y="19493"/>
                    <a:pt x="624" y="18351"/>
                  </a:cubicBezTo>
                  <a:cubicBezTo>
                    <a:pt x="384" y="17210"/>
                    <a:pt x="864" y="15980"/>
                    <a:pt x="1344" y="14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3549616" y="4597399"/>
              <a:ext cx="8956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8836" y="0"/>
                  </a:moveTo>
                  <a:cubicBezTo>
                    <a:pt x="13255" y="3913"/>
                    <a:pt x="17673" y="7826"/>
                    <a:pt x="19636" y="10722"/>
                  </a:cubicBezTo>
                  <a:cubicBezTo>
                    <a:pt x="21600" y="13617"/>
                    <a:pt x="21109" y="15496"/>
                    <a:pt x="17427" y="17139"/>
                  </a:cubicBezTo>
                  <a:cubicBezTo>
                    <a:pt x="13745" y="18783"/>
                    <a:pt x="6873" y="201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5118066" y="4521200"/>
              <a:ext cx="31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708"/>
                    <a:pt x="5760" y="9415"/>
                    <a:pt x="9360" y="13015"/>
                  </a:cubicBezTo>
                  <a:cubicBezTo>
                    <a:pt x="12960" y="16615"/>
                    <a:pt x="1728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4952966" y="4778872"/>
              <a:ext cx="444501" cy="1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414" fill="norm" stroke="1" extrusionOk="0">
                  <a:moveTo>
                    <a:pt x="0" y="3415"/>
                  </a:moveTo>
                  <a:cubicBezTo>
                    <a:pt x="2263" y="11515"/>
                    <a:pt x="4526" y="19615"/>
                    <a:pt x="7560" y="18265"/>
                  </a:cubicBezTo>
                  <a:cubicBezTo>
                    <a:pt x="10594" y="16915"/>
                    <a:pt x="14400" y="6115"/>
                    <a:pt x="16869" y="2065"/>
                  </a:cubicBezTo>
                  <a:cubicBezTo>
                    <a:pt x="19337" y="-1985"/>
                    <a:pt x="20469" y="715"/>
                    <a:pt x="21600" y="3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4972016" y="4921250"/>
              <a:ext cx="132359" cy="2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11" fill="norm" stroke="1" extrusionOk="0">
                  <a:moveTo>
                    <a:pt x="0" y="0"/>
                  </a:moveTo>
                  <a:cubicBezTo>
                    <a:pt x="1350" y="5800"/>
                    <a:pt x="2700" y="11600"/>
                    <a:pt x="3544" y="15100"/>
                  </a:cubicBezTo>
                  <a:cubicBezTo>
                    <a:pt x="4387" y="18600"/>
                    <a:pt x="4725" y="19800"/>
                    <a:pt x="4894" y="19800"/>
                  </a:cubicBezTo>
                  <a:cubicBezTo>
                    <a:pt x="5062" y="19800"/>
                    <a:pt x="5062" y="18600"/>
                    <a:pt x="5906" y="17100"/>
                  </a:cubicBezTo>
                  <a:cubicBezTo>
                    <a:pt x="6750" y="15600"/>
                    <a:pt x="8437" y="13800"/>
                    <a:pt x="10125" y="12500"/>
                  </a:cubicBezTo>
                  <a:cubicBezTo>
                    <a:pt x="11812" y="11200"/>
                    <a:pt x="13500" y="10400"/>
                    <a:pt x="15525" y="10600"/>
                  </a:cubicBezTo>
                  <a:cubicBezTo>
                    <a:pt x="17550" y="10800"/>
                    <a:pt x="19912" y="12000"/>
                    <a:pt x="20756" y="13700"/>
                  </a:cubicBezTo>
                  <a:cubicBezTo>
                    <a:pt x="21600" y="15400"/>
                    <a:pt x="20925" y="17600"/>
                    <a:pt x="18563" y="19100"/>
                  </a:cubicBezTo>
                  <a:cubicBezTo>
                    <a:pt x="16200" y="20600"/>
                    <a:pt x="12150" y="21400"/>
                    <a:pt x="9281" y="21500"/>
                  </a:cubicBezTo>
                  <a:cubicBezTo>
                    <a:pt x="6412" y="21600"/>
                    <a:pt x="4725" y="21000"/>
                    <a:pt x="3375" y="20300"/>
                  </a:cubicBezTo>
                  <a:cubicBezTo>
                    <a:pt x="2025" y="19600"/>
                    <a:pt x="1012" y="18800"/>
                    <a:pt x="2194" y="18000"/>
                  </a:cubicBezTo>
                  <a:cubicBezTo>
                    <a:pt x="3375" y="17200"/>
                    <a:pt x="6750" y="16400"/>
                    <a:pt x="10125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5200616" y="5022850"/>
              <a:ext cx="107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5367270" y="4967288"/>
              <a:ext cx="195297" cy="10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919" fill="norm" stroke="1" extrusionOk="0">
                  <a:moveTo>
                    <a:pt x="10281" y="4860"/>
                  </a:moveTo>
                  <a:cubicBezTo>
                    <a:pt x="9584" y="3132"/>
                    <a:pt x="8887" y="1404"/>
                    <a:pt x="7958" y="540"/>
                  </a:cubicBezTo>
                  <a:cubicBezTo>
                    <a:pt x="7029" y="-324"/>
                    <a:pt x="5868" y="-324"/>
                    <a:pt x="4474" y="1836"/>
                  </a:cubicBezTo>
                  <a:cubicBezTo>
                    <a:pt x="3081" y="3996"/>
                    <a:pt x="1455" y="8316"/>
                    <a:pt x="642" y="11772"/>
                  </a:cubicBezTo>
                  <a:cubicBezTo>
                    <a:pt x="-171" y="15228"/>
                    <a:pt x="-171" y="17820"/>
                    <a:pt x="410" y="19332"/>
                  </a:cubicBezTo>
                  <a:cubicBezTo>
                    <a:pt x="990" y="20844"/>
                    <a:pt x="2152" y="21276"/>
                    <a:pt x="3081" y="20628"/>
                  </a:cubicBezTo>
                  <a:cubicBezTo>
                    <a:pt x="4010" y="19980"/>
                    <a:pt x="4706" y="18252"/>
                    <a:pt x="5519" y="16524"/>
                  </a:cubicBezTo>
                  <a:cubicBezTo>
                    <a:pt x="6332" y="14796"/>
                    <a:pt x="7261" y="13068"/>
                    <a:pt x="8306" y="10908"/>
                  </a:cubicBezTo>
                  <a:cubicBezTo>
                    <a:pt x="9352" y="8748"/>
                    <a:pt x="10513" y="6156"/>
                    <a:pt x="11442" y="6804"/>
                  </a:cubicBezTo>
                  <a:cubicBezTo>
                    <a:pt x="12371" y="7452"/>
                    <a:pt x="13068" y="11340"/>
                    <a:pt x="13881" y="14148"/>
                  </a:cubicBezTo>
                  <a:cubicBezTo>
                    <a:pt x="14694" y="16956"/>
                    <a:pt x="15623" y="18684"/>
                    <a:pt x="16900" y="19332"/>
                  </a:cubicBezTo>
                  <a:cubicBezTo>
                    <a:pt x="18177" y="19980"/>
                    <a:pt x="19803" y="19548"/>
                    <a:pt x="21429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6405984" y="4779105"/>
              <a:ext cx="178933" cy="20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91" fill="norm" stroke="1" extrusionOk="0">
                  <a:moveTo>
                    <a:pt x="2423" y="252"/>
                  </a:moveTo>
                  <a:cubicBezTo>
                    <a:pt x="1153" y="34"/>
                    <a:pt x="-118" y="-184"/>
                    <a:pt x="9" y="252"/>
                  </a:cubicBezTo>
                  <a:cubicBezTo>
                    <a:pt x="136" y="689"/>
                    <a:pt x="1661" y="1780"/>
                    <a:pt x="3567" y="4071"/>
                  </a:cubicBezTo>
                  <a:cubicBezTo>
                    <a:pt x="5473" y="6361"/>
                    <a:pt x="7760" y="9852"/>
                    <a:pt x="8649" y="12798"/>
                  </a:cubicBezTo>
                  <a:cubicBezTo>
                    <a:pt x="9538" y="15743"/>
                    <a:pt x="9030" y="18143"/>
                    <a:pt x="8014" y="19561"/>
                  </a:cubicBezTo>
                  <a:cubicBezTo>
                    <a:pt x="6997" y="20980"/>
                    <a:pt x="5473" y="21416"/>
                    <a:pt x="4583" y="21089"/>
                  </a:cubicBezTo>
                  <a:cubicBezTo>
                    <a:pt x="3694" y="20761"/>
                    <a:pt x="3440" y="19671"/>
                    <a:pt x="3948" y="17925"/>
                  </a:cubicBezTo>
                  <a:cubicBezTo>
                    <a:pt x="4456" y="16180"/>
                    <a:pt x="5727" y="13780"/>
                    <a:pt x="7378" y="11489"/>
                  </a:cubicBezTo>
                  <a:cubicBezTo>
                    <a:pt x="9030" y="9198"/>
                    <a:pt x="11063" y="7016"/>
                    <a:pt x="12588" y="5489"/>
                  </a:cubicBezTo>
                  <a:cubicBezTo>
                    <a:pt x="14113" y="3961"/>
                    <a:pt x="15129" y="3089"/>
                    <a:pt x="15256" y="3198"/>
                  </a:cubicBezTo>
                  <a:cubicBezTo>
                    <a:pt x="15383" y="3307"/>
                    <a:pt x="14621" y="4398"/>
                    <a:pt x="13858" y="5816"/>
                  </a:cubicBezTo>
                  <a:cubicBezTo>
                    <a:pt x="13096" y="7234"/>
                    <a:pt x="12334" y="8980"/>
                    <a:pt x="11953" y="10725"/>
                  </a:cubicBezTo>
                  <a:cubicBezTo>
                    <a:pt x="11571" y="12471"/>
                    <a:pt x="11571" y="14216"/>
                    <a:pt x="13223" y="14980"/>
                  </a:cubicBezTo>
                  <a:cubicBezTo>
                    <a:pt x="14875" y="15743"/>
                    <a:pt x="18178" y="15525"/>
                    <a:pt x="21482" y="15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6656470" y="4794250"/>
              <a:ext cx="169747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18185" y="0"/>
                  </a:moveTo>
                  <a:cubicBezTo>
                    <a:pt x="13652" y="4383"/>
                    <a:pt x="9118" y="8765"/>
                    <a:pt x="6318" y="11426"/>
                  </a:cubicBezTo>
                  <a:cubicBezTo>
                    <a:pt x="3518" y="14087"/>
                    <a:pt x="2452" y="15026"/>
                    <a:pt x="1518" y="16122"/>
                  </a:cubicBezTo>
                  <a:cubicBezTo>
                    <a:pt x="585" y="17217"/>
                    <a:pt x="-215" y="18470"/>
                    <a:pt x="52" y="19252"/>
                  </a:cubicBezTo>
                  <a:cubicBezTo>
                    <a:pt x="318" y="20035"/>
                    <a:pt x="1652" y="20348"/>
                    <a:pt x="5385" y="20661"/>
                  </a:cubicBezTo>
                  <a:cubicBezTo>
                    <a:pt x="9118" y="20974"/>
                    <a:pt x="15252" y="21287"/>
                    <a:pt x="21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6934166" y="4699000"/>
              <a:ext cx="122380" cy="27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60" fill="norm" stroke="1" extrusionOk="0">
                  <a:moveTo>
                    <a:pt x="7688" y="0"/>
                  </a:moveTo>
                  <a:cubicBezTo>
                    <a:pt x="7688" y="4521"/>
                    <a:pt x="7688" y="9042"/>
                    <a:pt x="7322" y="11888"/>
                  </a:cubicBezTo>
                  <a:cubicBezTo>
                    <a:pt x="6956" y="14735"/>
                    <a:pt x="6224" y="15907"/>
                    <a:pt x="5492" y="16912"/>
                  </a:cubicBezTo>
                  <a:cubicBezTo>
                    <a:pt x="4759" y="17916"/>
                    <a:pt x="4027" y="18753"/>
                    <a:pt x="3661" y="18753"/>
                  </a:cubicBezTo>
                  <a:cubicBezTo>
                    <a:pt x="3295" y="18753"/>
                    <a:pt x="3295" y="17916"/>
                    <a:pt x="3478" y="17079"/>
                  </a:cubicBezTo>
                  <a:cubicBezTo>
                    <a:pt x="3661" y="16242"/>
                    <a:pt x="4027" y="15405"/>
                    <a:pt x="5125" y="14400"/>
                  </a:cubicBezTo>
                  <a:cubicBezTo>
                    <a:pt x="6224" y="13395"/>
                    <a:pt x="8054" y="12223"/>
                    <a:pt x="9885" y="11721"/>
                  </a:cubicBezTo>
                  <a:cubicBezTo>
                    <a:pt x="11715" y="11219"/>
                    <a:pt x="13546" y="11386"/>
                    <a:pt x="15010" y="11805"/>
                  </a:cubicBezTo>
                  <a:cubicBezTo>
                    <a:pt x="16475" y="12223"/>
                    <a:pt x="17573" y="12893"/>
                    <a:pt x="18488" y="13647"/>
                  </a:cubicBezTo>
                  <a:cubicBezTo>
                    <a:pt x="19403" y="14400"/>
                    <a:pt x="20136" y="15237"/>
                    <a:pt x="20685" y="16158"/>
                  </a:cubicBezTo>
                  <a:cubicBezTo>
                    <a:pt x="21234" y="17079"/>
                    <a:pt x="21600" y="18084"/>
                    <a:pt x="20136" y="19005"/>
                  </a:cubicBezTo>
                  <a:cubicBezTo>
                    <a:pt x="18671" y="19926"/>
                    <a:pt x="15376" y="20763"/>
                    <a:pt x="12814" y="21181"/>
                  </a:cubicBezTo>
                  <a:cubicBezTo>
                    <a:pt x="10251" y="21600"/>
                    <a:pt x="8420" y="21600"/>
                    <a:pt x="6590" y="21516"/>
                  </a:cubicBezTo>
                  <a:cubicBezTo>
                    <a:pt x="4759" y="21433"/>
                    <a:pt x="2929" y="21265"/>
                    <a:pt x="1831" y="20679"/>
                  </a:cubicBezTo>
                  <a:cubicBezTo>
                    <a:pt x="732" y="20093"/>
                    <a:pt x="366" y="19088"/>
                    <a:pt x="0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6151985" y="4813300"/>
              <a:ext cx="153532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18799" y="0"/>
                  </a:moveTo>
                  <a:cubicBezTo>
                    <a:pt x="13769" y="4070"/>
                    <a:pt x="8739" y="8139"/>
                    <a:pt x="5336" y="10957"/>
                  </a:cubicBezTo>
                  <a:cubicBezTo>
                    <a:pt x="1933" y="13774"/>
                    <a:pt x="158" y="15339"/>
                    <a:pt x="10" y="16278"/>
                  </a:cubicBezTo>
                  <a:cubicBezTo>
                    <a:pt x="-138" y="17217"/>
                    <a:pt x="1341" y="17530"/>
                    <a:pt x="3857" y="17687"/>
                  </a:cubicBezTo>
                  <a:cubicBezTo>
                    <a:pt x="6372" y="17843"/>
                    <a:pt x="9922" y="17843"/>
                    <a:pt x="13029" y="18470"/>
                  </a:cubicBezTo>
                  <a:cubicBezTo>
                    <a:pt x="16136" y="19096"/>
                    <a:pt x="18799" y="20348"/>
                    <a:pt x="21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5946030" y="4799348"/>
              <a:ext cx="232487" cy="11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057" fill="norm" stroke="1" extrusionOk="0">
                  <a:moveTo>
                    <a:pt x="9697" y="3700"/>
                  </a:moveTo>
                  <a:cubicBezTo>
                    <a:pt x="8919" y="2543"/>
                    <a:pt x="8141" y="1386"/>
                    <a:pt x="7168" y="614"/>
                  </a:cubicBezTo>
                  <a:cubicBezTo>
                    <a:pt x="6195" y="-157"/>
                    <a:pt x="5027" y="-543"/>
                    <a:pt x="3762" y="1578"/>
                  </a:cubicBezTo>
                  <a:cubicBezTo>
                    <a:pt x="2497" y="3700"/>
                    <a:pt x="1135" y="8328"/>
                    <a:pt x="454" y="11607"/>
                  </a:cubicBezTo>
                  <a:cubicBezTo>
                    <a:pt x="-227" y="14886"/>
                    <a:pt x="-227" y="16814"/>
                    <a:pt x="1038" y="17586"/>
                  </a:cubicBezTo>
                  <a:cubicBezTo>
                    <a:pt x="2303" y="18357"/>
                    <a:pt x="4832" y="17971"/>
                    <a:pt x="6389" y="17007"/>
                  </a:cubicBezTo>
                  <a:cubicBezTo>
                    <a:pt x="7946" y="16043"/>
                    <a:pt x="8530" y="14500"/>
                    <a:pt x="9211" y="12571"/>
                  </a:cubicBezTo>
                  <a:cubicBezTo>
                    <a:pt x="9892" y="10643"/>
                    <a:pt x="10670" y="8328"/>
                    <a:pt x="11157" y="8136"/>
                  </a:cubicBezTo>
                  <a:cubicBezTo>
                    <a:pt x="11643" y="7943"/>
                    <a:pt x="11838" y="9871"/>
                    <a:pt x="12714" y="12186"/>
                  </a:cubicBezTo>
                  <a:cubicBezTo>
                    <a:pt x="13589" y="14500"/>
                    <a:pt x="15146" y="17200"/>
                    <a:pt x="16703" y="18743"/>
                  </a:cubicBezTo>
                  <a:cubicBezTo>
                    <a:pt x="18259" y="20286"/>
                    <a:pt x="19816" y="20671"/>
                    <a:pt x="21373" y="2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8112002" y="4717777"/>
              <a:ext cx="193765" cy="12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04" fill="norm" stroke="1" extrusionOk="0">
                  <a:moveTo>
                    <a:pt x="17267" y="3342"/>
                  </a:moveTo>
                  <a:cubicBezTo>
                    <a:pt x="16328" y="1512"/>
                    <a:pt x="15389" y="-319"/>
                    <a:pt x="12923" y="47"/>
                  </a:cubicBezTo>
                  <a:cubicBezTo>
                    <a:pt x="10458" y="413"/>
                    <a:pt x="6467" y="2976"/>
                    <a:pt x="3884" y="6271"/>
                  </a:cubicBezTo>
                  <a:cubicBezTo>
                    <a:pt x="1302" y="9566"/>
                    <a:pt x="128" y="13593"/>
                    <a:pt x="10" y="16339"/>
                  </a:cubicBezTo>
                  <a:cubicBezTo>
                    <a:pt x="-107" y="19084"/>
                    <a:pt x="832" y="20549"/>
                    <a:pt x="2006" y="20915"/>
                  </a:cubicBezTo>
                  <a:cubicBezTo>
                    <a:pt x="3180" y="21281"/>
                    <a:pt x="4589" y="20549"/>
                    <a:pt x="6584" y="18169"/>
                  </a:cubicBezTo>
                  <a:cubicBezTo>
                    <a:pt x="8580" y="15789"/>
                    <a:pt x="11163" y="11762"/>
                    <a:pt x="12689" y="8834"/>
                  </a:cubicBezTo>
                  <a:cubicBezTo>
                    <a:pt x="14215" y="5905"/>
                    <a:pt x="14684" y="4074"/>
                    <a:pt x="14919" y="4440"/>
                  </a:cubicBezTo>
                  <a:cubicBezTo>
                    <a:pt x="15154" y="4806"/>
                    <a:pt x="15154" y="7369"/>
                    <a:pt x="15506" y="10298"/>
                  </a:cubicBezTo>
                  <a:cubicBezTo>
                    <a:pt x="15858" y="13227"/>
                    <a:pt x="16563" y="16522"/>
                    <a:pt x="17619" y="18352"/>
                  </a:cubicBezTo>
                  <a:cubicBezTo>
                    <a:pt x="18676" y="20183"/>
                    <a:pt x="20084" y="20549"/>
                    <a:pt x="21493" y="20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8375616" y="47752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8439645" y="4724400"/>
              <a:ext cx="43922" cy="1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11" fill="norm" stroke="1" extrusionOk="0">
                  <a:moveTo>
                    <a:pt x="5914" y="0"/>
                  </a:moveTo>
                  <a:cubicBezTo>
                    <a:pt x="3857" y="4142"/>
                    <a:pt x="1800" y="8285"/>
                    <a:pt x="772" y="11244"/>
                  </a:cubicBezTo>
                  <a:cubicBezTo>
                    <a:pt x="-257" y="14203"/>
                    <a:pt x="-257" y="15978"/>
                    <a:pt x="772" y="17605"/>
                  </a:cubicBezTo>
                  <a:cubicBezTo>
                    <a:pt x="1800" y="19233"/>
                    <a:pt x="3857" y="20712"/>
                    <a:pt x="7457" y="21156"/>
                  </a:cubicBezTo>
                  <a:cubicBezTo>
                    <a:pt x="11057" y="21600"/>
                    <a:pt x="16200" y="21008"/>
                    <a:pt x="21343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8528016" y="4635500"/>
              <a:ext cx="132625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0286" y="0"/>
                  </a:moveTo>
                  <a:cubicBezTo>
                    <a:pt x="9600" y="5116"/>
                    <a:pt x="8914" y="10232"/>
                    <a:pt x="8400" y="13358"/>
                  </a:cubicBezTo>
                  <a:cubicBezTo>
                    <a:pt x="7886" y="16484"/>
                    <a:pt x="7543" y="17621"/>
                    <a:pt x="7543" y="17716"/>
                  </a:cubicBezTo>
                  <a:cubicBezTo>
                    <a:pt x="7543" y="17811"/>
                    <a:pt x="7886" y="16863"/>
                    <a:pt x="8400" y="15916"/>
                  </a:cubicBezTo>
                  <a:cubicBezTo>
                    <a:pt x="8914" y="14968"/>
                    <a:pt x="9600" y="14021"/>
                    <a:pt x="10800" y="13358"/>
                  </a:cubicBezTo>
                  <a:cubicBezTo>
                    <a:pt x="12000" y="12695"/>
                    <a:pt x="13714" y="12316"/>
                    <a:pt x="15257" y="12505"/>
                  </a:cubicBezTo>
                  <a:cubicBezTo>
                    <a:pt x="16800" y="12695"/>
                    <a:pt x="18171" y="13453"/>
                    <a:pt x="19200" y="14305"/>
                  </a:cubicBezTo>
                  <a:cubicBezTo>
                    <a:pt x="20229" y="15158"/>
                    <a:pt x="20914" y="16105"/>
                    <a:pt x="21257" y="17053"/>
                  </a:cubicBezTo>
                  <a:cubicBezTo>
                    <a:pt x="21600" y="18000"/>
                    <a:pt x="21600" y="18947"/>
                    <a:pt x="20914" y="19705"/>
                  </a:cubicBezTo>
                  <a:cubicBezTo>
                    <a:pt x="20229" y="20463"/>
                    <a:pt x="18857" y="21032"/>
                    <a:pt x="15257" y="21316"/>
                  </a:cubicBezTo>
                  <a:cubicBezTo>
                    <a:pt x="11657" y="21600"/>
                    <a:pt x="582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8185116" y="4969056"/>
              <a:ext cx="4572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1918"/>
                  </a:moveTo>
                  <a:cubicBezTo>
                    <a:pt x="2500" y="9218"/>
                    <a:pt x="5000" y="6518"/>
                    <a:pt x="8100" y="3818"/>
                  </a:cubicBezTo>
                  <a:cubicBezTo>
                    <a:pt x="11200" y="1118"/>
                    <a:pt x="14900" y="-1582"/>
                    <a:pt x="17250" y="1118"/>
                  </a:cubicBezTo>
                  <a:cubicBezTo>
                    <a:pt x="19600" y="3818"/>
                    <a:pt x="206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8388316" y="5055394"/>
              <a:ext cx="203201" cy="160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4103"/>
                  </a:moveTo>
                  <a:cubicBezTo>
                    <a:pt x="450" y="2700"/>
                    <a:pt x="900" y="1298"/>
                    <a:pt x="2025" y="596"/>
                  </a:cubicBezTo>
                  <a:cubicBezTo>
                    <a:pt x="3150" y="-105"/>
                    <a:pt x="4950" y="-105"/>
                    <a:pt x="6412" y="176"/>
                  </a:cubicBezTo>
                  <a:cubicBezTo>
                    <a:pt x="7875" y="456"/>
                    <a:pt x="9000" y="1017"/>
                    <a:pt x="9225" y="2981"/>
                  </a:cubicBezTo>
                  <a:cubicBezTo>
                    <a:pt x="9450" y="4944"/>
                    <a:pt x="8775" y="8311"/>
                    <a:pt x="7875" y="10835"/>
                  </a:cubicBezTo>
                  <a:cubicBezTo>
                    <a:pt x="6975" y="13360"/>
                    <a:pt x="5850" y="15043"/>
                    <a:pt x="4725" y="16726"/>
                  </a:cubicBezTo>
                  <a:cubicBezTo>
                    <a:pt x="3600" y="18409"/>
                    <a:pt x="2475" y="20092"/>
                    <a:pt x="2700" y="20794"/>
                  </a:cubicBezTo>
                  <a:cubicBezTo>
                    <a:pt x="2925" y="21495"/>
                    <a:pt x="4500" y="21214"/>
                    <a:pt x="7875" y="20653"/>
                  </a:cubicBezTo>
                  <a:cubicBezTo>
                    <a:pt x="11250" y="20092"/>
                    <a:pt x="16425" y="19251"/>
                    <a:pt x="21600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0864576" y="4872194"/>
              <a:ext cx="120891" cy="259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375" fill="norm" stroke="1" extrusionOk="0">
                  <a:moveTo>
                    <a:pt x="17614" y="1946"/>
                  </a:moveTo>
                  <a:cubicBezTo>
                    <a:pt x="17248" y="1075"/>
                    <a:pt x="16882" y="204"/>
                    <a:pt x="15967" y="30"/>
                  </a:cubicBezTo>
                  <a:cubicBezTo>
                    <a:pt x="15051" y="-144"/>
                    <a:pt x="13587" y="379"/>
                    <a:pt x="10841" y="2817"/>
                  </a:cubicBezTo>
                  <a:cubicBezTo>
                    <a:pt x="8095" y="5256"/>
                    <a:pt x="4068" y="9611"/>
                    <a:pt x="1872" y="12746"/>
                  </a:cubicBezTo>
                  <a:cubicBezTo>
                    <a:pt x="-325" y="15882"/>
                    <a:pt x="-691" y="17798"/>
                    <a:pt x="1323" y="19191"/>
                  </a:cubicBezTo>
                  <a:cubicBezTo>
                    <a:pt x="3336" y="20585"/>
                    <a:pt x="7729" y="21456"/>
                    <a:pt x="11390" y="21369"/>
                  </a:cubicBezTo>
                  <a:cubicBezTo>
                    <a:pt x="15051" y="21282"/>
                    <a:pt x="17980" y="20237"/>
                    <a:pt x="20909" y="1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1049544" y="4907420"/>
              <a:ext cx="100080" cy="279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13" fill="norm" stroke="1" extrusionOk="0">
                  <a:moveTo>
                    <a:pt x="10677" y="2035"/>
                  </a:moveTo>
                  <a:cubicBezTo>
                    <a:pt x="10677" y="1061"/>
                    <a:pt x="10677" y="86"/>
                    <a:pt x="10227" y="5"/>
                  </a:cubicBezTo>
                  <a:cubicBezTo>
                    <a:pt x="9777" y="-76"/>
                    <a:pt x="8877" y="736"/>
                    <a:pt x="7752" y="3416"/>
                  </a:cubicBezTo>
                  <a:cubicBezTo>
                    <a:pt x="6627" y="6095"/>
                    <a:pt x="5277" y="10643"/>
                    <a:pt x="4152" y="13485"/>
                  </a:cubicBezTo>
                  <a:cubicBezTo>
                    <a:pt x="3027" y="16327"/>
                    <a:pt x="2127" y="17464"/>
                    <a:pt x="1452" y="17626"/>
                  </a:cubicBezTo>
                  <a:cubicBezTo>
                    <a:pt x="777" y="17789"/>
                    <a:pt x="327" y="16977"/>
                    <a:pt x="102" y="16083"/>
                  </a:cubicBezTo>
                  <a:cubicBezTo>
                    <a:pt x="-123" y="15190"/>
                    <a:pt x="-123" y="14216"/>
                    <a:pt x="1677" y="13241"/>
                  </a:cubicBezTo>
                  <a:cubicBezTo>
                    <a:pt x="3477" y="12267"/>
                    <a:pt x="7077" y="11292"/>
                    <a:pt x="10002" y="10805"/>
                  </a:cubicBezTo>
                  <a:cubicBezTo>
                    <a:pt x="12927" y="10318"/>
                    <a:pt x="15177" y="10318"/>
                    <a:pt x="17202" y="10643"/>
                  </a:cubicBezTo>
                  <a:cubicBezTo>
                    <a:pt x="19227" y="10968"/>
                    <a:pt x="21027" y="11617"/>
                    <a:pt x="21252" y="13160"/>
                  </a:cubicBezTo>
                  <a:cubicBezTo>
                    <a:pt x="21477" y="14703"/>
                    <a:pt x="20127" y="17139"/>
                    <a:pt x="18102" y="18682"/>
                  </a:cubicBezTo>
                  <a:cubicBezTo>
                    <a:pt x="16077" y="20225"/>
                    <a:pt x="13377" y="20874"/>
                    <a:pt x="10677" y="21199"/>
                  </a:cubicBezTo>
                  <a:cubicBezTo>
                    <a:pt x="7977" y="21524"/>
                    <a:pt x="5277" y="21524"/>
                    <a:pt x="3927" y="20874"/>
                  </a:cubicBezTo>
                  <a:cubicBezTo>
                    <a:pt x="2577" y="20225"/>
                    <a:pt x="2577" y="18926"/>
                    <a:pt x="4377" y="17626"/>
                  </a:cubicBezTo>
                  <a:cubicBezTo>
                    <a:pt x="6177" y="16327"/>
                    <a:pt x="9777" y="15028"/>
                    <a:pt x="13377" y="13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1302966" y="5124450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1553556" y="5109547"/>
              <a:ext cx="206611" cy="109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102" fill="norm" stroke="1" extrusionOk="0">
                  <a:moveTo>
                    <a:pt x="8290" y="6537"/>
                  </a:moveTo>
                  <a:cubicBezTo>
                    <a:pt x="7849" y="4500"/>
                    <a:pt x="7408" y="2462"/>
                    <a:pt x="6636" y="1239"/>
                  </a:cubicBezTo>
                  <a:cubicBezTo>
                    <a:pt x="5865" y="17"/>
                    <a:pt x="4763" y="-391"/>
                    <a:pt x="3771" y="424"/>
                  </a:cubicBezTo>
                  <a:cubicBezTo>
                    <a:pt x="2779" y="1239"/>
                    <a:pt x="1898" y="3277"/>
                    <a:pt x="1236" y="5315"/>
                  </a:cubicBezTo>
                  <a:cubicBezTo>
                    <a:pt x="575" y="7352"/>
                    <a:pt x="134" y="9390"/>
                    <a:pt x="24" y="11428"/>
                  </a:cubicBezTo>
                  <a:cubicBezTo>
                    <a:pt x="-86" y="13466"/>
                    <a:pt x="134" y="15503"/>
                    <a:pt x="1567" y="16115"/>
                  </a:cubicBezTo>
                  <a:cubicBezTo>
                    <a:pt x="3000" y="16726"/>
                    <a:pt x="5645" y="15911"/>
                    <a:pt x="7298" y="14688"/>
                  </a:cubicBezTo>
                  <a:cubicBezTo>
                    <a:pt x="8951" y="13466"/>
                    <a:pt x="9612" y="11835"/>
                    <a:pt x="10273" y="10205"/>
                  </a:cubicBezTo>
                  <a:cubicBezTo>
                    <a:pt x="10934" y="8575"/>
                    <a:pt x="11596" y="6945"/>
                    <a:pt x="12036" y="7352"/>
                  </a:cubicBezTo>
                  <a:cubicBezTo>
                    <a:pt x="12477" y="7760"/>
                    <a:pt x="12698" y="10205"/>
                    <a:pt x="13579" y="12854"/>
                  </a:cubicBezTo>
                  <a:cubicBezTo>
                    <a:pt x="14461" y="15503"/>
                    <a:pt x="16004" y="18356"/>
                    <a:pt x="17326" y="19783"/>
                  </a:cubicBezTo>
                  <a:cubicBezTo>
                    <a:pt x="18649" y="21209"/>
                    <a:pt x="19751" y="21209"/>
                    <a:pt x="20412" y="21005"/>
                  </a:cubicBezTo>
                  <a:cubicBezTo>
                    <a:pt x="21073" y="20801"/>
                    <a:pt x="21294" y="20394"/>
                    <a:pt x="21514" y="19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1861766" y="5018477"/>
              <a:ext cx="79627" cy="231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071" fill="norm" stroke="1" extrusionOk="0">
                  <a:moveTo>
                    <a:pt x="0" y="398"/>
                  </a:moveTo>
                  <a:cubicBezTo>
                    <a:pt x="2842" y="13"/>
                    <a:pt x="5684" y="-373"/>
                    <a:pt x="9095" y="688"/>
                  </a:cubicBezTo>
                  <a:cubicBezTo>
                    <a:pt x="12505" y="1748"/>
                    <a:pt x="16484" y="4256"/>
                    <a:pt x="18758" y="7245"/>
                  </a:cubicBezTo>
                  <a:cubicBezTo>
                    <a:pt x="21032" y="10234"/>
                    <a:pt x="21600" y="13706"/>
                    <a:pt x="21316" y="15923"/>
                  </a:cubicBezTo>
                  <a:cubicBezTo>
                    <a:pt x="21032" y="18141"/>
                    <a:pt x="19895" y="19106"/>
                    <a:pt x="18189" y="19877"/>
                  </a:cubicBezTo>
                  <a:cubicBezTo>
                    <a:pt x="16484" y="20648"/>
                    <a:pt x="14211" y="21227"/>
                    <a:pt x="12505" y="21034"/>
                  </a:cubicBezTo>
                  <a:cubicBezTo>
                    <a:pt x="10800" y="20841"/>
                    <a:pt x="9663" y="19877"/>
                    <a:pt x="8526" y="18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2001466" y="4882610"/>
              <a:ext cx="127001" cy="16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2530"/>
                  </a:moveTo>
                  <a:cubicBezTo>
                    <a:pt x="1080" y="1437"/>
                    <a:pt x="2160" y="343"/>
                    <a:pt x="3600" y="69"/>
                  </a:cubicBezTo>
                  <a:cubicBezTo>
                    <a:pt x="5040" y="-204"/>
                    <a:pt x="6840" y="343"/>
                    <a:pt x="8100" y="1437"/>
                  </a:cubicBezTo>
                  <a:cubicBezTo>
                    <a:pt x="9360" y="2530"/>
                    <a:pt x="10080" y="4171"/>
                    <a:pt x="10080" y="6221"/>
                  </a:cubicBezTo>
                  <a:cubicBezTo>
                    <a:pt x="10080" y="8272"/>
                    <a:pt x="9360" y="10733"/>
                    <a:pt x="8280" y="12510"/>
                  </a:cubicBezTo>
                  <a:cubicBezTo>
                    <a:pt x="7200" y="14287"/>
                    <a:pt x="5760" y="15381"/>
                    <a:pt x="4500" y="16474"/>
                  </a:cubicBezTo>
                  <a:cubicBezTo>
                    <a:pt x="3240" y="17568"/>
                    <a:pt x="2160" y="18662"/>
                    <a:pt x="2700" y="19209"/>
                  </a:cubicBezTo>
                  <a:cubicBezTo>
                    <a:pt x="3240" y="19755"/>
                    <a:pt x="5400" y="19755"/>
                    <a:pt x="8820" y="20029"/>
                  </a:cubicBezTo>
                  <a:cubicBezTo>
                    <a:pt x="12240" y="20302"/>
                    <a:pt x="16920" y="20849"/>
                    <a:pt x="2160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0784948" y="5295900"/>
              <a:ext cx="994269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492" y="0"/>
                  </a:moveTo>
                  <a:cubicBezTo>
                    <a:pt x="217" y="0"/>
                    <a:pt x="-58" y="0"/>
                    <a:pt x="11" y="720"/>
                  </a:cubicBezTo>
                  <a:cubicBezTo>
                    <a:pt x="80" y="1440"/>
                    <a:pt x="492" y="2880"/>
                    <a:pt x="1455" y="3960"/>
                  </a:cubicBezTo>
                  <a:cubicBezTo>
                    <a:pt x="2418" y="5040"/>
                    <a:pt x="3932" y="5760"/>
                    <a:pt x="5560" y="6840"/>
                  </a:cubicBezTo>
                  <a:cubicBezTo>
                    <a:pt x="7188" y="7920"/>
                    <a:pt x="8931" y="9360"/>
                    <a:pt x="10673" y="10440"/>
                  </a:cubicBezTo>
                  <a:cubicBezTo>
                    <a:pt x="12416" y="11520"/>
                    <a:pt x="14159" y="12240"/>
                    <a:pt x="15810" y="13320"/>
                  </a:cubicBezTo>
                  <a:cubicBezTo>
                    <a:pt x="17460" y="14400"/>
                    <a:pt x="19020" y="15840"/>
                    <a:pt x="19960" y="17280"/>
                  </a:cubicBezTo>
                  <a:cubicBezTo>
                    <a:pt x="20900" y="18720"/>
                    <a:pt x="21221" y="20160"/>
                    <a:pt x="215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1199103" y="5429250"/>
              <a:ext cx="34014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733"/>
                    <a:pt x="5170" y="7467"/>
                    <a:pt x="1993" y="11067"/>
                  </a:cubicBezTo>
                  <a:cubicBezTo>
                    <a:pt x="-1183" y="14667"/>
                    <a:pt x="88" y="18133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1283916" y="5461911"/>
              <a:ext cx="247651" cy="18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872"/>
                  </a:moveTo>
                  <a:cubicBezTo>
                    <a:pt x="554" y="1879"/>
                    <a:pt x="1108" y="886"/>
                    <a:pt x="2492" y="390"/>
                  </a:cubicBezTo>
                  <a:cubicBezTo>
                    <a:pt x="3877" y="-107"/>
                    <a:pt x="6092" y="-107"/>
                    <a:pt x="7569" y="265"/>
                  </a:cubicBezTo>
                  <a:cubicBezTo>
                    <a:pt x="9046" y="638"/>
                    <a:pt x="9785" y="1383"/>
                    <a:pt x="9877" y="3493"/>
                  </a:cubicBezTo>
                  <a:cubicBezTo>
                    <a:pt x="9969" y="5603"/>
                    <a:pt x="9415" y="9079"/>
                    <a:pt x="8769" y="11314"/>
                  </a:cubicBezTo>
                  <a:cubicBezTo>
                    <a:pt x="8123" y="13548"/>
                    <a:pt x="7385" y="14541"/>
                    <a:pt x="6554" y="15534"/>
                  </a:cubicBezTo>
                  <a:cubicBezTo>
                    <a:pt x="5723" y="16527"/>
                    <a:pt x="4800" y="17521"/>
                    <a:pt x="4892" y="18141"/>
                  </a:cubicBezTo>
                  <a:cubicBezTo>
                    <a:pt x="4985" y="18762"/>
                    <a:pt x="6092" y="19010"/>
                    <a:pt x="9046" y="19507"/>
                  </a:cubicBezTo>
                  <a:cubicBezTo>
                    <a:pt x="12000" y="20003"/>
                    <a:pt x="16800" y="20748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2222891" y="5708650"/>
              <a:ext cx="183726" cy="336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34" fill="norm" stroke="1" extrusionOk="0">
                  <a:moveTo>
                    <a:pt x="21550" y="0"/>
                  </a:moveTo>
                  <a:cubicBezTo>
                    <a:pt x="16584" y="675"/>
                    <a:pt x="11619" y="1350"/>
                    <a:pt x="8143" y="2633"/>
                  </a:cubicBezTo>
                  <a:cubicBezTo>
                    <a:pt x="4667" y="3915"/>
                    <a:pt x="2681" y="5805"/>
                    <a:pt x="1564" y="8235"/>
                  </a:cubicBezTo>
                  <a:cubicBezTo>
                    <a:pt x="447" y="10665"/>
                    <a:pt x="198" y="13635"/>
                    <a:pt x="74" y="15525"/>
                  </a:cubicBezTo>
                  <a:cubicBezTo>
                    <a:pt x="-50" y="17415"/>
                    <a:pt x="-50" y="18225"/>
                    <a:pt x="322" y="19170"/>
                  </a:cubicBezTo>
                  <a:cubicBezTo>
                    <a:pt x="695" y="20115"/>
                    <a:pt x="1440" y="21195"/>
                    <a:pt x="3922" y="21397"/>
                  </a:cubicBezTo>
                  <a:cubicBezTo>
                    <a:pt x="6405" y="21600"/>
                    <a:pt x="10626" y="20925"/>
                    <a:pt x="14847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2228816" y="5899150"/>
              <a:ext cx="146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2406616" y="5867400"/>
              <a:ext cx="152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2470822" y="5892800"/>
              <a:ext cx="8184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600" fill="norm" stroke="1" extrusionOk="0">
                  <a:moveTo>
                    <a:pt x="20880" y="0"/>
                  </a:moveTo>
                  <a:cubicBezTo>
                    <a:pt x="17100" y="360"/>
                    <a:pt x="13320" y="720"/>
                    <a:pt x="9540" y="3420"/>
                  </a:cubicBezTo>
                  <a:cubicBezTo>
                    <a:pt x="5760" y="6120"/>
                    <a:pt x="1980" y="11160"/>
                    <a:pt x="630" y="14580"/>
                  </a:cubicBezTo>
                  <a:cubicBezTo>
                    <a:pt x="-720" y="18000"/>
                    <a:pt x="360" y="19800"/>
                    <a:pt x="1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572358" y="5797550"/>
              <a:ext cx="145455" cy="42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68" fill="norm" stroke="1" extrusionOk="0">
                  <a:moveTo>
                    <a:pt x="2646" y="6416"/>
                  </a:moveTo>
                  <a:cubicBezTo>
                    <a:pt x="2646" y="10051"/>
                    <a:pt x="2646" y="13687"/>
                    <a:pt x="2646" y="16040"/>
                  </a:cubicBezTo>
                  <a:cubicBezTo>
                    <a:pt x="2646" y="18392"/>
                    <a:pt x="2646" y="19461"/>
                    <a:pt x="2190" y="20263"/>
                  </a:cubicBezTo>
                  <a:cubicBezTo>
                    <a:pt x="1733" y="21065"/>
                    <a:pt x="821" y="21600"/>
                    <a:pt x="364" y="21440"/>
                  </a:cubicBezTo>
                  <a:cubicBezTo>
                    <a:pt x="-92" y="21279"/>
                    <a:pt x="-92" y="20424"/>
                    <a:pt x="212" y="17964"/>
                  </a:cubicBezTo>
                  <a:cubicBezTo>
                    <a:pt x="516" y="15505"/>
                    <a:pt x="1125" y="11442"/>
                    <a:pt x="2646" y="8287"/>
                  </a:cubicBezTo>
                  <a:cubicBezTo>
                    <a:pt x="4167" y="5133"/>
                    <a:pt x="6601" y="2887"/>
                    <a:pt x="8578" y="1604"/>
                  </a:cubicBezTo>
                  <a:cubicBezTo>
                    <a:pt x="10556" y="321"/>
                    <a:pt x="12077" y="0"/>
                    <a:pt x="13446" y="0"/>
                  </a:cubicBezTo>
                  <a:cubicBezTo>
                    <a:pt x="14815" y="0"/>
                    <a:pt x="16032" y="321"/>
                    <a:pt x="17705" y="1016"/>
                  </a:cubicBezTo>
                  <a:cubicBezTo>
                    <a:pt x="19378" y="1711"/>
                    <a:pt x="21508" y="2780"/>
                    <a:pt x="20747" y="4224"/>
                  </a:cubicBezTo>
                  <a:cubicBezTo>
                    <a:pt x="19987" y="5667"/>
                    <a:pt x="16336" y="7485"/>
                    <a:pt x="12990" y="8448"/>
                  </a:cubicBezTo>
                  <a:cubicBezTo>
                    <a:pt x="9643" y="9410"/>
                    <a:pt x="6601" y="9517"/>
                    <a:pt x="3559" y="9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893828" y="5681373"/>
              <a:ext cx="135089" cy="29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28" fill="norm" stroke="1" extrusionOk="0">
                  <a:moveTo>
                    <a:pt x="16960" y="1988"/>
                  </a:moveTo>
                  <a:cubicBezTo>
                    <a:pt x="16305" y="1217"/>
                    <a:pt x="15651" y="445"/>
                    <a:pt x="14505" y="137"/>
                  </a:cubicBezTo>
                  <a:cubicBezTo>
                    <a:pt x="13360" y="-172"/>
                    <a:pt x="11723" y="-18"/>
                    <a:pt x="9432" y="1217"/>
                  </a:cubicBezTo>
                  <a:cubicBezTo>
                    <a:pt x="7142" y="2451"/>
                    <a:pt x="4196" y="4765"/>
                    <a:pt x="2232" y="7157"/>
                  </a:cubicBezTo>
                  <a:cubicBezTo>
                    <a:pt x="269" y="9548"/>
                    <a:pt x="-713" y="12017"/>
                    <a:pt x="596" y="14408"/>
                  </a:cubicBezTo>
                  <a:cubicBezTo>
                    <a:pt x="1905" y="16799"/>
                    <a:pt x="5505" y="19114"/>
                    <a:pt x="9269" y="20271"/>
                  </a:cubicBezTo>
                  <a:cubicBezTo>
                    <a:pt x="13032" y="21428"/>
                    <a:pt x="16960" y="21428"/>
                    <a:pt x="20887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3087011" y="5706858"/>
              <a:ext cx="145106" cy="25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96" fill="norm" stroke="1" extrusionOk="0">
                  <a:moveTo>
                    <a:pt x="7373" y="8648"/>
                  </a:moveTo>
                  <a:cubicBezTo>
                    <a:pt x="5808" y="8648"/>
                    <a:pt x="4243" y="8648"/>
                    <a:pt x="2834" y="7586"/>
                  </a:cubicBezTo>
                  <a:cubicBezTo>
                    <a:pt x="1425" y="6524"/>
                    <a:pt x="173" y="4399"/>
                    <a:pt x="17" y="2894"/>
                  </a:cubicBezTo>
                  <a:cubicBezTo>
                    <a:pt x="-140" y="1389"/>
                    <a:pt x="799" y="504"/>
                    <a:pt x="2834" y="150"/>
                  </a:cubicBezTo>
                  <a:cubicBezTo>
                    <a:pt x="4869" y="-204"/>
                    <a:pt x="7999" y="-27"/>
                    <a:pt x="10817" y="1744"/>
                  </a:cubicBezTo>
                  <a:cubicBezTo>
                    <a:pt x="13634" y="3514"/>
                    <a:pt x="16138" y="6878"/>
                    <a:pt x="17860" y="10419"/>
                  </a:cubicBezTo>
                  <a:cubicBezTo>
                    <a:pt x="19582" y="13960"/>
                    <a:pt x="20521" y="17678"/>
                    <a:pt x="2146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3116134" y="5854700"/>
              <a:ext cx="96933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600" fill="norm" stroke="1" extrusionOk="0">
                  <a:moveTo>
                    <a:pt x="20608" y="0"/>
                  </a:moveTo>
                  <a:cubicBezTo>
                    <a:pt x="18358" y="0"/>
                    <a:pt x="16108" y="0"/>
                    <a:pt x="12283" y="2914"/>
                  </a:cubicBezTo>
                  <a:cubicBezTo>
                    <a:pt x="8458" y="5829"/>
                    <a:pt x="3058" y="11657"/>
                    <a:pt x="1033" y="15257"/>
                  </a:cubicBezTo>
                  <a:cubicBezTo>
                    <a:pt x="-992" y="18857"/>
                    <a:pt x="358" y="20229"/>
                    <a:pt x="17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3244816" y="5651500"/>
              <a:ext cx="118763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7958" y="0"/>
                  </a:moveTo>
                  <a:cubicBezTo>
                    <a:pt x="10232" y="124"/>
                    <a:pt x="12505" y="248"/>
                    <a:pt x="15158" y="1366"/>
                  </a:cubicBezTo>
                  <a:cubicBezTo>
                    <a:pt x="17811" y="2483"/>
                    <a:pt x="20842" y="4593"/>
                    <a:pt x="21221" y="7200"/>
                  </a:cubicBezTo>
                  <a:cubicBezTo>
                    <a:pt x="21600" y="9807"/>
                    <a:pt x="19326" y="12910"/>
                    <a:pt x="15347" y="15393"/>
                  </a:cubicBezTo>
                  <a:cubicBezTo>
                    <a:pt x="11368" y="17876"/>
                    <a:pt x="5684" y="197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4961271" y="5653366"/>
              <a:ext cx="302846" cy="315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31" fill="norm" stroke="1" extrusionOk="0">
                  <a:moveTo>
                    <a:pt x="1661" y="6740"/>
                  </a:moveTo>
                  <a:cubicBezTo>
                    <a:pt x="1061" y="6311"/>
                    <a:pt x="461" y="5882"/>
                    <a:pt x="161" y="5310"/>
                  </a:cubicBezTo>
                  <a:cubicBezTo>
                    <a:pt x="-139" y="4738"/>
                    <a:pt x="-139" y="4022"/>
                    <a:pt x="1211" y="2950"/>
                  </a:cubicBezTo>
                  <a:cubicBezTo>
                    <a:pt x="2561" y="1877"/>
                    <a:pt x="5261" y="446"/>
                    <a:pt x="7361" y="89"/>
                  </a:cubicBezTo>
                  <a:cubicBezTo>
                    <a:pt x="9461" y="-269"/>
                    <a:pt x="10961" y="446"/>
                    <a:pt x="12686" y="2449"/>
                  </a:cubicBezTo>
                  <a:cubicBezTo>
                    <a:pt x="14411" y="4452"/>
                    <a:pt x="16361" y="7742"/>
                    <a:pt x="17561" y="10674"/>
                  </a:cubicBezTo>
                  <a:cubicBezTo>
                    <a:pt x="18761" y="13606"/>
                    <a:pt x="19211" y="16181"/>
                    <a:pt x="19736" y="17898"/>
                  </a:cubicBezTo>
                  <a:cubicBezTo>
                    <a:pt x="20261" y="19614"/>
                    <a:pt x="20861" y="20473"/>
                    <a:pt x="21461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5035516" y="5810250"/>
              <a:ext cx="1778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212"/>
                    <a:pt x="18514" y="424"/>
                    <a:pt x="16843" y="2012"/>
                  </a:cubicBezTo>
                  <a:cubicBezTo>
                    <a:pt x="15171" y="3600"/>
                    <a:pt x="13371" y="6565"/>
                    <a:pt x="10543" y="10059"/>
                  </a:cubicBezTo>
                  <a:cubicBezTo>
                    <a:pt x="7714" y="13553"/>
                    <a:pt x="3857" y="17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5392846" y="5757911"/>
              <a:ext cx="176071" cy="20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21" fill="norm" stroke="1" extrusionOk="0">
                  <a:moveTo>
                    <a:pt x="5190" y="6772"/>
                  </a:moveTo>
                  <a:cubicBezTo>
                    <a:pt x="8019" y="6552"/>
                    <a:pt x="10847" y="6331"/>
                    <a:pt x="12904" y="5780"/>
                  </a:cubicBezTo>
                  <a:cubicBezTo>
                    <a:pt x="14961" y="5229"/>
                    <a:pt x="16247" y="4348"/>
                    <a:pt x="17019" y="3246"/>
                  </a:cubicBezTo>
                  <a:cubicBezTo>
                    <a:pt x="17790" y="2143"/>
                    <a:pt x="18047" y="821"/>
                    <a:pt x="17404" y="270"/>
                  </a:cubicBezTo>
                  <a:cubicBezTo>
                    <a:pt x="16761" y="-281"/>
                    <a:pt x="15219" y="-61"/>
                    <a:pt x="12390" y="1592"/>
                  </a:cubicBezTo>
                  <a:cubicBezTo>
                    <a:pt x="9561" y="3246"/>
                    <a:pt x="5447" y="6331"/>
                    <a:pt x="3004" y="9637"/>
                  </a:cubicBezTo>
                  <a:cubicBezTo>
                    <a:pt x="561" y="12943"/>
                    <a:pt x="-210" y="16470"/>
                    <a:pt x="47" y="18564"/>
                  </a:cubicBezTo>
                  <a:cubicBezTo>
                    <a:pt x="304" y="20658"/>
                    <a:pt x="1590" y="21319"/>
                    <a:pt x="5319" y="21209"/>
                  </a:cubicBezTo>
                  <a:cubicBezTo>
                    <a:pt x="9047" y="21099"/>
                    <a:pt x="15219" y="20217"/>
                    <a:pt x="21390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5524466" y="560705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5748418" y="5411074"/>
              <a:ext cx="188799" cy="234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39" fill="norm" stroke="1" extrusionOk="0">
                  <a:moveTo>
                    <a:pt x="1247" y="8523"/>
                  </a:moveTo>
                  <a:cubicBezTo>
                    <a:pt x="527" y="7758"/>
                    <a:pt x="-193" y="6994"/>
                    <a:pt x="47" y="5465"/>
                  </a:cubicBezTo>
                  <a:cubicBezTo>
                    <a:pt x="287" y="3935"/>
                    <a:pt x="1487" y="1642"/>
                    <a:pt x="2687" y="590"/>
                  </a:cubicBezTo>
                  <a:cubicBezTo>
                    <a:pt x="3887" y="-461"/>
                    <a:pt x="5087" y="-270"/>
                    <a:pt x="7487" y="2502"/>
                  </a:cubicBezTo>
                  <a:cubicBezTo>
                    <a:pt x="9887" y="5274"/>
                    <a:pt x="13487" y="10626"/>
                    <a:pt x="16007" y="14162"/>
                  </a:cubicBezTo>
                  <a:cubicBezTo>
                    <a:pt x="18527" y="17698"/>
                    <a:pt x="19967" y="19419"/>
                    <a:pt x="21407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5784816" y="5549900"/>
              <a:ext cx="1143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400" y="2743"/>
                  </a:cubicBezTo>
                  <a:cubicBezTo>
                    <a:pt x="11200" y="5486"/>
                    <a:pt x="6800" y="10971"/>
                    <a:pt x="4200" y="14571"/>
                  </a:cubicBezTo>
                  <a:cubicBezTo>
                    <a:pt x="1600" y="18171"/>
                    <a:pt x="8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5943566" y="5484473"/>
              <a:ext cx="139701" cy="15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3768"/>
                  </a:moveTo>
                  <a:cubicBezTo>
                    <a:pt x="982" y="2309"/>
                    <a:pt x="1964" y="850"/>
                    <a:pt x="3273" y="266"/>
                  </a:cubicBezTo>
                  <a:cubicBezTo>
                    <a:pt x="4582" y="-318"/>
                    <a:pt x="6218" y="-26"/>
                    <a:pt x="8182" y="2017"/>
                  </a:cubicBezTo>
                  <a:cubicBezTo>
                    <a:pt x="10145" y="4060"/>
                    <a:pt x="12436" y="7855"/>
                    <a:pt x="12600" y="11066"/>
                  </a:cubicBezTo>
                  <a:cubicBezTo>
                    <a:pt x="12764" y="14277"/>
                    <a:pt x="10800" y="16904"/>
                    <a:pt x="9164" y="18655"/>
                  </a:cubicBezTo>
                  <a:cubicBezTo>
                    <a:pt x="7527" y="20406"/>
                    <a:pt x="6218" y="21282"/>
                    <a:pt x="5400" y="20844"/>
                  </a:cubicBezTo>
                  <a:cubicBezTo>
                    <a:pt x="4582" y="20406"/>
                    <a:pt x="4255" y="18655"/>
                    <a:pt x="5564" y="16466"/>
                  </a:cubicBezTo>
                  <a:cubicBezTo>
                    <a:pt x="6873" y="14277"/>
                    <a:pt x="9818" y="11650"/>
                    <a:pt x="12273" y="9752"/>
                  </a:cubicBezTo>
                  <a:cubicBezTo>
                    <a:pt x="14727" y="7855"/>
                    <a:pt x="16691" y="6687"/>
                    <a:pt x="18327" y="5520"/>
                  </a:cubicBezTo>
                  <a:cubicBezTo>
                    <a:pt x="19964" y="4352"/>
                    <a:pt x="21273" y="3185"/>
                    <a:pt x="21109" y="3477"/>
                  </a:cubicBezTo>
                  <a:cubicBezTo>
                    <a:pt x="20945" y="3768"/>
                    <a:pt x="19309" y="5520"/>
                    <a:pt x="18000" y="6979"/>
                  </a:cubicBezTo>
                  <a:cubicBezTo>
                    <a:pt x="16691" y="8439"/>
                    <a:pt x="15709" y="9606"/>
                    <a:pt x="16364" y="11941"/>
                  </a:cubicBezTo>
                  <a:cubicBezTo>
                    <a:pt x="17018" y="14277"/>
                    <a:pt x="19309" y="17779"/>
                    <a:pt x="21600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6540466" y="5836596"/>
              <a:ext cx="184151" cy="1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666"/>
                  </a:moveTo>
                  <a:cubicBezTo>
                    <a:pt x="1241" y="1666"/>
                    <a:pt x="2483" y="1666"/>
                    <a:pt x="3724" y="3166"/>
                  </a:cubicBezTo>
                  <a:cubicBezTo>
                    <a:pt x="4966" y="4666"/>
                    <a:pt x="6207" y="7666"/>
                    <a:pt x="6455" y="10666"/>
                  </a:cubicBezTo>
                  <a:cubicBezTo>
                    <a:pt x="6703" y="13666"/>
                    <a:pt x="5959" y="16666"/>
                    <a:pt x="5090" y="18616"/>
                  </a:cubicBezTo>
                  <a:cubicBezTo>
                    <a:pt x="4221" y="20566"/>
                    <a:pt x="3228" y="21466"/>
                    <a:pt x="2234" y="21466"/>
                  </a:cubicBezTo>
                  <a:cubicBezTo>
                    <a:pt x="1241" y="21466"/>
                    <a:pt x="248" y="20566"/>
                    <a:pt x="248" y="19216"/>
                  </a:cubicBezTo>
                  <a:cubicBezTo>
                    <a:pt x="248" y="17866"/>
                    <a:pt x="1241" y="16066"/>
                    <a:pt x="3724" y="13066"/>
                  </a:cubicBezTo>
                  <a:cubicBezTo>
                    <a:pt x="6207" y="10066"/>
                    <a:pt x="10179" y="5866"/>
                    <a:pt x="12662" y="3316"/>
                  </a:cubicBezTo>
                  <a:cubicBezTo>
                    <a:pt x="15145" y="766"/>
                    <a:pt x="16138" y="-134"/>
                    <a:pt x="16262" y="16"/>
                  </a:cubicBezTo>
                  <a:cubicBezTo>
                    <a:pt x="16386" y="166"/>
                    <a:pt x="15641" y="1366"/>
                    <a:pt x="15021" y="3466"/>
                  </a:cubicBezTo>
                  <a:cubicBezTo>
                    <a:pt x="14400" y="5566"/>
                    <a:pt x="13903" y="8566"/>
                    <a:pt x="13655" y="10816"/>
                  </a:cubicBezTo>
                  <a:cubicBezTo>
                    <a:pt x="13407" y="13066"/>
                    <a:pt x="13407" y="14566"/>
                    <a:pt x="14772" y="15616"/>
                  </a:cubicBezTo>
                  <a:cubicBezTo>
                    <a:pt x="16138" y="16666"/>
                    <a:pt x="18869" y="17266"/>
                    <a:pt x="21600" y="17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6851616" y="5791200"/>
              <a:ext cx="145105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3757" y="0"/>
                  </a:moveTo>
                  <a:cubicBezTo>
                    <a:pt x="7200" y="1241"/>
                    <a:pt x="10643" y="2483"/>
                    <a:pt x="13148" y="3352"/>
                  </a:cubicBezTo>
                  <a:cubicBezTo>
                    <a:pt x="15652" y="4221"/>
                    <a:pt x="17217" y="4717"/>
                    <a:pt x="18626" y="5338"/>
                  </a:cubicBezTo>
                  <a:cubicBezTo>
                    <a:pt x="20035" y="5959"/>
                    <a:pt x="21287" y="6703"/>
                    <a:pt x="21443" y="7572"/>
                  </a:cubicBezTo>
                  <a:cubicBezTo>
                    <a:pt x="21600" y="8441"/>
                    <a:pt x="20661" y="9434"/>
                    <a:pt x="18000" y="10676"/>
                  </a:cubicBezTo>
                  <a:cubicBezTo>
                    <a:pt x="15339" y="11917"/>
                    <a:pt x="10957" y="13407"/>
                    <a:pt x="7670" y="15269"/>
                  </a:cubicBezTo>
                  <a:cubicBezTo>
                    <a:pt x="4383" y="17131"/>
                    <a:pt x="2191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6921466" y="5937250"/>
              <a:ext cx="1206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37" y="3600"/>
                    <a:pt x="9474" y="7200"/>
                    <a:pt x="5874" y="10800"/>
                  </a:cubicBezTo>
                  <a:cubicBezTo>
                    <a:pt x="2274" y="14400"/>
                    <a:pt x="113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7096439" y="5827754"/>
              <a:ext cx="131041" cy="15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0583" fill="norm" stroke="1" extrusionOk="0">
                  <a:moveTo>
                    <a:pt x="11588" y="205"/>
                  </a:moveTo>
                  <a:cubicBezTo>
                    <a:pt x="9901" y="-75"/>
                    <a:pt x="8213" y="-356"/>
                    <a:pt x="6019" y="1467"/>
                  </a:cubicBezTo>
                  <a:cubicBezTo>
                    <a:pt x="3825" y="3291"/>
                    <a:pt x="1125" y="7218"/>
                    <a:pt x="282" y="11005"/>
                  </a:cubicBezTo>
                  <a:cubicBezTo>
                    <a:pt x="-562" y="14792"/>
                    <a:pt x="450" y="18439"/>
                    <a:pt x="3825" y="19841"/>
                  </a:cubicBezTo>
                  <a:cubicBezTo>
                    <a:pt x="7200" y="21244"/>
                    <a:pt x="12938" y="20402"/>
                    <a:pt x="16313" y="19421"/>
                  </a:cubicBezTo>
                  <a:cubicBezTo>
                    <a:pt x="19688" y="18439"/>
                    <a:pt x="20700" y="17317"/>
                    <a:pt x="20869" y="15073"/>
                  </a:cubicBezTo>
                  <a:cubicBezTo>
                    <a:pt x="21038" y="12828"/>
                    <a:pt x="20363" y="9462"/>
                    <a:pt x="18169" y="7358"/>
                  </a:cubicBezTo>
                  <a:cubicBezTo>
                    <a:pt x="15976" y="5254"/>
                    <a:pt x="12263" y="4413"/>
                    <a:pt x="8550" y="3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8318466" y="5670550"/>
              <a:ext cx="444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8426416" y="5664200"/>
              <a:ext cx="1079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4133"/>
                    <a:pt x="13129" y="8267"/>
                    <a:pt x="9529" y="11867"/>
                  </a:cubicBezTo>
                  <a:cubicBezTo>
                    <a:pt x="5929" y="15467"/>
                    <a:pt x="2965" y="18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8595870" y="5775260"/>
              <a:ext cx="192497" cy="29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52" fill="norm" stroke="1" extrusionOk="0">
                  <a:moveTo>
                    <a:pt x="222" y="8507"/>
                  </a:moveTo>
                  <a:cubicBezTo>
                    <a:pt x="-13" y="6975"/>
                    <a:pt x="-248" y="5443"/>
                    <a:pt x="574" y="3988"/>
                  </a:cubicBezTo>
                  <a:cubicBezTo>
                    <a:pt x="1395" y="2532"/>
                    <a:pt x="3274" y="1154"/>
                    <a:pt x="5152" y="464"/>
                  </a:cubicBezTo>
                  <a:cubicBezTo>
                    <a:pt x="7030" y="-225"/>
                    <a:pt x="8909" y="-225"/>
                    <a:pt x="11139" y="1001"/>
                  </a:cubicBezTo>
                  <a:cubicBezTo>
                    <a:pt x="13369" y="2226"/>
                    <a:pt x="15952" y="4677"/>
                    <a:pt x="17713" y="7971"/>
                  </a:cubicBezTo>
                  <a:cubicBezTo>
                    <a:pt x="19474" y="11264"/>
                    <a:pt x="20413" y="15401"/>
                    <a:pt x="20882" y="17852"/>
                  </a:cubicBezTo>
                  <a:cubicBezTo>
                    <a:pt x="21352" y="20303"/>
                    <a:pt x="21352" y="21069"/>
                    <a:pt x="21352" y="21222"/>
                  </a:cubicBezTo>
                  <a:cubicBezTo>
                    <a:pt x="21352" y="21375"/>
                    <a:pt x="21352" y="20915"/>
                    <a:pt x="21352" y="2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8578816" y="5919142"/>
              <a:ext cx="190501" cy="22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1142"/>
                  </a:moveTo>
                  <a:cubicBezTo>
                    <a:pt x="20640" y="525"/>
                    <a:pt x="19680" y="-92"/>
                    <a:pt x="18720" y="11"/>
                  </a:cubicBezTo>
                  <a:cubicBezTo>
                    <a:pt x="17760" y="114"/>
                    <a:pt x="16800" y="937"/>
                    <a:pt x="14400" y="3611"/>
                  </a:cubicBezTo>
                  <a:cubicBezTo>
                    <a:pt x="12000" y="6285"/>
                    <a:pt x="8160" y="10811"/>
                    <a:pt x="5520" y="14102"/>
                  </a:cubicBezTo>
                  <a:cubicBezTo>
                    <a:pt x="2880" y="17394"/>
                    <a:pt x="1440" y="19451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0953716" y="5962649"/>
              <a:ext cx="38101" cy="18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0"/>
                  </a:moveTo>
                  <a:cubicBezTo>
                    <a:pt x="0" y="5891"/>
                    <a:pt x="0" y="11782"/>
                    <a:pt x="600" y="15464"/>
                  </a:cubicBezTo>
                  <a:cubicBezTo>
                    <a:pt x="1200" y="19145"/>
                    <a:pt x="2400" y="20618"/>
                    <a:pt x="6000" y="21109"/>
                  </a:cubicBezTo>
                  <a:cubicBezTo>
                    <a:pt x="9600" y="21600"/>
                    <a:pt x="15600" y="21109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0966416" y="5994400"/>
              <a:ext cx="1524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1800"/>
                    <a:pt x="15000" y="3600"/>
                    <a:pt x="11700" y="6438"/>
                  </a:cubicBezTo>
                  <a:cubicBezTo>
                    <a:pt x="8400" y="9277"/>
                    <a:pt x="5100" y="13154"/>
                    <a:pt x="3150" y="15854"/>
                  </a:cubicBezTo>
                  <a:cubicBezTo>
                    <a:pt x="1200" y="18554"/>
                    <a:pt x="600" y="20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1171318" y="6080910"/>
              <a:ext cx="163399" cy="269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53" fill="norm" stroke="1" extrusionOk="0">
                  <a:moveTo>
                    <a:pt x="1439" y="7278"/>
                  </a:moveTo>
                  <a:cubicBezTo>
                    <a:pt x="608" y="6603"/>
                    <a:pt x="-223" y="5928"/>
                    <a:pt x="54" y="4747"/>
                  </a:cubicBezTo>
                  <a:cubicBezTo>
                    <a:pt x="331" y="3565"/>
                    <a:pt x="1715" y="1878"/>
                    <a:pt x="3100" y="950"/>
                  </a:cubicBezTo>
                  <a:cubicBezTo>
                    <a:pt x="4485" y="22"/>
                    <a:pt x="5869" y="-147"/>
                    <a:pt x="7669" y="106"/>
                  </a:cubicBezTo>
                  <a:cubicBezTo>
                    <a:pt x="9469" y="359"/>
                    <a:pt x="11685" y="1034"/>
                    <a:pt x="13762" y="4072"/>
                  </a:cubicBezTo>
                  <a:cubicBezTo>
                    <a:pt x="15839" y="7109"/>
                    <a:pt x="17777" y="12509"/>
                    <a:pt x="19023" y="15800"/>
                  </a:cubicBezTo>
                  <a:cubicBezTo>
                    <a:pt x="20269" y="19090"/>
                    <a:pt x="20823" y="20272"/>
                    <a:pt x="21377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1156353" y="6261100"/>
              <a:ext cx="15931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1391" y="0"/>
                  </a:moveTo>
                  <a:cubicBezTo>
                    <a:pt x="19970" y="0"/>
                    <a:pt x="18549" y="0"/>
                    <a:pt x="15423" y="2700"/>
                  </a:cubicBezTo>
                  <a:cubicBezTo>
                    <a:pt x="12296" y="5400"/>
                    <a:pt x="7465" y="10800"/>
                    <a:pt x="4480" y="14100"/>
                  </a:cubicBezTo>
                  <a:cubicBezTo>
                    <a:pt x="1496" y="17400"/>
                    <a:pt x="359" y="18600"/>
                    <a:pt x="75" y="19500"/>
                  </a:cubicBezTo>
                  <a:cubicBezTo>
                    <a:pt x="-209" y="20400"/>
                    <a:pt x="359" y="21000"/>
                    <a:pt x="9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1379166" y="6044636"/>
              <a:ext cx="184151" cy="14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008"/>
                  </a:moveTo>
                  <a:cubicBezTo>
                    <a:pt x="1241" y="391"/>
                    <a:pt x="2483" y="-226"/>
                    <a:pt x="4221" y="83"/>
                  </a:cubicBezTo>
                  <a:cubicBezTo>
                    <a:pt x="5959" y="391"/>
                    <a:pt x="8193" y="1625"/>
                    <a:pt x="8566" y="4403"/>
                  </a:cubicBezTo>
                  <a:cubicBezTo>
                    <a:pt x="8938" y="7180"/>
                    <a:pt x="7448" y="11500"/>
                    <a:pt x="6207" y="14277"/>
                  </a:cubicBezTo>
                  <a:cubicBezTo>
                    <a:pt x="4966" y="17054"/>
                    <a:pt x="3972" y="18288"/>
                    <a:pt x="4221" y="19214"/>
                  </a:cubicBezTo>
                  <a:cubicBezTo>
                    <a:pt x="4469" y="20140"/>
                    <a:pt x="5959" y="20757"/>
                    <a:pt x="9062" y="21065"/>
                  </a:cubicBezTo>
                  <a:cubicBezTo>
                    <a:pt x="12166" y="21374"/>
                    <a:pt x="16883" y="21374"/>
                    <a:pt x="2160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2219789" y="6707367"/>
              <a:ext cx="193178" cy="34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02" fill="norm" stroke="1" extrusionOk="0">
                  <a:moveTo>
                    <a:pt x="1705" y="6101"/>
                  </a:moveTo>
                  <a:cubicBezTo>
                    <a:pt x="2175" y="10628"/>
                    <a:pt x="2644" y="15155"/>
                    <a:pt x="2879" y="17806"/>
                  </a:cubicBezTo>
                  <a:cubicBezTo>
                    <a:pt x="3114" y="20458"/>
                    <a:pt x="3114" y="21234"/>
                    <a:pt x="2997" y="21298"/>
                  </a:cubicBezTo>
                  <a:cubicBezTo>
                    <a:pt x="2879" y="21363"/>
                    <a:pt x="2644" y="20716"/>
                    <a:pt x="2292" y="18259"/>
                  </a:cubicBezTo>
                  <a:cubicBezTo>
                    <a:pt x="1940" y="15801"/>
                    <a:pt x="1470" y="11533"/>
                    <a:pt x="1118" y="9076"/>
                  </a:cubicBezTo>
                  <a:cubicBezTo>
                    <a:pt x="766" y="6618"/>
                    <a:pt x="531" y="5971"/>
                    <a:pt x="297" y="5131"/>
                  </a:cubicBezTo>
                  <a:cubicBezTo>
                    <a:pt x="62" y="4290"/>
                    <a:pt x="-173" y="3255"/>
                    <a:pt x="179" y="3255"/>
                  </a:cubicBezTo>
                  <a:cubicBezTo>
                    <a:pt x="531" y="3255"/>
                    <a:pt x="1470" y="4290"/>
                    <a:pt x="3818" y="6683"/>
                  </a:cubicBezTo>
                  <a:cubicBezTo>
                    <a:pt x="6166" y="9076"/>
                    <a:pt x="9923" y="12826"/>
                    <a:pt x="12153" y="15025"/>
                  </a:cubicBezTo>
                  <a:cubicBezTo>
                    <a:pt x="14384" y="17224"/>
                    <a:pt x="15088" y="17871"/>
                    <a:pt x="16027" y="18388"/>
                  </a:cubicBezTo>
                  <a:cubicBezTo>
                    <a:pt x="16966" y="18906"/>
                    <a:pt x="18140" y="19294"/>
                    <a:pt x="19079" y="18970"/>
                  </a:cubicBezTo>
                  <a:cubicBezTo>
                    <a:pt x="20018" y="18647"/>
                    <a:pt x="20723" y="17612"/>
                    <a:pt x="21075" y="15478"/>
                  </a:cubicBezTo>
                  <a:cubicBezTo>
                    <a:pt x="21427" y="13344"/>
                    <a:pt x="21427" y="10110"/>
                    <a:pt x="21310" y="7847"/>
                  </a:cubicBezTo>
                  <a:cubicBezTo>
                    <a:pt x="21192" y="5583"/>
                    <a:pt x="20957" y="4290"/>
                    <a:pt x="20840" y="2997"/>
                  </a:cubicBezTo>
                  <a:cubicBezTo>
                    <a:pt x="20723" y="1703"/>
                    <a:pt x="20723" y="410"/>
                    <a:pt x="20840" y="86"/>
                  </a:cubicBezTo>
                  <a:cubicBezTo>
                    <a:pt x="20957" y="-237"/>
                    <a:pt x="21192" y="410"/>
                    <a:pt x="21427" y="1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2473538" y="6855797"/>
              <a:ext cx="85479" cy="123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981" fill="norm" stroke="1" extrusionOk="0">
                  <a:moveTo>
                    <a:pt x="14953" y="2535"/>
                  </a:moveTo>
                  <a:cubicBezTo>
                    <a:pt x="12319" y="2175"/>
                    <a:pt x="9685" y="1815"/>
                    <a:pt x="7314" y="2355"/>
                  </a:cubicBezTo>
                  <a:cubicBezTo>
                    <a:pt x="4943" y="2895"/>
                    <a:pt x="2836" y="4335"/>
                    <a:pt x="1519" y="7035"/>
                  </a:cubicBezTo>
                  <a:cubicBezTo>
                    <a:pt x="202" y="9735"/>
                    <a:pt x="-325" y="13695"/>
                    <a:pt x="202" y="16395"/>
                  </a:cubicBezTo>
                  <a:cubicBezTo>
                    <a:pt x="729" y="19095"/>
                    <a:pt x="2309" y="20535"/>
                    <a:pt x="5470" y="20895"/>
                  </a:cubicBezTo>
                  <a:cubicBezTo>
                    <a:pt x="8631" y="21255"/>
                    <a:pt x="13373" y="20535"/>
                    <a:pt x="16534" y="17835"/>
                  </a:cubicBezTo>
                  <a:cubicBezTo>
                    <a:pt x="19695" y="15135"/>
                    <a:pt x="21275" y="10455"/>
                    <a:pt x="21275" y="7215"/>
                  </a:cubicBezTo>
                  <a:cubicBezTo>
                    <a:pt x="21275" y="3975"/>
                    <a:pt x="19695" y="2175"/>
                    <a:pt x="17587" y="1095"/>
                  </a:cubicBezTo>
                  <a:cubicBezTo>
                    <a:pt x="15480" y="15"/>
                    <a:pt x="12846" y="-345"/>
                    <a:pt x="11529" y="375"/>
                  </a:cubicBezTo>
                  <a:cubicBezTo>
                    <a:pt x="10212" y="1095"/>
                    <a:pt x="10212" y="2895"/>
                    <a:pt x="10212" y="4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2590766" y="6832600"/>
              <a:ext cx="107951" cy="162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6646"/>
                  </a:moveTo>
                  <a:cubicBezTo>
                    <a:pt x="847" y="4708"/>
                    <a:pt x="1694" y="2769"/>
                    <a:pt x="3176" y="1938"/>
                  </a:cubicBezTo>
                  <a:cubicBezTo>
                    <a:pt x="4659" y="1108"/>
                    <a:pt x="6776" y="1385"/>
                    <a:pt x="9529" y="3046"/>
                  </a:cubicBezTo>
                  <a:cubicBezTo>
                    <a:pt x="12282" y="4708"/>
                    <a:pt x="15671" y="7754"/>
                    <a:pt x="17153" y="10800"/>
                  </a:cubicBezTo>
                  <a:cubicBezTo>
                    <a:pt x="18635" y="13846"/>
                    <a:pt x="18212" y="16892"/>
                    <a:pt x="16729" y="18831"/>
                  </a:cubicBezTo>
                  <a:cubicBezTo>
                    <a:pt x="15247" y="20769"/>
                    <a:pt x="12706" y="21600"/>
                    <a:pt x="11224" y="21185"/>
                  </a:cubicBezTo>
                  <a:cubicBezTo>
                    <a:pt x="9741" y="20769"/>
                    <a:pt x="9318" y="19108"/>
                    <a:pt x="9106" y="16615"/>
                  </a:cubicBezTo>
                  <a:cubicBezTo>
                    <a:pt x="8894" y="14123"/>
                    <a:pt x="8894" y="10800"/>
                    <a:pt x="11012" y="7892"/>
                  </a:cubicBezTo>
                  <a:cubicBezTo>
                    <a:pt x="13129" y="4985"/>
                    <a:pt x="17365" y="24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2746060" y="6852592"/>
              <a:ext cx="174907" cy="16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78" fill="norm" stroke="1" extrusionOk="0">
                  <a:moveTo>
                    <a:pt x="424" y="3159"/>
                  </a:moveTo>
                  <a:cubicBezTo>
                    <a:pt x="685" y="8354"/>
                    <a:pt x="945" y="13549"/>
                    <a:pt x="945" y="16830"/>
                  </a:cubicBezTo>
                  <a:cubicBezTo>
                    <a:pt x="945" y="20111"/>
                    <a:pt x="685" y="21478"/>
                    <a:pt x="424" y="21478"/>
                  </a:cubicBezTo>
                  <a:cubicBezTo>
                    <a:pt x="164" y="21478"/>
                    <a:pt x="-96" y="20111"/>
                    <a:pt x="34" y="17787"/>
                  </a:cubicBezTo>
                  <a:cubicBezTo>
                    <a:pt x="164" y="15463"/>
                    <a:pt x="685" y="12182"/>
                    <a:pt x="1726" y="9448"/>
                  </a:cubicBezTo>
                  <a:cubicBezTo>
                    <a:pt x="2767" y="6713"/>
                    <a:pt x="4328" y="4526"/>
                    <a:pt x="5759" y="3706"/>
                  </a:cubicBezTo>
                  <a:cubicBezTo>
                    <a:pt x="7191" y="2886"/>
                    <a:pt x="8492" y="3432"/>
                    <a:pt x="9403" y="4663"/>
                  </a:cubicBezTo>
                  <a:cubicBezTo>
                    <a:pt x="10314" y="5893"/>
                    <a:pt x="10834" y="7807"/>
                    <a:pt x="11224" y="8081"/>
                  </a:cubicBezTo>
                  <a:cubicBezTo>
                    <a:pt x="11615" y="8354"/>
                    <a:pt x="11875" y="6987"/>
                    <a:pt x="12265" y="5620"/>
                  </a:cubicBezTo>
                  <a:cubicBezTo>
                    <a:pt x="12656" y="4253"/>
                    <a:pt x="13176" y="2886"/>
                    <a:pt x="13957" y="1792"/>
                  </a:cubicBezTo>
                  <a:cubicBezTo>
                    <a:pt x="14738" y="698"/>
                    <a:pt x="15779" y="-122"/>
                    <a:pt x="16690" y="15"/>
                  </a:cubicBezTo>
                  <a:cubicBezTo>
                    <a:pt x="17600" y="151"/>
                    <a:pt x="18381" y="1245"/>
                    <a:pt x="19162" y="4389"/>
                  </a:cubicBezTo>
                  <a:cubicBezTo>
                    <a:pt x="19943" y="7534"/>
                    <a:pt x="20723" y="12729"/>
                    <a:pt x="21504" y="17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954532" y="6584134"/>
              <a:ext cx="259074" cy="38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15" fill="norm" stroke="1" extrusionOk="0">
                  <a:moveTo>
                    <a:pt x="9257" y="17301"/>
                  </a:moveTo>
                  <a:cubicBezTo>
                    <a:pt x="8735" y="16832"/>
                    <a:pt x="8212" y="16362"/>
                    <a:pt x="7516" y="16127"/>
                  </a:cubicBezTo>
                  <a:cubicBezTo>
                    <a:pt x="6819" y="15893"/>
                    <a:pt x="5948" y="15893"/>
                    <a:pt x="4641" y="16480"/>
                  </a:cubicBezTo>
                  <a:cubicBezTo>
                    <a:pt x="3335" y="17067"/>
                    <a:pt x="1593" y="18240"/>
                    <a:pt x="722" y="19121"/>
                  </a:cubicBezTo>
                  <a:cubicBezTo>
                    <a:pt x="-149" y="20001"/>
                    <a:pt x="-149" y="20588"/>
                    <a:pt x="286" y="20940"/>
                  </a:cubicBezTo>
                  <a:cubicBezTo>
                    <a:pt x="722" y="21293"/>
                    <a:pt x="1593" y="21410"/>
                    <a:pt x="2899" y="21234"/>
                  </a:cubicBezTo>
                  <a:cubicBezTo>
                    <a:pt x="4206" y="21058"/>
                    <a:pt x="5948" y="20588"/>
                    <a:pt x="7254" y="20353"/>
                  </a:cubicBezTo>
                  <a:cubicBezTo>
                    <a:pt x="8561" y="20119"/>
                    <a:pt x="9432" y="20119"/>
                    <a:pt x="10303" y="20119"/>
                  </a:cubicBezTo>
                  <a:cubicBezTo>
                    <a:pt x="11174" y="20119"/>
                    <a:pt x="12045" y="20119"/>
                    <a:pt x="13612" y="18886"/>
                  </a:cubicBezTo>
                  <a:cubicBezTo>
                    <a:pt x="15180" y="17653"/>
                    <a:pt x="17445" y="15188"/>
                    <a:pt x="18925" y="12253"/>
                  </a:cubicBezTo>
                  <a:cubicBezTo>
                    <a:pt x="20406" y="9319"/>
                    <a:pt x="21103" y="5914"/>
                    <a:pt x="21277" y="3801"/>
                  </a:cubicBezTo>
                  <a:cubicBezTo>
                    <a:pt x="21451" y="1688"/>
                    <a:pt x="21103" y="867"/>
                    <a:pt x="20406" y="397"/>
                  </a:cubicBezTo>
                  <a:cubicBezTo>
                    <a:pt x="19709" y="-73"/>
                    <a:pt x="18664" y="-190"/>
                    <a:pt x="17619" y="397"/>
                  </a:cubicBezTo>
                  <a:cubicBezTo>
                    <a:pt x="16574" y="984"/>
                    <a:pt x="15528" y="2275"/>
                    <a:pt x="14745" y="4388"/>
                  </a:cubicBezTo>
                  <a:cubicBezTo>
                    <a:pt x="13961" y="6501"/>
                    <a:pt x="13438" y="9436"/>
                    <a:pt x="14309" y="12136"/>
                  </a:cubicBezTo>
                  <a:cubicBezTo>
                    <a:pt x="15180" y="14836"/>
                    <a:pt x="17445" y="17301"/>
                    <a:pt x="19709" y="19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3376049" y="6623535"/>
              <a:ext cx="71968" cy="32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1207"/>
                  </a:moveTo>
                  <a:cubicBezTo>
                    <a:pt x="19059" y="519"/>
                    <a:pt x="16518" y="-169"/>
                    <a:pt x="13976" y="37"/>
                  </a:cubicBezTo>
                  <a:cubicBezTo>
                    <a:pt x="11435" y="244"/>
                    <a:pt x="8894" y="1344"/>
                    <a:pt x="6035" y="4027"/>
                  </a:cubicBezTo>
                  <a:cubicBezTo>
                    <a:pt x="3176" y="6710"/>
                    <a:pt x="0" y="10975"/>
                    <a:pt x="0" y="14070"/>
                  </a:cubicBezTo>
                  <a:cubicBezTo>
                    <a:pt x="0" y="17166"/>
                    <a:pt x="3176" y="19092"/>
                    <a:pt x="6353" y="20124"/>
                  </a:cubicBezTo>
                  <a:cubicBezTo>
                    <a:pt x="9529" y="21156"/>
                    <a:pt x="12706" y="21293"/>
                    <a:pt x="15882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3473416" y="6727737"/>
              <a:ext cx="196851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485"/>
                  </a:moveTo>
                  <a:cubicBezTo>
                    <a:pt x="1626" y="17969"/>
                    <a:pt x="3252" y="14452"/>
                    <a:pt x="4297" y="11313"/>
                  </a:cubicBezTo>
                  <a:cubicBezTo>
                    <a:pt x="5342" y="8173"/>
                    <a:pt x="5806" y="5411"/>
                    <a:pt x="6155" y="3401"/>
                  </a:cubicBezTo>
                  <a:cubicBezTo>
                    <a:pt x="6503" y="1392"/>
                    <a:pt x="6735" y="136"/>
                    <a:pt x="6387" y="11"/>
                  </a:cubicBezTo>
                  <a:cubicBezTo>
                    <a:pt x="6039" y="-115"/>
                    <a:pt x="5110" y="890"/>
                    <a:pt x="4645" y="3276"/>
                  </a:cubicBezTo>
                  <a:cubicBezTo>
                    <a:pt x="4181" y="5662"/>
                    <a:pt x="4181" y="9429"/>
                    <a:pt x="4413" y="12066"/>
                  </a:cubicBezTo>
                  <a:cubicBezTo>
                    <a:pt x="4645" y="14704"/>
                    <a:pt x="5110" y="16211"/>
                    <a:pt x="5806" y="17341"/>
                  </a:cubicBezTo>
                  <a:cubicBezTo>
                    <a:pt x="6503" y="18471"/>
                    <a:pt x="7432" y="19225"/>
                    <a:pt x="9058" y="18094"/>
                  </a:cubicBezTo>
                  <a:cubicBezTo>
                    <a:pt x="10684" y="16964"/>
                    <a:pt x="13006" y="13950"/>
                    <a:pt x="14284" y="11815"/>
                  </a:cubicBezTo>
                  <a:cubicBezTo>
                    <a:pt x="15561" y="9680"/>
                    <a:pt x="15794" y="8425"/>
                    <a:pt x="15910" y="7043"/>
                  </a:cubicBezTo>
                  <a:cubicBezTo>
                    <a:pt x="16026" y="5662"/>
                    <a:pt x="16026" y="4155"/>
                    <a:pt x="16142" y="4280"/>
                  </a:cubicBezTo>
                  <a:cubicBezTo>
                    <a:pt x="16258" y="4406"/>
                    <a:pt x="16490" y="6164"/>
                    <a:pt x="17419" y="9052"/>
                  </a:cubicBezTo>
                  <a:cubicBezTo>
                    <a:pt x="18348" y="11941"/>
                    <a:pt x="19974" y="15959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3727416" y="6889750"/>
              <a:ext cx="12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3835366" y="6800849"/>
              <a:ext cx="203201" cy="112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6075" y="2400"/>
                  </a:moveTo>
                  <a:cubicBezTo>
                    <a:pt x="5625" y="6800"/>
                    <a:pt x="5175" y="11200"/>
                    <a:pt x="4725" y="14400"/>
                  </a:cubicBezTo>
                  <a:cubicBezTo>
                    <a:pt x="4275" y="17600"/>
                    <a:pt x="3825" y="19600"/>
                    <a:pt x="3038" y="20600"/>
                  </a:cubicBezTo>
                  <a:cubicBezTo>
                    <a:pt x="2250" y="21600"/>
                    <a:pt x="1125" y="21600"/>
                    <a:pt x="562" y="20600"/>
                  </a:cubicBezTo>
                  <a:cubicBezTo>
                    <a:pt x="0" y="19600"/>
                    <a:pt x="0" y="17600"/>
                    <a:pt x="0" y="15600"/>
                  </a:cubicBezTo>
                  <a:cubicBezTo>
                    <a:pt x="0" y="13600"/>
                    <a:pt x="0" y="11600"/>
                    <a:pt x="1238" y="9600"/>
                  </a:cubicBezTo>
                  <a:cubicBezTo>
                    <a:pt x="2475" y="7600"/>
                    <a:pt x="4950" y="5600"/>
                    <a:pt x="8550" y="4000"/>
                  </a:cubicBezTo>
                  <a:cubicBezTo>
                    <a:pt x="12150" y="2400"/>
                    <a:pt x="1687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981416" y="6614149"/>
              <a:ext cx="133351" cy="11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5093"/>
                  </a:moveTo>
                  <a:cubicBezTo>
                    <a:pt x="1029" y="3550"/>
                    <a:pt x="2057" y="2007"/>
                    <a:pt x="3429" y="1043"/>
                  </a:cubicBezTo>
                  <a:cubicBezTo>
                    <a:pt x="4800" y="79"/>
                    <a:pt x="6514" y="-307"/>
                    <a:pt x="8057" y="272"/>
                  </a:cubicBezTo>
                  <a:cubicBezTo>
                    <a:pt x="9600" y="850"/>
                    <a:pt x="10971" y="2393"/>
                    <a:pt x="10971" y="5286"/>
                  </a:cubicBezTo>
                  <a:cubicBezTo>
                    <a:pt x="10971" y="8179"/>
                    <a:pt x="9600" y="12422"/>
                    <a:pt x="8229" y="15314"/>
                  </a:cubicBezTo>
                  <a:cubicBezTo>
                    <a:pt x="6857" y="18207"/>
                    <a:pt x="5486" y="19750"/>
                    <a:pt x="5657" y="20522"/>
                  </a:cubicBezTo>
                  <a:cubicBezTo>
                    <a:pt x="5829" y="21293"/>
                    <a:pt x="7543" y="21293"/>
                    <a:pt x="10457" y="20522"/>
                  </a:cubicBezTo>
                  <a:cubicBezTo>
                    <a:pt x="13371" y="19750"/>
                    <a:pt x="17486" y="18207"/>
                    <a:pt x="21600" y="16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4114766" y="6604000"/>
              <a:ext cx="73635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7200" y="0"/>
                  </a:moveTo>
                  <a:cubicBezTo>
                    <a:pt x="12000" y="2829"/>
                    <a:pt x="16800" y="5657"/>
                    <a:pt x="19200" y="8357"/>
                  </a:cubicBezTo>
                  <a:cubicBezTo>
                    <a:pt x="21600" y="11057"/>
                    <a:pt x="21600" y="13629"/>
                    <a:pt x="18000" y="15814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4972016" y="6508750"/>
              <a:ext cx="127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18"/>
                    <a:pt x="7200" y="11435"/>
                    <a:pt x="10800" y="15035"/>
                  </a:cubicBezTo>
                  <a:cubicBezTo>
                    <a:pt x="14400" y="18635"/>
                    <a:pt x="18000" y="201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4806916" y="6845300"/>
              <a:ext cx="476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6" y="14400"/>
                    <a:pt x="5952" y="7200"/>
                    <a:pt x="9552" y="3600"/>
                  </a:cubicBezTo>
                  <a:cubicBezTo>
                    <a:pt x="13152" y="0"/>
                    <a:pt x="173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685716" y="7105649"/>
              <a:ext cx="248201" cy="10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7126" y="2592"/>
                  </a:moveTo>
                  <a:cubicBezTo>
                    <a:pt x="6763" y="7776"/>
                    <a:pt x="6400" y="12960"/>
                    <a:pt x="5946" y="16416"/>
                  </a:cubicBezTo>
                  <a:cubicBezTo>
                    <a:pt x="5492" y="19872"/>
                    <a:pt x="4948" y="21600"/>
                    <a:pt x="3859" y="21600"/>
                  </a:cubicBezTo>
                  <a:cubicBezTo>
                    <a:pt x="2770" y="21600"/>
                    <a:pt x="1136" y="19872"/>
                    <a:pt x="410" y="17280"/>
                  </a:cubicBezTo>
                  <a:cubicBezTo>
                    <a:pt x="-316" y="14688"/>
                    <a:pt x="-134" y="11232"/>
                    <a:pt x="1408" y="8424"/>
                  </a:cubicBezTo>
                  <a:cubicBezTo>
                    <a:pt x="2951" y="5616"/>
                    <a:pt x="5855" y="3456"/>
                    <a:pt x="9213" y="2160"/>
                  </a:cubicBezTo>
                  <a:cubicBezTo>
                    <a:pt x="12571" y="864"/>
                    <a:pt x="16383" y="432"/>
                    <a:pt x="18471" y="216"/>
                  </a:cubicBezTo>
                  <a:cubicBezTo>
                    <a:pt x="20558" y="0"/>
                    <a:pt x="20921" y="0"/>
                    <a:pt x="212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4917760" y="6956864"/>
              <a:ext cx="225707" cy="28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87" fill="norm" stroke="1" extrusionOk="0">
                  <a:moveTo>
                    <a:pt x="330" y="16047"/>
                  </a:moveTo>
                  <a:cubicBezTo>
                    <a:pt x="128" y="16847"/>
                    <a:pt x="-74" y="17647"/>
                    <a:pt x="27" y="18687"/>
                  </a:cubicBezTo>
                  <a:cubicBezTo>
                    <a:pt x="128" y="19727"/>
                    <a:pt x="532" y="21007"/>
                    <a:pt x="1036" y="21247"/>
                  </a:cubicBezTo>
                  <a:cubicBezTo>
                    <a:pt x="1541" y="21487"/>
                    <a:pt x="2147" y="20687"/>
                    <a:pt x="2651" y="17727"/>
                  </a:cubicBezTo>
                  <a:cubicBezTo>
                    <a:pt x="3156" y="14767"/>
                    <a:pt x="3560" y="9647"/>
                    <a:pt x="3762" y="6607"/>
                  </a:cubicBezTo>
                  <a:cubicBezTo>
                    <a:pt x="3963" y="3567"/>
                    <a:pt x="3963" y="2607"/>
                    <a:pt x="3661" y="1807"/>
                  </a:cubicBezTo>
                  <a:cubicBezTo>
                    <a:pt x="3358" y="1007"/>
                    <a:pt x="2752" y="367"/>
                    <a:pt x="3358" y="127"/>
                  </a:cubicBezTo>
                  <a:cubicBezTo>
                    <a:pt x="3963" y="-113"/>
                    <a:pt x="5780" y="47"/>
                    <a:pt x="9010" y="127"/>
                  </a:cubicBezTo>
                  <a:cubicBezTo>
                    <a:pt x="12240" y="207"/>
                    <a:pt x="16883" y="207"/>
                    <a:pt x="21526" y="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4997416" y="7056175"/>
              <a:ext cx="114301" cy="13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871"/>
                  </a:moveTo>
                  <a:cubicBezTo>
                    <a:pt x="1600" y="1842"/>
                    <a:pt x="3200" y="814"/>
                    <a:pt x="5000" y="299"/>
                  </a:cubicBezTo>
                  <a:cubicBezTo>
                    <a:pt x="6800" y="-215"/>
                    <a:pt x="8800" y="-215"/>
                    <a:pt x="10200" y="1499"/>
                  </a:cubicBezTo>
                  <a:cubicBezTo>
                    <a:pt x="11600" y="3214"/>
                    <a:pt x="12400" y="6642"/>
                    <a:pt x="11400" y="9556"/>
                  </a:cubicBezTo>
                  <a:cubicBezTo>
                    <a:pt x="10400" y="12471"/>
                    <a:pt x="7600" y="14871"/>
                    <a:pt x="5400" y="16756"/>
                  </a:cubicBezTo>
                  <a:cubicBezTo>
                    <a:pt x="3200" y="18642"/>
                    <a:pt x="1600" y="20014"/>
                    <a:pt x="2000" y="20699"/>
                  </a:cubicBezTo>
                  <a:cubicBezTo>
                    <a:pt x="2400" y="21385"/>
                    <a:pt x="4800" y="21385"/>
                    <a:pt x="8400" y="20871"/>
                  </a:cubicBezTo>
                  <a:cubicBezTo>
                    <a:pt x="12000" y="20356"/>
                    <a:pt x="16800" y="19328"/>
                    <a:pt x="21600" y="18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5162516" y="7086599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213316" y="712470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137116" y="7080250"/>
              <a:ext cx="165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5429"/>
                    <a:pt x="9969" y="9257"/>
                    <a:pt x="13569" y="5657"/>
                  </a:cubicBezTo>
                  <a:cubicBezTo>
                    <a:pt x="17169" y="2057"/>
                    <a:pt x="1938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542477" y="6721386"/>
              <a:ext cx="210590" cy="25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24" fill="norm" stroke="1" extrusionOk="0">
                  <a:moveTo>
                    <a:pt x="105" y="6017"/>
                  </a:moveTo>
                  <a:cubicBezTo>
                    <a:pt x="960" y="6714"/>
                    <a:pt x="1816" y="7410"/>
                    <a:pt x="3633" y="7497"/>
                  </a:cubicBezTo>
                  <a:cubicBezTo>
                    <a:pt x="5451" y="7585"/>
                    <a:pt x="8231" y="7062"/>
                    <a:pt x="10049" y="5930"/>
                  </a:cubicBezTo>
                  <a:cubicBezTo>
                    <a:pt x="11867" y="4797"/>
                    <a:pt x="12723" y="3055"/>
                    <a:pt x="12829" y="1836"/>
                  </a:cubicBezTo>
                  <a:cubicBezTo>
                    <a:pt x="12936" y="617"/>
                    <a:pt x="12295" y="-80"/>
                    <a:pt x="10691" y="7"/>
                  </a:cubicBezTo>
                  <a:cubicBezTo>
                    <a:pt x="9087" y="94"/>
                    <a:pt x="6521" y="965"/>
                    <a:pt x="4382" y="3230"/>
                  </a:cubicBezTo>
                  <a:cubicBezTo>
                    <a:pt x="2243" y="5494"/>
                    <a:pt x="532" y="9152"/>
                    <a:pt x="105" y="12375"/>
                  </a:cubicBezTo>
                  <a:cubicBezTo>
                    <a:pt x="-323" y="15597"/>
                    <a:pt x="532" y="18385"/>
                    <a:pt x="3099" y="19865"/>
                  </a:cubicBezTo>
                  <a:cubicBezTo>
                    <a:pt x="5665" y="21346"/>
                    <a:pt x="9942" y="21520"/>
                    <a:pt x="13257" y="21172"/>
                  </a:cubicBezTo>
                  <a:cubicBezTo>
                    <a:pt x="16572" y="20823"/>
                    <a:pt x="18925" y="19952"/>
                    <a:pt x="21277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5734016" y="646430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5948580" y="6347783"/>
              <a:ext cx="115637" cy="21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402" fill="norm" stroke="1" extrusionOk="0">
                  <a:moveTo>
                    <a:pt x="20702" y="2087"/>
                  </a:moveTo>
                  <a:cubicBezTo>
                    <a:pt x="19565" y="1256"/>
                    <a:pt x="18428" y="425"/>
                    <a:pt x="16913" y="114"/>
                  </a:cubicBezTo>
                  <a:cubicBezTo>
                    <a:pt x="15397" y="-198"/>
                    <a:pt x="13502" y="10"/>
                    <a:pt x="10281" y="2294"/>
                  </a:cubicBezTo>
                  <a:cubicBezTo>
                    <a:pt x="7060" y="4579"/>
                    <a:pt x="2513" y="8940"/>
                    <a:pt x="807" y="12264"/>
                  </a:cubicBezTo>
                  <a:cubicBezTo>
                    <a:pt x="-898" y="15587"/>
                    <a:pt x="239" y="17871"/>
                    <a:pt x="2891" y="19221"/>
                  </a:cubicBezTo>
                  <a:cubicBezTo>
                    <a:pt x="5544" y="20571"/>
                    <a:pt x="9713" y="20987"/>
                    <a:pt x="13881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057866" y="6441016"/>
              <a:ext cx="127001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960"/>
                  </a:moveTo>
                  <a:cubicBezTo>
                    <a:pt x="1800" y="1920"/>
                    <a:pt x="3600" y="2880"/>
                    <a:pt x="5040" y="6000"/>
                  </a:cubicBezTo>
                  <a:cubicBezTo>
                    <a:pt x="6480" y="9120"/>
                    <a:pt x="7560" y="14400"/>
                    <a:pt x="7200" y="17520"/>
                  </a:cubicBezTo>
                  <a:cubicBezTo>
                    <a:pt x="6840" y="20640"/>
                    <a:pt x="5040" y="21600"/>
                    <a:pt x="4140" y="20880"/>
                  </a:cubicBezTo>
                  <a:cubicBezTo>
                    <a:pt x="3240" y="20160"/>
                    <a:pt x="3240" y="17760"/>
                    <a:pt x="4500" y="14640"/>
                  </a:cubicBezTo>
                  <a:cubicBezTo>
                    <a:pt x="5760" y="11520"/>
                    <a:pt x="8280" y="7680"/>
                    <a:pt x="10440" y="4800"/>
                  </a:cubicBezTo>
                  <a:cubicBezTo>
                    <a:pt x="12600" y="1920"/>
                    <a:pt x="14400" y="0"/>
                    <a:pt x="14760" y="0"/>
                  </a:cubicBezTo>
                  <a:cubicBezTo>
                    <a:pt x="15120" y="0"/>
                    <a:pt x="14040" y="1920"/>
                    <a:pt x="13500" y="4080"/>
                  </a:cubicBezTo>
                  <a:cubicBezTo>
                    <a:pt x="12960" y="6240"/>
                    <a:pt x="12960" y="8640"/>
                    <a:pt x="13140" y="11040"/>
                  </a:cubicBezTo>
                  <a:cubicBezTo>
                    <a:pt x="13320" y="13440"/>
                    <a:pt x="13680" y="15840"/>
                    <a:pt x="15120" y="17520"/>
                  </a:cubicBezTo>
                  <a:cubicBezTo>
                    <a:pt x="16560" y="19200"/>
                    <a:pt x="19080" y="20160"/>
                    <a:pt x="21600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242016" y="6502400"/>
              <a:ext cx="44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6330916" y="6425927"/>
              <a:ext cx="158751" cy="10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19894"/>
                  </a:moveTo>
                  <a:cubicBezTo>
                    <a:pt x="1728" y="15485"/>
                    <a:pt x="3456" y="11077"/>
                    <a:pt x="4608" y="7330"/>
                  </a:cubicBezTo>
                  <a:cubicBezTo>
                    <a:pt x="5760" y="3583"/>
                    <a:pt x="6336" y="498"/>
                    <a:pt x="6624" y="57"/>
                  </a:cubicBezTo>
                  <a:cubicBezTo>
                    <a:pt x="6912" y="-384"/>
                    <a:pt x="6912" y="1820"/>
                    <a:pt x="6912" y="4024"/>
                  </a:cubicBezTo>
                  <a:cubicBezTo>
                    <a:pt x="6912" y="6228"/>
                    <a:pt x="6912" y="8432"/>
                    <a:pt x="7056" y="10857"/>
                  </a:cubicBezTo>
                  <a:cubicBezTo>
                    <a:pt x="7200" y="13281"/>
                    <a:pt x="7488" y="15926"/>
                    <a:pt x="8352" y="17249"/>
                  </a:cubicBezTo>
                  <a:cubicBezTo>
                    <a:pt x="9216" y="18571"/>
                    <a:pt x="10656" y="18571"/>
                    <a:pt x="12240" y="16147"/>
                  </a:cubicBezTo>
                  <a:cubicBezTo>
                    <a:pt x="13824" y="13722"/>
                    <a:pt x="15552" y="8873"/>
                    <a:pt x="16416" y="7551"/>
                  </a:cubicBezTo>
                  <a:cubicBezTo>
                    <a:pt x="17280" y="6228"/>
                    <a:pt x="17280" y="8432"/>
                    <a:pt x="17280" y="10636"/>
                  </a:cubicBezTo>
                  <a:cubicBezTo>
                    <a:pt x="17280" y="12840"/>
                    <a:pt x="17280" y="15045"/>
                    <a:pt x="18000" y="16808"/>
                  </a:cubicBezTo>
                  <a:cubicBezTo>
                    <a:pt x="18720" y="18571"/>
                    <a:pt x="20160" y="19894"/>
                    <a:pt x="21600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6559516" y="6400800"/>
              <a:ext cx="70277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600" fill="norm" stroke="1" extrusionOk="0">
                  <a:moveTo>
                    <a:pt x="0" y="0"/>
                  </a:moveTo>
                  <a:cubicBezTo>
                    <a:pt x="6789" y="3900"/>
                    <a:pt x="13577" y="7800"/>
                    <a:pt x="17280" y="10650"/>
                  </a:cubicBezTo>
                  <a:cubicBezTo>
                    <a:pt x="20983" y="13500"/>
                    <a:pt x="21600" y="15300"/>
                    <a:pt x="18514" y="16950"/>
                  </a:cubicBezTo>
                  <a:cubicBezTo>
                    <a:pt x="15429" y="18600"/>
                    <a:pt x="8640" y="20100"/>
                    <a:pt x="18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6629366" y="6311849"/>
              <a:ext cx="127001" cy="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1765"/>
                  </a:moveTo>
                  <a:cubicBezTo>
                    <a:pt x="1800" y="598"/>
                    <a:pt x="3600" y="-570"/>
                    <a:pt x="4860" y="306"/>
                  </a:cubicBezTo>
                  <a:cubicBezTo>
                    <a:pt x="6120" y="1181"/>
                    <a:pt x="6840" y="4100"/>
                    <a:pt x="6480" y="7603"/>
                  </a:cubicBezTo>
                  <a:cubicBezTo>
                    <a:pt x="6120" y="11106"/>
                    <a:pt x="4680" y="15192"/>
                    <a:pt x="4860" y="17235"/>
                  </a:cubicBezTo>
                  <a:cubicBezTo>
                    <a:pt x="5040" y="19279"/>
                    <a:pt x="6840" y="19279"/>
                    <a:pt x="9900" y="19571"/>
                  </a:cubicBezTo>
                  <a:cubicBezTo>
                    <a:pt x="12960" y="19862"/>
                    <a:pt x="17280" y="20446"/>
                    <a:pt x="21600" y="2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6051516" y="6616700"/>
              <a:ext cx="539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19800"/>
                    <a:pt x="4235" y="18000"/>
                    <a:pt x="6692" y="14400"/>
                  </a:cubicBezTo>
                  <a:cubicBezTo>
                    <a:pt x="9148" y="10800"/>
                    <a:pt x="11944" y="5400"/>
                    <a:pt x="14485" y="2700"/>
                  </a:cubicBezTo>
                  <a:cubicBezTo>
                    <a:pt x="17026" y="0"/>
                    <a:pt x="1931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6140416" y="6684609"/>
              <a:ext cx="95251" cy="101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7017"/>
                  </a:moveTo>
                  <a:cubicBezTo>
                    <a:pt x="960" y="4813"/>
                    <a:pt x="1920" y="2609"/>
                    <a:pt x="4320" y="1286"/>
                  </a:cubicBezTo>
                  <a:cubicBezTo>
                    <a:pt x="6720" y="-36"/>
                    <a:pt x="10560" y="-477"/>
                    <a:pt x="12720" y="625"/>
                  </a:cubicBezTo>
                  <a:cubicBezTo>
                    <a:pt x="14880" y="1727"/>
                    <a:pt x="15360" y="4372"/>
                    <a:pt x="13920" y="7237"/>
                  </a:cubicBezTo>
                  <a:cubicBezTo>
                    <a:pt x="12480" y="10103"/>
                    <a:pt x="9120" y="13188"/>
                    <a:pt x="6480" y="15392"/>
                  </a:cubicBezTo>
                  <a:cubicBezTo>
                    <a:pt x="3840" y="17596"/>
                    <a:pt x="1920" y="18919"/>
                    <a:pt x="2160" y="19801"/>
                  </a:cubicBezTo>
                  <a:cubicBezTo>
                    <a:pt x="2400" y="20682"/>
                    <a:pt x="4800" y="21123"/>
                    <a:pt x="8400" y="21123"/>
                  </a:cubicBezTo>
                  <a:cubicBezTo>
                    <a:pt x="12000" y="21123"/>
                    <a:pt x="16800" y="20682"/>
                    <a:pt x="21600" y="20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6288020" y="6724650"/>
              <a:ext cx="182597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7266" y="0"/>
                  </a:moveTo>
                  <a:cubicBezTo>
                    <a:pt x="6521" y="4320"/>
                    <a:pt x="5777" y="8640"/>
                    <a:pt x="4535" y="12960"/>
                  </a:cubicBezTo>
                  <a:cubicBezTo>
                    <a:pt x="3294" y="17280"/>
                    <a:pt x="1556" y="21600"/>
                    <a:pt x="687" y="21600"/>
                  </a:cubicBezTo>
                  <a:cubicBezTo>
                    <a:pt x="-182" y="21600"/>
                    <a:pt x="-182" y="17280"/>
                    <a:pt x="439" y="14688"/>
                  </a:cubicBezTo>
                  <a:cubicBezTo>
                    <a:pt x="1059" y="12096"/>
                    <a:pt x="2301" y="11232"/>
                    <a:pt x="5901" y="9936"/>
                  </a:cubicBezTo>
                  <a:cubicBezTo>
                    <a:pt x="9501" y="8640"/>
                    <a:pt x="15459" y="6912"/>
                    <a:pt x="21418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6476966" y="6670415"/>
              <a:ext cx="107951" cy="5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3443"/>
                  </a:moveTo>
                  <a:cubicBezTo>
                    <a:pt x="2118" y="1953"/>
                    <a:pt x="4235" y="464"/>
                    <a:pt x="6353" y="91"/>
                  </a:cubicBezTo>
                  <a:cubicBezTo>
                    <a:pt x="8471" y="-281"/>
                    <a:pt x="10588" y="464"/>
                    <a:pt x="11647" y="2698"/>
                  </a:cubicBezTo>
                  <a:cubicBezTo>
                    <a:pt x="12706" y="4933"/>
                    <a:pt x="12706" y="8657"/>
                    <a:pt x="11859" y="12009"/>
                  </a:cubicBezTo>
                  <a:cubicBezTo>
                    <a:pt x="11012" y="15360"/>
                    <a:pt x="9318" y="18340"/>
                    <a:pt x="9529" y="19829"/>
                  </a:cubicBezTo>
                  <a:cubicBezTo>
                    <a:pt x="9741" y="21319"/>
                    <a:pt x="11859" y="21319"/>
                    <a:pt x="14188" y="20574"/>
                  </a:cubicBezTo>
                  <a:cubicBezTo>
                    <a:pt x="16518" y="19829"/>
                    <a:pt x="19059" y="18340"/>
                    <a:pt x="21600" y="16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8324816" y="6856870"/>
              <a:ext cx="311151" cy="28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21526"/>
                  </a:moveTo>
                  <a:cubicBezTo>
                    <a:pt x="735" y="19620"/>
                    <a:pt x="1469" y="17714"/>
                    <a:pt x="2865" y="14935"/>
                  </a:cubicBezTo>
                  <a:cubicBezTo>
                    <a:pt x="4261" y="12155"/>
                    <a:pt x="6318" y="8502"/>
                    <a:pt x="7494" y="6200"/>
                  </a:cubicBezTo>
                  <a:cubicBezTo>
                    <a:pt x="8669" y="3897"/>
                    <a:pt x="8963" y="2944"/>
                    <a:pt x="9110" y="1991"/>
                  </a:cubicBezTo>
                  <a:cubicBezTo>
                    <a:pt x="9257" y="1038"/>
                    <a:pt x="9257" y="85"/>
                    <a:pt x="8963" y="5"/>
                  </a:cubicBezTo>
                  <a:cubicBezTo>
                    <a:pt x="8669" y="-74"/>
                    <a:pt x="8082" y="720"/>
                    <a:pt x="7567" y="3023"/>
                  </a:cubicBezTo>
                  <a:cubicBezTo>
                    <a:pt x="7053" y="5326"/>
                    <a:pt x="6612" y="9138"/>
                    <a:pt x="6392" y="11441"/>
                  </a:cubicBezTo>
                  <a:cubicBezTo>
                    <a:pt x="6171" y="13744"/>
                    <a:pt x="6171" y="14538"/>
                    <a:pt x="6392" y="15491"/>
                  </a:cubicBezTo>
                  <a:cubicBezTo>
                    <a:pt x="6612" y="16444"/>
                    <a:pt x="7053" y="17555"/>
                    <a:pt x="7641" y="18111"/>
                  </a:cubicBezTo>
                  <a:cubicBezTo>
                    <a:pt x="8229" y="18667"/>
                    <a:pt x="8963" y="18667"/>
                    <a:pt x="10359" y="16841"/>
                  </a:cubicBezTo>
                  <a:cubicBezTo>
                    <a:pt x="11755" y="15014"/>
                    <a:pt x="13812" y="11361"/>
                    <a:pt x="15061" y="9217"/>
                  </a:cubicBezTo>
                  <a:cubicBezTo>
                    <a:pt x="16310" y="7073"/>
                    <a:pt x="16751" y="6438"/>
                    <a:pt x="17118" y="5723"/>
                  </a:cubicBezTo>
                  <a:cubicBezTo>
                    <a:pt x="17486" y="5008"/>
                    <a:pt x="17780" y="4214"/>
                    <a:pt x="17853" y="4214"/>
                  </a:cubicBezTo>
                  <a:cubicBezTo>
                    <a:pt x="17927" y="4214"/>
                    <a:pt x="17780" y="5008"/>
                    <a:pt x="17486" y="6835"/>
                  </a:cubicBezTo>
                  <a:cubicBezTo>
                    <a:pt x="17192" y="8661"/>
                    <a:pt x="16751" y="11520"/>
                    <a:pt x="17412" y="13982"/>
                  </a:cubicBezTo>
                  <a:cubicBezTo>
                    <a:pt x="18073" y="16444"/>
                    <a:pt x="19837" y="18508"/>
                    <a:pt x="21600" y="20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0499252" y="7023099"/>
              <a:ext cx="384615" cy="10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61" fill="norm" stroke="1" extrusionOk="0">
                  <a:moveTo>
                    <a:pt x="6540" y="0"/>
                  </a:moveTo>
                  <a:cubicBezTo>
                    <a:pt x="6657" y="4075"/>
                    <a:pt x="6774" y="8151"/>
                    <a:pt x="6070" y="11819"/>
                  </a:cubicBezTo>
                  <a:cubicBezTo>
                    <a:pt x="5366" y="15487"/>
                    <a:pt x="3840" y="18747"/>
                    <a:pt x="2724" y="20174"/>
                  </a:cubicBezTo>
                  <a:cubicBezTo>
                    <a:pt x="1609" y="21600"/>
                    <a:pt x="905" y="21192"/>
                    <a:pt x="435" y="19766"/>
                  </a:cubicBezTo>
                  <a:cubicBezTo>
                    <a:pt x="-34" y="18340"/>
                    <a:pt x="-269" y="15894"/>
                    <a:pt x="494" y="13042"/>
                  </a:cubicBezTo>
                  <a:cubicBezTo>
                    <a:pt x="1257" y="10189"/>
                    <a:pt x="3018" y="6928"/>
                    <a:pt x="5953" y="4891"/>
                  </a:cubicBezTo>
                  <a:cubicBezTo>
                    <a:pt x="8888" y="2853"/>
                    <a:pt x="12996" y="2038"/>
                    <a:pt x="15755" y="1426"/>
                  </a:cubicBezTo>
                  <a:cubicBezTo>
                    <a:pt x="18514" y="815"/>
                    <a:pt x="19922" y="408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0858466" y="6820842"/>
              <a:ext cx="241301" cy="11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105"/>
                  </a:moveTo>
                  <a:cubicBezTo>
                    <a:pt x="2274" y="968"/>
                    <a:pt x="4547" y="-169"/>
                    <a:pt x="6347" y="20"/>
                  </a:cubicBezTo>
                  <a:cubicBezTo>
                    <a:pt x="8147" y="210"/>
                    <a:pt x="9474" y="1726"/>
                    <a:pt x="10232" y="3620"/>
                  </a:cubicBezTo>
                  <a:cubicBezTo>
                    <a:pt x="10989" y="5515"/>
                    <a:pt x="11179" y="7789"/>
                    <a:pt x="10326" y="10252"/>
                  </a:cubicBezTo>
                  <a:cubicBezTo>
                    <a:pt x="9474" y="12715"/>
                    <a:pt x="7579" y="15368"/>
                    <a:pt x="6063" y="17263"/>
                  </a:cubicBezTo>
                  <a:cubicBezTo>
                    <a:pt x="4547" y="19157"/>
                    <a:pt x="3411" y="20294"/>
                    <a:pt x="3411" y="20863"/>
                  </a:cubicBezTo>
                  <a:cubicBezTo>
                    <a:pt x="3411" y="21431"/>
                    <a:pt x="4547" y="21431"/>
                    <a:pt x="7768" y="21431"/>
                  </a:cubicBezTo>
                  <a:cubicBezTo>
                    <a:pt x="10989" y="21431"/>
                    <a:pt x="16295" y="21431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61" name="Drawing"/>
          <p:cNvGrpSpPr/>
          <p:nvPr/>
        </p:nvGrpSpPr>
        <p:grpSpPr>
          <a:xfrm>
            <a:off x="11226800" y="1580018"/>
            <a:ext cx="1269295" cy="667883"/>
            <a:chOff x="0" y="0"/>
            <a:chExt cx="1269294" cy="667881"/>
          </a:xfrm>
        </p:grpSpPr>
        <p:sp>
          <p:nvSpPr>
            <p:cNvPr id="352" name="Line"/>
            <p:cNvSpPr/>
            <p:nvPr/>
          </p:nvSpPr>
          <p:spPr>
            <a:xfrm>
              <a:off x="0" y="0"/>
              <a:ext cx="266701" cy="50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6528"/>
                  </a:moveTo>
                  <a:cubicBezTo>
                    <a:pt x="0" y="5808"/>
                    <a:pt x="0" y="5088"/>
                    <a:pt x="343" y="4863"/>
                  </a:cubicBezTo>
                  <a:cubicBezTo>
                    <a:pt x="686" y="4638"/>
                    <a:pt x="1371" y="4908"/>
                    <a:pt x="2229" y="6303"/>
                  </a:cubicBezTo>
                  <a:cubicBezTo>
                    <a:pt x="3086" y="7698"/>
                    <a:pt x="4114" y="10218"/>
                    <a:pt x="5143" y="12558"/>
                  </a:cubicBezTo>
                  <a:cubicBezTo>
                    <a:pt x="6171" y="14898"/>
                    <a:pt x="7200" y="17058"/>
                    <a:pt x="7971" y="18498"/>
                  </a:cubicBezTo>
                  <a:cubicBezTo>
                    <a:pt x="8743" y="19938"/>
                    <a:pt x="9257" y="20658"/>
                    <a:pt x="9943" y="21063"/>
                  </a:cubicBezTo>
                  <a:cubicBezTo>
                    <a:pt x="10629" y="21468"/>
                    <a:pt x="11486" y="21558"/>
                    <a:pt x="12257" y="21018"/>
                  </a:cubicBezTo>
                  <a:cubicBezTo>
                    <a:pt x="13029" y="20478"/>
                    <a:pt x="13714" y="19308"/>
                    <a:pt x="14486" y="17058"/>
                  </a:cubicBezTo>
                  <a:cubicBezTo>
                    <a:pt x="15257" y="14808"/>
                    <a:pt x="16114" y="11478"/>
                    <a:pt x="17057" y="8643"/>
                  </a:cubicBezTo>
                  <a:cubicBezTo>
                    <a:pt x="18000" y="5808"/>
                    <a:pt x="19029" y="3468"/>
                    <a:pt x="19714" y="2028"/>
                  </a:cubicBezTo>
                  <a:cubicBezTo>
                    <a:pt x="20400" y="588"/>
                    <a:pt x="20743" y="48"/>
                    <a:pt x="20914" y="3"/>
                  </a:cubicBezTo>
                  <a:cubicBezTo>
                    <a:pt x="21086" y="-42"/>
                    <a:pt x="21086" y="408"/>
                    <a:pt x="21171" y="1083"/>
                  </a:cubicBezTo>
                  <a:cubicBezTo>
                    <a:pt x="21257" y="1758"/>
                    <a:pt x="21429" y="2658"/>
                    <a:pt x="21600" y="3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27486" y="317935"/>
              <a:ext cx="185264" cy="15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0831" fill="norm" stroke="1" extrusionOk="0">
                  <a:moveTo>
                    <a:pt x="13233" y="7007"/>
                  </a:moveTo>
                  <a:cubicBezTo>
                    <a:pt x="12505" y="4991"/>
                    <a:pt x="11777" y="2975"/>
                    <a:pt x="10321" y="1535"/>
                  </a:cubicBezTo>
                  <a:cubicBezTo>
                    <a:pt x="8864" y="95"/>
                    <a:pt x="6680" y="-769"/>
                    <a:pt x="4617" y="959"/>
                  </a:cubicBezTo>
                  <a:cubicBezTo>
                    <a:pt x="2554" y="2687"/>
                    <a:pt x="613" y="7007"/>
                    <a:pt x="127" y="10463"/>
                  </a:cubicBezTo>
                  <a:cubicBezTo>
                    <a:pt x="-358" y="13919"/>
                    <a:pt x="613" y="16511"/>
                    <a:pt x="1826" y="17807"/>
                  </a:cubicBezTo>
                  <a:cubicBezTo>
                    <a:pt x="3040" y="19103"/>
                    <a:pt x="4496" y="19103"/>
                    <a:pt x="6195" y="17807"/>
                  </a:cubicBezTo>
                  <a:cubicBezTo>
                    <a:pt x="7894" y="16511"/>
                    <a:pt x="9835" y="13919"/>
                    <a:pt x="11170" y="12047"/>
                  </a:cubicBezTo>
                  <a:cubicBezTo>
                    <a:pt x="12505" y="10175"/>
                    <a:pt x="13233" y="9023"/>
                    <a:pt x="13597" y="9311"/>
                  </a:cubicBezTo>
                  <a:cubicBezTo>
                    <a:pt x="13961" y="9599"/>
                    <a:pt x="13961" y="11327"/>
                    <a:pt x="14082" y="12911"/>
                  </a:cubicBezTo>
                  <a:cubicBezTo>
                    <a:pt x="14204" y="14495"/>
                    <a:pt x="14446" y="15935"/>
                    <a:pt x="15660" y="17231"/>
                  </a:cubicBezTo>
                  <a:cubicBezTo>
                    <a:pt x="16873" y="18527"/>
                    <a:pt x="19058" y="19679"/>
                    <a:pt x="21242" y="20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450850" y="248781"/>
              <a:ext cx="165101" cy="19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6204"/>
                  </a:moveTo>
                  <a:cubicBezTo>
                    <a:pt x="1938" y="9651"/>
                    <a:pt x="3877" y="13098"/>
                    <a:pt x="4985" y="15855"/>
                  </a:cubicBezTo>
                  <a:cubicBezTo>
                    <a:pt x="6092" y="18613"/>
                    <a:pt x="6369" y="20681"/>
                    <a:pt x="6508" y="21140"/>
                  </a:cubicBezTo>
                  <a:cubicBezTo>
                    <a:pt x="6646" y="21600"/>
                    <a:pt x="6646" y="20451"/>
                    <a:pt x="7754" y="17579"/>
                  </a:cubicBezTo>
                  <a:cubicBezTo>
                    <a:pt x="8862" y="14706"/>
                    <a:pt x="11077" y="10111"/>
                    <a:pt x="13569" y="6894"/>
                  </a:cubicBezTo>
                  <a:cubicBezTo>
                    <a:pt x="16062" y="3677"/>
                    <a:pt x="18831" y="18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722855" y="90139"/>
              <a:ext cx="159795" cy="38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60" fill="norm" stroke="1" extrusionOk="0">
                  <a:moveTo>
                    <a:pt x="21177" y="1395"/>
                  </a:moveTo>
                  <a:cubicBezTo>
                    <a:pt x="20335" y="811"/>
                    <a:pt x="19494" y="227"/>
                    <a:pt x="18372" y="52"/>
                  </a:cubicBezTo>
                  <a:cubicBezTo>
                    <a:pt x="17250" y="-123"/>
                    <a:pt x="15847" y="111"/>
                    <a:pt x="13603" y="1220"/>
                  </a:cubicBezTo>
                  <a:cubicBezTo>
                    <a:pt x="11359" y="2329"/>
                    <a:pt x="8273" y="4314"/>
                    <a:pt x="5608" y="7174"/>
                  </a:cubicBezTo>
                  <a:cubicBezTo>
                    <a:pt x="2943" y="10035"/>
                    <a:pt x="699" y="13771"/>
                    <a:pt x="138" y="16340"/>
                  </a:cubicBezTo>
                  <a:cubicBezTo>
                    <a:pt x="-423" y="18908"/>
                    <a:pt x="699" y="20309"/>
                    <a:pt x="3925" y="20893"/>
                  </a:cubicBezTo>
                  <a:cubicBezTo>
                    <a:pt x="7151" y="21477"/>
                    <a:pt x="12481" y="21243"/>
                    <a:pt x="17811" y="2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003300" y="242431"/>
              <a:ext cx="1270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254"/>
                    <a:pt x="10800" y="10508"/>
                    <a:pt x="14400" y="14108"/>
                  </a:cubicBezTo>
                  <a:cubicBezTo>
                    <a:pt x="18000" y="17708"/>
                    <a:pt x="19800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008153" y="279324"/>
              <a:ext cx="153898" cy="24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19" fill="norm" stroke="1" extrusionOk="0">
                  <a:moveTo>
                    <a:pt x="21223" y="1234"/>
                  </a:moveTo>
                  <a:cubicBezTo>
                    <a:pt x="19764" y="670"/>
                    <a:pt x="18304" y="107"/>
                    <a:pt x="16845" y="13"/>
                  </a:cubicBezTo>
                  <a:cubicBezTo>
                    <a:pt x="15385" y="-81"/>
                    <a:pt x="13926" y="295"/>
                    <a:pt x="11007" y="2267"/>
                  </a:cubicBezTo>
                  <a:cubicBezTo>
                    <a:pt x="8088" y="4239"/>
                    <a:pt x="3709" y="7808"/>
                    <a:pt x="1666" y="11282"/>
                  </a:cubicBezTo>
                  <a:cubicBezTo>
                    <a:pt x="-377" y="14757"/>
                    <a:pt x="-85" y="18138"/>
                    <a:pt x="207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117600" y="191631"/>
              <a:ext cx="15169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20416" y="0"/>
                  </a:moveTo>
                  <a:cubicBezTo>
                    <a:pt x="21008" y="4229"/>
                    <a:pt x="21600" y="8457"/>
                    <a:pt x="20860" y="11600"/>
                  </a:cubicBezTo>
                  <a:cubicBezTo>
                    <a:pt x="20121" y="14743"/>
                    <a:pt x="18049" y="16800"/>
                    <a:pt x="14351" y="18286"/>
                  </a:cubicBezTo>
                  <a:cubicBezTo>
                    <a:pt x="10652" y="19771"/>
                    <a:pt x="5326" y="20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0" y="554110"/>
              <a:ext cx="679451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2355" y="13500"/>
                    <a:pt x="4710" y="6300"/>
                    <a:pt x="7368" y="2700"/>
                  </a:cubicBezTo>
                  <a:cubicBezTo>
                    <a:pt x="10026" y="-900"/>
                    <a:pt x="12987" y="-900"/>
                    <a:pt x="15409" y="2700"/>
                  </a:cubicBezTo>
                  <a:cubicBezTo>
                    <a:pt x="17832" y="6300"/>
                    <a:pt x="19716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62368" y="629781"/>
              <a:ext cx="74408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585" y="0"/>
                  </a:moveTo>
                  <a:cubicBezTo>
                    <a:pt x="278" y="0"/>
                    <a:pt x="-29" y="0"/>
                    <a:pt x="2" y="1200"/>
                  </a:cubicBezTo>
                  <a:cubicBezTo>
                    <a:pt x="32" y="2400"/>
                    <a:pt x="401" y="4800"/>
                    <a:pt x="1720" y="6000"/>
                  </a:cubicBezTo>
                  <a:cubicBezTo>
                    <a:pt x="3039" y="7200"/>
                    <a:pt x="5310" y="7200"/>
                    <a:pt x="7764" y="7200"/>
                  </a:cubicBezTo>
                  <a:cubicBezTo>
                    <a:pt x="10219" y="7200"/>
                    <a:pt x="12857" y="7200"/>
                    <a:pt x="15189" y="9600"/>
                  </a:cubicBezTo>
                  <a:cubicBezTo>
                    <a:pt x="17521" y="12000"/>
                    <a:pt x="19546" y="16800"/>
                    <a:pt x="215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1" name="Drawing"/>
          <p:cNvGrpSpPr/>
          <p:nvPr/>
        </p:nvGrpSpPr>
        <p:grpSpPr>
          <a:xfrm>
            <a:off x="476250" y="1736490"/>
            <a:ext cx="11848092" cy="7750411"/>
            <a:chOff x="0" y="0"/>
            <a:chExt cx="11848091" cy="7750409"/>
          </a:xfrm>
        </p:grpSpPr>
        <p:sp>
          <p:nvSpPr>
            <p:cNvPr id="1926" name="Line"/>
            <p:cNvSpPr/>
            <p:nvPr/>
          </p:nvSpPr>
          <p:spPr>
            <a:xfrm>
              <a:off x="400050" y="202614"/>
              <a:ext cx="184676" cy="29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224" fill="norm" stroke="1" extrusionOk="0">
                  <a:moveTo>
                    <a:pt x="0" y="3883"/>
                  </a:moveTo>
                  <a:cubicBezTo>
                    <a:pt x="243" y="2833"/>
                    <a:pt x="485" y="1783"/>
                    <a:pt x="1820" y="1033"/>
                  </a:cubicBezTo>
                  <a:cubicBezTo>
                    <a:pt x="3155" y="283"/>
                    <a:pt x="5582" y="-167"/>
                    <a:pt x="7766" y="58"/>
                  </a:cubicBezTo>
                  <a:cubicBezTo>
                    <a:pt x="9951" y="283"/>
                    <a:pt x="11892" y="1183"/>
                    <a:pt x="12256" y="2758"/>
                  </a:cubicBezTo>
                  <a:cubicBezTo>
                    <a:pt x="12620" y="4333"/>
                    <a:pt x="11407" y="6583"/>
                    <a:pt x="10193" y="7783"/>
                  </a:cubicBezTo>
                  <a:cubicBezTo>
                    <a:pt x="8980" y="8983"/>
                    <a:pt x="7766" y="9133"/>
                    <a:pt x="8130" y="9208"/>
                  </a:cubicBezTo>
                  <a:cubicBezTo>
                    <a:pt x="8494" y="9283"/>
                    <a:pt x="10436" y="9283"/>
                    <a:pt x="12620" y="9583"/>
                  </a:cubicBezTo>
                  <a:cubicBezTo>
                    <a:pt x="14804" y="9883"/>
                    <a:pt x="17231" y="10483"/>
                    <a:pt x="18930" y="11533"/>
                  </a:cubicBezTo>
                  <a:cubicBezTo>
                    <a:pt x="20629" y="12583"/>
                    <a:pt x="21600" y="14083"/>
                    <a:pt x="20993" y="15658"/>
                  </a:cubicBezTo>
                  <a:cubicBezTo>
                    <a:pt x="20387" y="17233"/>
                    <a:pt x="18202" y="18883"/>
                    <a:pt x="15411" y="19933"/>
                  </a:cubicBezTo>
                  <a:cubicBezTo>
                    <a:pt x="12620" y="20983"/>
                    <a:pt x="9222" y="21433"/>
                    <a:pt x="7038" y="21133"/>
                  </a:cubicBezTo>
                  <a:cubicBezTo>
                    <a:pt x="4854" y="20833"/>
                    <a:pt x="3883" y="19783"/>
                    <a:pt x="2912" y="18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241300" y="63387"/>
              <a:ext cx="423558" cy="6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57" fill="norm" stroke="1" extrusionOk="0">
                  <a:moveTo>
                    <a:pt x="13863" y="1632"/>
                  </a:moveTo>
                  <a:cubicBezTo>
                    <a:pt x="11606" y="1056"/>
                    <a:pt x="9349" y="480"/>
                    <a:pt x="7899" y="192"/>
                  </a:cubicBezTo>
                  <a:cubicBezTo>
                    <a:pt x="6448" y="-96"/>
                    <a:pt x="5803" y="-96"/>
                    <a:pt x="4836" y="444"/>
                  </a:cubicBezTo>
                  <a:cubicBezTo>
                    <a:pt x="3869" y="984"/>
                    <a:pt x="2579" y="2064"/>
                    <a:pt x="1612" y="3828"/>
                  </a:cubicBezTo>
                  <a:cubicBezTo>
                    <a:pt x="645" y="5592"/>
                    <a:pt x="0" y="8040"/>
                    <a:pt x="0" y="10416"/>
                  </a:cubicBezTo>
                  <a:cubicBezTo>
                    <a:pt x="0" y="12792"/>
                    <a:pt x="645" y="15096"/>
                    <a:pt x="1558" y="16860"/>
                  </a:cubicBezTo>
                  <a:cubicBezTo>
                    <a:pt x="2472" y="18624"/>
                    <a:pt x="3654" y="19848"/>
                    <a:pt x="5427" y="20568"/>
                  </a:cubicBezTo>
                  <a:cubicBezTo>
                    <a:pt x="7200" y="21288"/>
                    <a:pt x="9564" y="21504"/>
                    <a:pt x="12143" y="20928"/>
                  </a:cubicBezTo>
                  <a:cubicBezTo>
                    <a:pt x="14722" y="20352"/>
                    <a:pt x="17516" y="18984"/>
                    <a:pt x="19236" y="17184"/>
                  </a:cubicBezTo>
                  <a:cubicBezTo>
                    <a:pt x="20955" y="15384"/>
                    <a:pt x="21600" y="13152"/>
                    <a:pt x="21493" y="11172"/>
                  </a:cubicBezTo>
                  <a:cubicBezTo>
                    <a:pt x="21385" y="9192"/>
                    <a:pt x="20525" y="7464"/>
                    <a:pt x="19182" y="6132"/>
                  </a:cubicBezTo>
                  <a:cubicBezTo>
                    <a:pt x="17839" y="4800"/>
                    <a:pt x="16012" y="3864"/>
                    <a:pt x="13916" y="3756"/>
                  </a:cubicBezTo>
                  <a:cubicBezTo>
                    <a:pt x="11821" y="3648"/>
                    <a:pt x="9457" y="4368"/>
                    <a:pt x="7093" y="5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284350" y="89082"/>
              <a:ext cx="277750" cy="46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37" fill="norm" stroke="1" extrusionOk="0">
                  <a:moveTo>
                    <a:pt x="4781" y="1622"/>
                  </a:moveTo>
                  <a:cubicBezTo>
                    <a:pt x="4617" y="837"/>
                    <a:pt x="4454" y="51"/>
                    <a:pt x="4454" y="2"/>
                  </a:cubicBezTo>
                  <a:cubicBezTo>
                    <a:pt x="4454" y="-47"/>
                    <a:pt x="4617" y="640"/>
                    <a:pt x="4536" y="2506"/>
                  </a:cubicBezTo>
                  <a:cubicBezTo>
                    <a:pt x="4454" y="4371"/>
                    <a:pt x="4127" y="7415"/>
                    <a:pt x="3308" y="10508"/>
                  </a:cubicBezTo>
                  <a:cubicBezTo>
                    <a:pt x="2490" y="13600"/>
                    <a:pt x="1181" y="16742"/>
                    <a:pt x="527" y="18558"/>
                  </a:cubicBezTo>
                  <a:cubicBezTo>
                    <a:pt x="-128" y="20375"/>
                    <a:pt x="-128" y="20866"/>
                    <a:pt x="281" y="21160"/>
                  </a:cubicBezTo>
                  <a:cubicBezTo>
                    <a:pt x="690" y="21455"/>
                    <a:pt x="1508" y="21553"/>
                    <a:pt x="3881" y="21258"/>
                  </a:cubicBezTo>
                  <a:cubicBezTo>
                    <a:pt x="6254" y="20964"/>
                    <a:pt x="10181" y="20277"/>
                    <a:pt x="13372" y="19737"/>
                  </a:cubicBezTo>
                  <a:cubicBezTo>
                    <a:pt x="16563" y="19197"/>
                    <a:pt x="19017" y="18804"/>
                    <a:pt x="21472" y="18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627716" y="333609"/>
              <a:ext cx="423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15"/>
                    <a:pt x="0" y="11631"/>
                    <a:pt x="0" y="15231"/>
                  </a:cubicBezTo>
                  <a:cubicBezTo>
                    <a:pt x="0" y="18831"/>
                    <a:pt x="108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591542" y="206609"/>
              <a:ext cx="2770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15567" y="21600"/>
                  </a:moveTo>
                  <a:cubicBezTo>
                    <a:pt x="10939" y="17550"/>
                    <a:pt x="6310" y="13500"/>
                    <a:pt x="3225" y="9900"/>
                  </a:cubicBezTo>
                  <a:cubicBezTo>
                    <a:pt x="139" y="6300"/>
                    <a:pt x="-1404" y="3150"/>
                    <a:pt x="1682" y="1575"/>
                  </a:cubicBezTo>
                  <a:cubicBezTo>
                    <a:pt x="4767" y="0"/>
                    <a:pt x="12482" y="0"/>
                    <a:pt x="201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1724378" y="249582"/>
              <a:ext cx="167923" cy="22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37" fill="norm" stroke="1" extrusionOk="0">
                  <a:moveTo>
                    <a:pt x="1980" y="1958"/>
                  </a:moveTo>
                  <a:cubicBezTo>
                    <a:pt x="1170" y="8417"/>
                    <a:pt x="360" y="14877"/>
                    <a:pt x="90" y="15281"/>
                  </a:cubicBezTo>
                  <a:cubicBezTo>
                    <a:pt x="-180" y="15685"/>
                    <a:pt x="90" y="10032"/>
                    <a:pt x="1845" y="6197"/>
                  </a:cubicBezTo>
                  <a:cubicBezTo>
                    <a:pt x="3600" y="2361"/>
                    <a:pt x="6840" y="343"/>
                    <a:pt x="9675" y="40"/>
                  </a:cubicBezTo>
                  <a:cubicBezTo>
                    <a:pt x="12510" y="-263"/>
                    <a:pt x="14940" y="1150"/>
                    <a:pt x="16560" y="4481"/>
                  </a:cubicBezTo>
                  <a:cubicBezTo>
                    <a:pt x="18180" y="7812"/>
                    <a:pt x="18990" y="13060"/>
                    <a:pt x="19665" y="16189"/>
                  </a:cubicBezTo>
                  <a:cubicBezTo>
                    <a:pt x="20340" y="19318"/>
                    <a:pt x="20880" y="20328"/>
                    <a:pt x="2142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1975458" y="250449"/>
              <a:ext cx="145442" cy="22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254" fill="norm" stroke="1" extrusionOk="0">
                  <a:moveTo>
                    <a:pt x="5389" y="10959"/>
                  </a:moveTo>
                  <a:cubicBezTo>
                    <a:pt x="8127" y="9344"/>
                    <a:pt x="10865" y="7729"/>
                    <a:pt x="12234" y="6417"/>
                  </a:cubicBezTo>
                  <a:cubicBezTo>
                    <a:pt x="13603" y="5104"/>
                    <a:pt x="13603" y="4095"/>
                    <a:pt x="13450" y="3086"/>
                  </a:cubicBezTo>
                  <a:cubicBezTo>
                    <a:pt x="13298" y="2076"/>
                    <a:pt x="12994" y="1067"/>
                    <a:pt x="12081" y="461"/>
                  </a:cubicBezTo>
                  <a:cubicBezTo>
                    <a:pt x="11169" y="-144"/>
                    <a:pt x="9648" y="-346"/>
                    <a:pt x="7214" y="1067"/>
                  </a:cubicBezTo>
                  <a:cubicBezTo>
                    <a:pt x="4780" y="2480"/>
                    <a:pt x="1434" y="5508"/>
                    <a:pt x="369" y="8738"/>
                  </a:cubicBezTo>
                  <a:cubicBezTo>
                    <a:pt x="-696" y="11968"/>
                    <a:pt x="521" y="15400"/>
                    <a:pt x="4324" y="17519"/>
                  </a:cubicBezTo>
                  <a:cubicBezTo>
                    <a:pt x="8127" y="19639"/>
                    <a:pt x="14515" y="20447"/>
                    <a:pt x="20904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2148496" y="302131"/>
              <a:ext cx="213704" cy="12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19706" fill="norm" stroke="1" extrusionOk="0">
                  <a:moveTo>
                    <a:pt x="13756" y="7695"/>
                  </a:moveTo>
                  <a:cubicBezTo>
                    <a:pt x="13756" y="6084"/>
                    <a:pt x="13756" y="4472"/>
                    <a:pt x="12486" y="2698"/>
                  </a:cubicBezTo>
                  <a:cubicBezTo>
                    <a:pt x="11215" y="925"/>
                    <a:pt x="8674" y="-1009"/>
                    <a:pt x="6345" y="603"/>
                  </a:cubicBezTo>
                  <a:cubicBezTo>
                    <a:pt x="4015" y="2215"/>
                    <a:pt x="1898" y="7373"/>
                    <a:pt x="839" y="10758"/>
                  </a:cubicBezTo>
                  <a:cubicBezTo>
                    <a:pt x="-220" y="14143"/>
                    <a:pt x="-220" y="15755"/>
                    <a:pt x="521" y="17367"/>
                  </a:cubicBezTo>
                  <a:cubicBezTo>
                    <a:pt x="1262" y="18979"/>
                    <a:pt x="2745" y="20591"/>
                    <a:pt x="4968" y="19140"/>
                  </a:cubicBezTo>
                  <a:cubicBezTo>
                    <a:pt x="7192" y="17690"/>
                    <a:pt x="10156" y="13176"/>
                    <a:pt x="11956" y="10113"/>
                  </a:cubicBezTo>
                  <a:cubicBezTo>
                    <a:pt x="13756" y="7051"/>
                    <a:pt x="14392" y="5439"/>
                    <a:pt x="14709" y="5600"/>
                  </a:cubicBezTo>
                  <a:cubicBezTo>
                    <a:pt x="15027" y="5761"/>
                    <a:pt x="15027" y="7695"/>
                    <a:pt x="16086" y="10113"/>
                  </a:cubicBezTo>
                  <a:cubicBezTo>
                    <a:pt x="17145" y="12531"/>
                    <a:pt x="19262" y="15433"/>
                    <a:pt x="21380" y="18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2381249" y="249562"/>
              <a:ext cx="196851" cy="19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166"/>
                  </a:moveTo>
                  <a:cubicBezTo>
                    <a:pt x="2555" y="3453"/>
                    <a:pt x="5110" y="6739"/>
                    <a:pt x="6735" y="9909"/>
                  </a:cubicBezTo>
                  <a:cubicBezTo>
                    <a:pt x="8361" y="13079"/>
                    <a:pt x="9058" y="16131"/>
                    <a:pt x="9058" y="18126"/>
                  </a:cubicBezTo>
                  <a:cubicBezTo>
                    <a:pt x="9058" y="20122"/>
                    <a:pt x="8361" y="21061"/>
                    <a:pt x="7548" y="21179"/>
                  </a:cubicBezTo>
                  <a:cubicBezTo>
                    <a:pt x="6735" y="21296"/>
                    <a:pt x="5806" y="20592"/>
                    <a:pt x="5226" y="18596"/>
                  </a:cubicBezTo>
                  <a:cubicBezTo>
                    <a:pt x="4645" y="16600"/>
                    <a:pt x="4413" y="13313"/>
                    <a:pt x="5458" y="9909"/>
                  </a:cubicBezTo>
                  <a:cubicBezTo>
                    <a:pt x="6503" y="6505"/>
                    <a:pt x="8826" y="2983"/>
                    <a:pt x="11729" y="1339"/>
                  </a:cubicBezTo>
                  <a:cubicBezTo>
                    <a:pt x="14632" y="-304"/>
                    <a:pt x="18116" y="-69"/>
                    <a:pt x="21600" y="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2584449" y="270109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64"/>
                    <a:pt x="0" y="11127"/>
                    <a:pt x="3600" y="14727"/>
                  </a:cubicBezTo>
                  <a:cubicBezTo>
                    <a:pt x="7200" y="18327"/>
                    <a:pt x="144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2609850" y="130409"/>
              <a:ext cx="31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2642113" y="3409"/>
              <a:ext cx="333715" cy="716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515" fill="norm" stroke="1" extrusionOk="0">
                  <a:moveTo>
                    <a:pt x="7614" y="0"/>
                  </a:moveTo>
                  <a:cubicBezTo>
                    <a:pt x="6675" y="1842"/>
                    <a:pt x="5736" y="3685"/>
                    <a:pt x="5132" y="5495"/>
                  </a:cubicBezTo>
                  <a:cubicBezTo>
                    <a:pt x="4529" y="7306"/>
                    <a:pt x="4260" y="9085"/>
                    <a:pt x="4126" y="10133"/>
                  </a:cubicBezTo>
                  <a:cubicBezTo>
                    <a:pt x="3992" y="11181"/>
                    <a:pt x="3992" y="11499"/>
                    <a:pt x="4193" y="11816"/>
                  </a:cubicBezTo>
                  <a:cubicBezTo>
                    <a:pt x="4394" y="12134"/>
                    <a:pt x="4797" y="12452"/>
                    <a:pt x="5334" y="12611"/>
                  </a:cubicBezTo>
                  <a:cubicBezTo>
                    <a:pt x="5870" y="12769"/>
                    <a:pt x="6541" y="12769"/>
                    <a:pt x="7011" y="12579"/>
                  </a:cubicBezTo>
                  <a:cubicBezTo>
                    <a:pt x="7480" y="12388"/>
                    <a:pt x="7749" y="12007"/>
                    <a:pt x="7614" y="11435"/>
                  </a:cubicBezTo>
                  <a:cubicBezTo>
                    <a:pt x="7480" y="10864"/>
                    <a:pt x="6944" y="10101"/>
                    <a:pt x="6004" y="9593"/>
                  </a:cubicBezTo>
                  <a:cubicBezTo>
                    <a:pt x="5065" y="9085"/>
                    <a:pt x="3724" y="8831"/>
                    <a:pt x="2516" y="8672"/>
                  </a:cubicBezTo>
                  <a:cubicBezTo>
                    <a:pt x="1309" y="8513"/>
                    <a:pt x="235" y="8449"/>
                    <a:pt x="34" y="8354"/>
                  </a:cubicBezTo>
                  <a:cubicBezTo>
                    <a:pt x="-167" y="8259"/>
                    <a:pt x="504" y="8132"/>
                    <a:pt x="2248" y="7973"/>
                  </a:cubicBezTo>
                  <a:cubicBezTo>
                    <a:pt x="3992" y="7814"/>
                    <a:pt x="6809" y="7624"/>
                    <a:pt x="8956" y="7687"/>
                  </a:cubicBezTo>
                  <a:cubicBezTo>
                    <a:pt x="11103" y="7751"/>
                    <a:pt x="12578" y="8068"/>
                    <a:pt x="13652" y="8227"/>
                  </a:cubicBezTo>
                  <a:cubicBezTo>
                    <a:pt x="14725" y="8386"/>
                    <a:pt x="15396" y="8386"/>
                    <a:pt x="15798" y="8227"/>
                  </a:cubicBezTo>
                  <a:cubicBezTo>
                    <a:pt x="16201" y="8068"/>
                    <a:pt x="16335" y="7751"/>
                    <a:pt x="16201" y="7719"/>
                  </a:cubicBezTo>
                  <a:cubicBezTo>
                    <a:pt x="16067" y="7687"/>
                    <a:pt x="15664" y="7941"/>
                    <a:pt x="15597" y="8640"/>
                  </a:cubicBezTo>
                  <a:cubicBezTo>
                    <a:pt x="15530" y="9339"/>
                    <a:pt x="15798" y="10482"/>
                    <a:pt x="16737" y="12134"/>
                  </a:cubicBezTo>
                  <a:cubicBezTo>
                    <a:pt x="17676" y="13786"/>
                    <a:pt x="19286" y="15946"/>
                    <a:pt x="20226" y="17407"/>
                  </a:cubicBezTo>
                  <a:cubicBezTo>
                    <a:pt x="21165" y="18868"/>
                    <a:pt x="21433" y="19631"/>
                    <a:pt x="20829" y="20234"/>
                  </a:cubicBezTo>
                  <a:cubicBezTo>
                    <a:pt x="20226" y="20838"/>
                    <a:pt x="18750" y="21282"/>
                    <a:pt x="17073" y="21441"/>
                  </a:cubicBezTo>
                  <a:cubicBezTo>
                    <a:pt x="15396" y="21600"/>
                    <a:pt x="13517" y="21473"/>
                    <a:pt x="11639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3372846" y="61882"/>
              <a:ext cx="348255" cy="74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96" fill="norm" stroke="1" extrusionOk="0">
                  <a:moveTo>
                    <a:pt x="8971" y="6405"/>
                  </a:moveTo>
                  <a:cubicBezTo>
                    <a:pt x="7793" y="6037"/>
                    <a:pt x="6614" y="5669"/>
                    <a:pt x="5436" y="5454"/>
                  </a:cubicBezTo>
                  <a:cubicBezTo>
                    <a:pt x="4258" y="5239"/>
                    <a:pt x="3080" y="5178"/>
                    <a:pt x="2033" y="5577"/>
                  </a:cubicBezTo>
                  <a:cubicBezTo>
                    <a:pt x="985" y="5976"/>
                    <a:pt x="69" y="6835"/>
                    <a:pt x="3" y="7571"/>
                  </a:cubicBezTo>
                  <a:cubicBezTo>
                    <a:pt x="-62" y="8307"/>
                    <a:pt x="723" y="8921"/>
                    <a:pt x="1902" y="9289"/>
                  </a:cubicBezTo>
                  <a:cubicBezTo>
                    <a:pt x="3080" y="9657"/>
                    <a:pt x="4651" y="9780"/>
                    <a:pt x="5698" y="9504"/>
                  </a:cubicBezTo>
                  <a:cubicBezTo>
                    <a:pt x="6745" y="9228"/>
                    <a:pt x="7269" y="8553"/>
                    <a:pt x="7334" y="7724"/>
                  </a:cubicBezTo>
                  <a:cubicBezTo>
                    <a:pt x="7400" y="6896"/>
                    <a:pt x="7007" y="5914"/>
                    <a:pt x="7203" y="4748"/>
                  </a:cubicBezTo>
                  <a:cubicBezTo>
                    <a:pt x="7400" y="3582"/>
                    <a:pt x="8185" y="2232"/>
                    <a:pt x="9233" y="1404"/>
                  </a:cubicBezTo>
                  <a:cubicBezTo>
                    <a:pt x="10280" y="576"/>
                    <a:pt x="11589" y="269"/>
                    <a:pt x="12571" y="115"/>
                  </a:cubicBezTo>
                  <a:cubicBezTo>
                    <a:pt x="13553" y="-38"/>
                    <a:pt x="14207" y="-38"/>
                    <a:pt x="14600" y="115"/>
                  </a:cubicBezTo>
                  <a:cubicBezTo>
                    <a:pt x="14993" y="269"/>
                    <a:pt x="15123" y="576"/>
                    <a:pt x="14796" y="1680"/>
                  </a:cubicBezTo>
                  <a:cubicBezTo>
                    <a:pt x="14469" y="2785"/>
                    <a:pt x="13683" y="4687"/>
                    <a:pt x="12767" y="6804"/>
                  </a:cubicBezTo>
                  <a:cubicBezTo>
                    <a:pt x="11851" y="8921"/>
                    <a:pt x="10803" y="11253"/>
                    <a:pt x="10214" y="13370"/>
                  </a:cubicBezTo>
                  <a:cubicBezTo>
                    <a:pt x="9625" y="15487"/>
                    <a:pt x="9494" y="17389"/>
                    <a:pt x="9560" y="18586"/>
                  </a:cubicBezTo>
                  <a:cubicBezTo>
                    <a:pt x="9625" y="19782"/>
                    <a:pt x="9887" y="20273"/>
                    <a:pt x="10345" y="20672"/>
                  </a:cubicBezTo>
                  <a:cubicBezTo>
                    <a:pt x="10803" y="21071"/>
                    <a:pt x="11458" y="21378"/>
                    <a:pt x="12113" y="21470"/>
                  </a:cubicBezTo>
                  <a:cubicBezTo>
                    <a:pt x="12767" y="21562"/>
                    <a:pt x="13422" y="21439"/>
                    <a:pt x="14207" y="20642"/>
                  </a:cubicBezTo>
                  <a:cubicBezTo>
                    <a:pt x="14993" y="19844"/>
                    <a:pt x="15909" y="18371"/>
                    <a:pt x="15909" y="16960"/>
                  </a:cubicBezTo>
                  <a:cubicBezTo>
                    <a:pt x="15909" y="15548"/>
                    <a:pt x="14993" y="14198"/>
                    <a:pt x="14338" y="13401"/>
                  </a:cubicBezTo>
                  <a:cubicBezTo>
                    <a:pt x="13683" y="12603"/>
                    <a:pt x="13291" y="12357"/>
                    <a:pt x="13618" y="12143"/>
                  </a:cubicBezTo>
                  <a:cubicBezTo>
                    <a:pt x="13945" y="11928"/>
                    <a:pt x="14993" y="11744"/>
                    <a:pt x="16433" y="11529"/>
                  </a:cubicBezTo>
                  <a:cubicBezTo>
                    <a:pt x="17873" y="11314"/>
                    <a:pt x="19705" y="11069"/>
                    <a:pt x="21538" y="10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4216400" y="98659"/>
              <a:ext cx="241300" cy="36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745"/>
                  </a:moveTo>
                  <a:cubicBezTo>
                    <a:pt x="2274" y="5090"/>
                    <a:pt x="4547" y="9434"/>
                    <a:pt x="6537" y="12786"/>
                  </a:cubicBezTo>
                  <a:cubicBezTo>
                    <a:pt x="8526" y="16138"/>
                    <a:pt x="10232" y="18497"/>
                    <a:pt x="11558" y="19862"/>
                  </a:cubicBezTo>
                  <a:cubicBezTo>
                    <a:pt x="12884" y="21228"/>
                    <a:pt x="13832" y="21600"/>
                    <a:pt x="14495" y="21414"/>
                  </a:cubicBezTo>
                  <a:cubicBezTo>
                    <a:pt x="15158" y="21228"/>
                    <a:pt x="15537" y="20483"/>
                    <a:pt x="16105" y="18248"/>
                  </a:cubicBezTo>
                  <a:cubicBezTo>
                    <a:pt x="16674" y="16014"/>
                    <a:pt x="17432" y="12290"/>
                    <a:pt x="18379" y="9000"/>
                  </a:cubicBezTo>
                  <a:cubicBezTo>
                    <a:pt x="19326" y="5710"/>
                    <a:pt x="20463" y="2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4488232" y="271353"/>
              <a:ext cx="153619" cy="181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026" fill="norm" stroke="1" extrusionOk="0">
                  <a:moveTo>
                    <a:pt x="13485" y="592"/>
                  </a:moveTo>
                  <a:cubicBezTo>
                    <a:pt x="11414" y="101"/>
                    <a:pt x="9342" y="-390"/>
                    <a:pt x="7271" y="469"/>
                  </a:cubicBezTo>
                  <a:cubicBezTo>
                    <a:pt x="5200" y="1328"/>
                    <a:pt x="3129" y="3537"/>
                    <a:pt x="1797" y="6728"/>
                  </a:cubicBezTo>
                  <a:cubicBezTo>
                    <a:pt x="466" y="9919"/>
                    <a:pt x="-126" y="14092"/>
                    <a:pt x="22" y="16669"/>
                  </a:cubicBezTo>
                  <a:cubicBezTo>
                    <a:pt x="170" y="19246"/>
                    <a:pt x="1058" y="20228"/>
                    <a:pt x="2241" y="20719"/>
                  </a:cubicBezTo>
                  <a:cubicBezTo>
                    <a:pt x="3425" y="21210"/>
                    <a:pt x="4904" y="21210"/>
                    <a:pt x="6532" y="19983"/>
                  </a:cubicBezTo>
                  <a:cubicBezTo>
                    <a:pt x="8159" y="18755"/>
                    <a:pt x="9934" y="16301"/>
                    <a:pt x="11266" y="13724"/>
                  </a:cubicBezTo>
                  <a:cubicBezTo>
                    <a:pt x="12597" y="11146"/>
                    <a:pt x="13485" y="8446"/>
                    <a:pt x="13929" y="7710"/>
                  </a:cubicBezTo>
                  <a:cubicBezTo>
                    <a:pt x="14373" y="6974"/>
                    <a:pt x="14373" y="8201"/>
                    <a:pt x="15556" y="9919"/>
                  </a:cubicBezTo>
                  <a:cubicBezTo>
                    <a:pt x="16740" y="11637"/>
                    <a:pt x="19107" y="13846"/>
                    <a:pt x="21474" y="16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4686300" y="270109"/>
              <a:ext cx="120650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1699"/>
                    <a:pt x="6063" y="3398"/>
                    <a:pt x="8147" y="6067"/>
                  </a:cubicBezTo>
                  <a:cubicBezTo>
                    <a:pt x="10232" y="8737"/>
                    <a:pt x="11368" y="12378"/>
                    <a:pt x="11937" y="14804"/>
                  </a:cubicBezTo>
                  <a:cubicBezTo>
                    <a:pt x="12505" y="17231"/>
                    <a:pt x="12505" y="18445"/>
                    <a:pt x="11937" y="19537"/>
                  </a:cubicBezTo>
                  <a:cubicBezTo>
                    <a:pt x="11368" y="20629"/>
                    <a:pt x="10232" y="21600"/>
                    <a:pt x="8905" y="21600"/>
                  </a:cubicBezTo>
                  <a:cubicBezTo>
                    <a:pt x="7579" y="21600"/>
                    <a:pt x="6063" y="20629"/>
                    <a:pt x="5305" y="18809"/>
                  </a:cubicBezTo>
                  <a:cubicBezTo>
                    <a:pt x="4547" y="16989"/>
                    <a:pt x="4547" y="14319"/>
                    <a:pt x="7389" y="11043"/>
                  </a:cubicBezTo>
                  <a:cubicBezTo>
                    <a:pt x="10232" y="7766"/>
                    <a:pt x="15916" y="38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4864100" y="212959"/>
              <a:ext cx="317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5891"/>
                  </a:moveTo>
                  <a:cubicBezTo>
                    <a:pt x="2880" y="10255"/>
                    <a:pt x="1440" y="14618"/>
                    <a:pt x="720" y="17455"/>
                  </a:cubicBezTo>
                  <a:cubicBezTo>
                    <a:pt x="0" y="20291"/>
                    <a:pt x="0" y="21600"/>
                    <a:pt x="0" y="21600"/>
                  </a:cubicBezTo>
                  <a:cubicBezTo>
                    <a:pt x="0" y="21600"/>
                    <a:pt x="0" y="20291"/>
                    <a:pt x="3600" y="16473"/>
                  </a:cubicBezTo>
                  <a:cubicBezTo>
                    <a:pt x="7200" y="12655"/>
                    <a:pt x="14400" y="6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4909729" y="250496"/>
              <a:ext cx="100421" cy="17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07" fill="norm" stroke="1" extrusionOk="0">
                  <a:moveTo>
                    <a:pt x="18649" y="861"/>
                  </a:moveTo>
                  <a:cubicBezTo>
                    <a:pt x="16399" y="334"/>
                    <a:pt x="14149" y="-193"/>
                    <a:pt x="12124" y="70"/>
                  </a:cubicBezTo>
                  <a:cubicBezTo>
                    <a:pt x="10099" y="334"/>
                    <a:pt x="8299" y="1387"/>
                    <a:pt x="6274" y="4022"/>
                  </a:cubicBezTo>
                  <a:cubicBezTo>
                    <a:pt x="4249" y="6656"/>
                    <a:pt x="1999" y="10870"/>
                    <a:pt x="874" y="13636"/>
                  </a:cubicBezTo>
                  <a:cubicBezTo>
                    <a:pt x="-251" y="16402"/>
                    <a:pt x="-251" y="17719"/>
                    <a:pt x="649" y="18773"/>
                  </a:cubicBezTo>
                  <a:cubicBezTo>
                    <a:pt x="1549" y="19827"/>
                    <a:pt x="3349" y="20617"/>
                    <a:pt x="6724" y="19036"/>
                  </a:cubicBezTo>
                  <a:cubicBezTo>
                    <a:pt x="10099" y="17456"/>
                    <a:pt x="15049" y="13505"/>
                    <a:pt x="17749" y="10739"/>
                  </a:cubicBezTo>
                  <a:cubicBezTo>
                    <a:pt x="20449" y="7973"/>
                    <a:pt x="20899" y="6392"/>
                    <a:pt x="20449" y="6261"/>
                  </a:cubicBezTo>
                  <a:cubicBezTo>
                    <a:pt x="19999" y="6129"/>
                    <a:pt x="18649" y="7446"/>
                    <a:pt x="17974" y="9685"/>
                  </a:cubicBezTo>
                  <a:cubicBezTo>
                    <a:pt x="17299" y="11924"/>
                    <a:pt x="17299" y="15085"/>
                    <a:pt x="17974" y="17192"/>
                  </a:cubicBezTo>
                  <a:cubicBezTo>
                    <a:pt x="18649" y="19300"/>
                    <a:pt x="19999" y="20353"/>
                    <a:pt x="21349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5080505" y="234186"/>
              <a:ext cx="97233" cy="181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345" fill="norm" stroke="1" extrusionOk="0">
                  <a:moveTo>
                    <a:pt x="5405" y="6448"/>
                  </a:moveTo>
                  <a:cubicBezTo>
                    <a:pt x="4026" y="10421"/>
                    <a:pt x="2647" y="14393"/>
                    <a:pt x="1728" y="17000"/>
                  </a:cubicBezTo>
                  <a:cubicBezTo>
                    <a:pt x="809" y="19607"/>
                    <a:pt x="350" y="20848"/>
                    <a:pt x="120" y="20476"/>
                  </a:cubicBezTo>
                  <a:cubicBezTo>
                    <a:pt x="-110" y="20104"/>
                    <a:pt x="-110" y="18117"/>
                    <a:pt x="1039" y="15014"/>
                  </a:cubicBezTo>
                  <a:cubicBezTo>
                    <a:pt x="2188" y="11911"/>
                    <a:pt x="4486" y="7690"/>
                    <a:pt x="6554" y="4959"/>
                  </a:cubicBezTo>
                  <a:cubicBezTo>
                    <a:pt x="8622" y="2228"/>
                    <a:pt x="10460" y="986"/>
                    <a:pt x="12758" y="366"/>
                  </a:cubicBezTo>
                  <a:cubicBezTo>
                    <a:pt x="15056" y="-255"/>
                    <a:pt x="17813" y="-255"/>
                    <a:pt x="19422" y="1731"/>
                  </a:cubicBezTo>
                  <a:cubicBezTo>
                    <a:pt x="21030" y="3717"/>
                    <a:pt x="21490" y="7690"/>
                    <a:pt x="20801" y="11290"/>
                  </a:cubicBezTo>
                  <a:cubicBezTo>
                    <a:pt x="20111" y="14890"/>
                    <a:pt x="18273" y="18117"/>
                    <a:pt x="16435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5252074" y="218649"/>
              <a:ext cx="310527" cy="19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0647" fill="norm" stroke="1" extrusionOk="0">
                  <a:moveTo>
                    <a:pt x="9214" y="4795"/>
                  </a:moveTo>
                  <a:cubicBezTo>
                    <a:pt x="8626" y="3895"/>
                    <a:pt x="8039" y="2995"/>
                    <a:pt x="7377" y="2658"/>
                  </a:cubicBezTo>
                  <a:cubicBezTo>
                    <a:pt x="6716" y="2320"/>
                    <a:pt x="5981" y="2545"/>
                    <a:pt x="4806" y="4233"/>
                  </a:cubicBezTo>
                  <a:cubicBezTo>
                    <a:pt x="3630" y="5920"/>
                    <a:pt x="2014" y="9070"/>
                    <a:pt x="1133" y="11432"/>
                  </a:cubicBezTo>
                  <a:cubicBezTo>
                    <a:pt x="251" y="13795"/>
                    <a:pt x="104" y="15370"/>
                    <a:pt x="30" y="16720"/>
                  </a:cubicBezTo>
                  <a:cubicBezTo>
                    <a:pt x="-43" y="18070"/>
                    <a:pt x="-43" y="19195"/>
                    <a:pt x="765" y="19983"/>
                  </a:cubicBezTo>
                  <a:cubicBezTo>
                    <a:pt x="1573" y="20770"/>
                    <a:pt x="3190" y="21220"/>
                    <a:pt x="5761" y="19195"/>
                  </a:cubicBezTo>
                  <a:cubicBezTo>
                    <a:pt x="8333" y="17170"/>
                    <a:pt x="11859" y="12670"/>
                    <a:pt x="13843" y="9970"/>
                  </a:cubicBezTo>
                  <a:cubicBezTo>
                    <a:pt x="15826" y="7270"/>
                    <a:pt x="16267" y="6370"/>
                    <a:pt x="16635" y="4908"/>
                  </a:cubicBezTo>
                  <a:cubicBezTo>
                    <a:pt x="17002" y="3445"/>
                    <a:pt x="17296" y="1420"/>
                    <a:pt x="17075" y="520"/>
                  </a:cubicBezTo>
                  <a:cubicBezTo>
                    <a:pt x="16855" y="-380"/>
                    <a:pt x="16120" y="-155"/>
                    <a:pt x="15018" y="1533"/>
                  </a:cubicBezTo>
                  <a:cubicBezTo>
                    <a:pt x="13916" y="3220"/>
                    <a:pt x="12447" y="6370"/>
                    <a:pt x="11712" y="8508"/>
                  </a:cubicBezTo>
                  <a:cubicBezTo>
                    <a:pt x="10977" y="10645"/>
                    <a:pt x="10977" y="11770"/>
                    <a:pt x="10977" y="12895"/>
                  </a:cubicBezTo>
                  <a:cubicBezTo>
                    <a:pt x="10977" y="14020"/>
                    <a:pt x="10977" y="15145"/>
                    <a:pt x="12741" y="15820"/>
                  </a:cubicBezTo>
                  <a:cubicBezTo>
                    <a:pt x="14504" y="16495"/>
                    <a:pt x="18030" y="16720"/>
                    <a:pt x="21557" y="16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1377950" y="613009"/>
              <a:ext cx="36512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" y="20671"/>
                    <a:pt x="877" y="19742"/>
                    <a:pt x="1346" y="19161"/>
                  </a:cubicBezTo>
                  <a:cubicBezTo>
                    <a:pt x="1816" y="18581"/>
                    <a:pt x="2317" y="18348"/>
                    <a:pt x="2767" y="18000"/>
                  </a:cubicBezTo>
                  <a:cubicBezTo>
                    <a:pt x="3218" y="17652"/>
                    <a:pt x="3619" y="17187"/>
                    <a:pt x="4051" y="16723"/>
                  </a:cubicBezTo>
                  <a:cubicBezTo>
                    <a:pt x="4483" y="16258"/>
                    <a:pt x="4946" y="15794"/>
                    <a:pt x="5447" y="15213"/>
                  </a:cubicBezTo>
                  <a:cubicBezTo>
                    <a:pt x="5948" y="14632"/>
                    <a:pt x="6486" y="13935"/>
                    <a:pt x="7043" y="13471"/>
                  </a:cubicBezTo>
                  <a:cubicBezTo>
                    <a:pt x="7601" y="13006"/>
                    <a:pt x="8177" y="12774"/>
                    <a:pt x="8653" y="12542"/>
                  </a:cubicBezTo>
                  <a:cubicBezTo>
                    <a:pt x="9128" y="12310"/>
                    <a:pt x="9504" y="12077"/>
                    <a:pt x="9892" y="11845"/>
                  </a:cubicBezTo>
                  <a:cubicBezTo>
                    <a:pt x="10280" y="11613"/>
                    <a:pt x="10681" y="11381"/>
                    <a:pt x="11069" y="11148"/>
                  </a:cubicBezTo>
                  <a:cubicBezTo>
                    <a:pt x="11457" y="10916"/>
                    <a:pt x="11833" y="10684"/>
                    <a:pt x="12221" y="10452"/>
                  </a:cubicBezTo>
                  <a:cubicBezTo>
                    <a:pt x="12609" y="10219"/>
                    <a:pt x="13010" y="9987"/>
                    <a:pt x="13411" y="9755"/>
                  </a:cubicBezTo>
                  <a:cubicBezTo>
                    <a:pt x="13811" y="9523"/>
                    <a:pt x="14212" y="9290"/>
                    <a:pt x="14682" y="8942"/>
                  </a:cubicBezTo>
                  <a:cubicBezTo>
                    <a:pt x="15151" y="8594"/>
                    <a:pt x="15690" y="8129"/>
                    <a:pt x="16209" y="7781"/>
                  </a:cubicBezTo>
                  <a:cubicBezTo>
                    <a:pt x="16729" y="7432"/>
                    <a:pt x="17230" y="7200"/>
                    <a:pt x="17693" y="6852"/>
                  </a:cubicBezTo>
                  <a:cubicBezTo>
                    <a:pt x="18157" y="6503"/>
                    <a:pt x="18582" y="6039"/>
                    <a:pt x="19108" y="5342"/>
                  </a:cubicBezTo>
                  <a:cubicBezTo>
                    <a:pt x="19634" y="4645"/>
                    <a:pt x="20260" y="3716"/>
                    <a:pt x="20692" y="2787"/>
                  </a:cubicBezTo>
                  <a:cubicBezTo>
                    <a:pt x="21124" y="1858"/>
                    <a:pt x="21362" y="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1906176" y="708259"/>
              <a:ext cx="3554825" cy="23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30" fill="norm" stroke="1" extrusionOk="0">
                  <a:moveTo>
                    <a:pt x="455" y="19497"/>
                  </a:moveTo>
                  <a:cubicBezTo>
                    <a:pt x="340" y="19688"/>
                    <a:pt x="224" y="19880"/>
                    <a:pt x="134" y="20071"/>
                  </a:cubicBezTo>
                  <a:cubicBezTo>
                    <a:pt x="44" y="20262"/>
                    <a:pt x="-20" y="20453"/>
                    <a:pt x="6" y="20644"/>
                  </a:cubicBezTo>
                  <a:cubicBezTo>
                    <a:pt x="31" y="20835"/>
                    <a:pt x="147" y="21027"/>
                    <a:pt x="430" y="21218"/>
                  </a:cubicBezTo>
                  <a:cubicBezTo>
                    <a:pt x="712" y="21409"/>
                    <a:pt x="1162" y="21600"/>
                    <a:pt x="1638" y="21504"/>
                  </a:cubicBezTo>
                  <a:cubicBezTo>
                    <a:pt x="2113" y="21409"/>
                    <a:pt x="2614" y="21027"/>
                    <a:pt x="3083" y="20740"/>
                  </a:cubicBezTo>
                  <a:cubicBezTo>
                    <a:pt x="3552" y="20453"/>
                    <a:pt x="3989" y="20262"/>
                    <a:pt x="4452" y="19880"/>
                  </a:cubicBezTo>
                  <a:cubicBezTo>
                    <a:pt x="4914" y="19497"/>
                    <a:pt x="5402" y="18924"/>
                    <a:pt x="5910" y="18350"/>
                  </a:cubicBezTo>
                  <a:cubicBezTo>
                    <a:pt x="6418" y="17777"/>
                    <a:pt x="6944" y="17204"/>
                    <a:pt x="7401" y="16726"/>
                  </a:cubicBezTo>
                  <a:cubicBezTo>
                    <a:pt x="7857" y="16248"/>
                    <a:pt x="8242" y="15865"/>
                    <a:pt x="8641" y="15579"/>
                  </a:cubicBezTo>
                  <a:cubicBezTo>
                    <a:pt x="9039" y="15292"/>
                    <a:pt x="9450" y="15101"/>
                    <a:pt x="9848" y="14814"/>
                  </a:cubicBezTo>
                  <a:cubicBezTo>
                    <a:pt x="10247" y="14527"/>
                    <a:pt x="10632" y="14145"/>
                    <a:pt x="11031" y="13858"/>
                  </a:cubicBezTo>
                  <a:cubicBezTo>
                    <a:pt x="11429" y="13572"/>
                    <a:pt x="11840" y="13381"/>
                    <a:pt x="12322" y="13189"/>
                  </a:cubicBezTo>
                  <a:cubicBezTo>
                    <a:pt x="12804" y="12998"/>
                    <a:pt x="13356" y="12807"/>
                    <a:pt x="13909" y="12520"/>
                  </a:cubicBezTo>
                  <a:cubicBezTo>
                    <a:pt x="14461" y="12234"/>
                    <a:pt x="15014" y="11851"/>
                    <a:pt x="15547" y="11469"/>
                  </a:cubicBezTo>
                  <a:cubicBezTo>
                    <a:pt x="16080" y="11087"/>
                    <a:pt x="16594" y="10704"/>
                    <a:pt x="17083" y="10322"/>
                  </a:cubicBezTo>
                  <a:cubicBezTo>
                    <a:pt x="17571" y="9940"/>
                    <a:pt x="18034" y="9558"/>
                    <a:pt x="18496" y="8984"/>
                  </a:cubicBezTo>
                  <a:cubicBezTo>
                    <a:pt x="18959" y="8411"/>
                    <a:pt x="19421" y="7646"/>
                    <a:pt x="19935" y="6117"/>
                  </a:cubicBezTo>
                  <a:cubicBezTo>
                    <a:pt x="20449" y="4588"/>
                    <a:pt x="21015" y="2294"/>
                    <a:pt x="215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6096392" y="-1"/>
              <a:ext cx="139309" cy="40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557" fill="norm" stroke="1" extrusionOk="0">
                  <a:moveTo>
                    <a:pt x="20906" y="4188"/>
                  </a:moveTo>
                  <a:cubicBezTo>
                    <a:pt x="19953" y="2852"/>
                    <a:pt x="19000" y="1516"/>
                    <a:pt x="17730" y="792"/>
                  </a:cubicBezTo>
                  <a:cubicBezTo>
                    <a:pt x="16459" y="68"/>
                    <a:pt x="14871" y="-43"/>
                    <a:pt x="13282" y="13"/>
                  </a:cubicBezTo>
                  <a:cubicBezTo>
                    <a:pt x="11694" y="68"/>
                    <a:pt x="10106" y="291"/>
                    <a:pt x="8200" y="1182"/>
                  </a:cubicBezTo>
                  <a:cubicBezTo>
                    <a:pt x="6294" y="2072"/>
                    <a:pt x="4071" y="3631"/>
                    <a:pt x="2324" y="6359"/>
                  </a:cubicBezTo>
                  <a:cubicBezTo>
                    <a:pt x="577" y="9087"/>
                    <a:pt x="-694" y="12984"/>
                    <a:pt x="418" y="15712"/>
                  </a:cubicBezTo>
                  <a:cubicBezTo>
                    <a:pt x="1530" y="18439"/>
                    <a:pt x="5024" y="19998"/>
                    <a:pt x="8518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6316133" y="111359"/>
              <a:ext cx="173568" cy="293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76" fill="norm" stroke="1" extrusionOk="0">
                  <a:moveTo>
                    <a:pt x="6506" y="0"/>
                  </a:moveTo>
                  <a:cubicBezTo>
                    <a:pt x="5465" y="463"/>
                    <a:pt x="4424" y="926"/>
                    <a:pt x="3513" y="2546"/>
                  </a:cubicBezTo>
                  <a:cubicBezTo>
                    <a:pt x="2603" y="4166"/>
                    <a:pt x="1822" y="6943"/>
                    <a:pt x="1301" y="9643"/>
                  </a:cubicBezTo>
                  <a:cubicBezTo>
                    <a:pt x="781" y="12343"/>
                    <a:pt x="521" y="14966"/>
                    <a:pt x="260" y="16971"/>
                  </a:cubicBezTo>
                  <a:cubicBezTo>
                    <a:pt x="0" y="18977"/>
                    <a:pt x="-260" y="20366"/>
                    <a:pt x="521" y="20983"/>
                  </a:cubicBezTo>
                  <a:cubicBezTo>
                    <a:pt x="1301" y="21600"/>
                    <a:pt x="3123" y="21446"/>
                    <a:pt x="6767" y="20829"/>
                  </a:cubicBezTo>
                  <a:cubicBezTo>
                    <a:pt x="10410" y="20211"/>
                    <a:pt x="15875" y="19131"/>
                    <a:pt x="21340" y="18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6571118" y="174655"/>
              <a:ext cx="165235" cy="172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0727" fill="norm" stroke="1" extrusionOk="0">
                  <a:moveTo>
                    <a:pt x="11630" y="3836"/>
                  </a:moveTo>
                  <a:cubicBezTo>
                    <a:pt x="10810" y="2565"/>
                    <a:pt x="9989" y="1295"/>
                    <a:pt x="8486" y="532"/>
                  </a:cubicBezTo>
                  <a:cubicBezTo>
                    <a:pt x="6982" y="-230"/>
                    <a:pt x="4795" y="-484"/>
                    <a:pt x="3017" y="1930"/>
                  </a:cubicBezTo>
                  <a:cubicBezTo>
                    <a:pt x="1240" y="4344"/>
                    <a:pt x="-127" y="9427"/>
                    <a:pt x="10" y="13111"/>
                  </a:cubicBezTo>
                  <a:cubicBezTo>
                    <a:pt x="146" y="16796"/>
                    <a:pt x="1787" y="19083"/>
                    <a:pt x="5068" y="20100"/>
                  </a:cubicBezTo>
                  <a:cubicBezTo>
                    <a:pt x="8349" y="21116"/>
                    <a:pt x="13270" y="20862"/>
                    <a:pt x="16551" y="19591"/>
                  </a:cubicBezTo>
                  <a:cubicBezTo>
                    <a:pt x="19832" y="18321"/>
                    <a:pt x="21473" y="16034"/>
                    <a:pt x="21336" y="13238"/>
                  </a:cubicBezTo>
                  <a:cubicBezTo>
                    <a:pt x="21200" y="10443"/>
                    <a:pt x="19286" y="7140"/>
                    <a:pt x="17645" y="5488"/>
                  </a:cubicBezTo>
                  <a:cubicBezTo>
                    <a:pt x="16005" y="3836"/>
                    <a:pt x="14638" y="3836"/>
                    <a:pt x="13270" y="3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6800850" y="155809"/>
              <a:ext cx="1778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5673"/>
                    <a:pt x="2571" y="11345"/>
                    <a:pt x="3471" y="14727"/>
                  </a:cubicBezTo>
                  <a:cubicBezTo>
                    <a:pt x="4371" y="18109"/>
                    <a:pt x="4886" y="19200"/>
                    <a:pt x="5657" y="20073"/>
                  </a:cubicBezTo>
                  <a:cubicBezTo>
                    <a:pt x="6429" y="20945"/>
                    <a:pt x="7457" y="21600"/>
                    <a:pt x="8486" y="21600"/>
                  </a:cubicBezTo>
                  <a:cubicBezTo>
                    <a:pt x="9514" y="21600"/>
                    <a:pt x="10543" y="20945"/>
                    <a:pt x="12729" y="17782"/>
                  </a:cubicBezTo>
                  <a:cubicBezTo>
                    <a:pt x="14914" y="14618"/>
                    <a:pt x="18257" y="8945"/>
                    <a:pt x="21600" y="3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6972300" y="79609"/>
              <a:ext cx="16287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600" fill="norm" stroke="1" extrusionOk="0">
                  <a:moveTo>
                    <a:pt x="9600" y="0"/>
                  </a:moveTo>
                  <a:cubicBezTo>
                    <a:pt x="13067" y="2090"/>
                    <a:pt x="16533" y="4181"/>
                    <a:pt x="18667" y="6619"/>
                  </a:cubicBezTo>
                  <a:cubicBezTo>
                    <a:pt x="20800" y="9058"/>
                    <a:pt x="21600" y="11845"/>
                    <a:pt x="18267" y="14400"/>
                  </a:cubicBezTo>
                  <a:cubicBezTo>
                    <a:pt x="14933" y="16955"/>
                    <a:pt x="7467" y="19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376730" y="1506147"/>
              <a:ext cx="375870" cy="63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24" fill="norm" stroke="1" extrusionOk="0">
                  <a:moveTo>
                    <a:pt x="2255" y="4138"/>
                  </a:moveTo>
                  <a:cubicBezTo>
                    <a:pt x="1648" y="3924"/>
                    <a:pt x="1041" y="3711"/>
                    <a:pt x="616" y="3247"/>
                  </a:cubicBezTo>
                  <a:cubicBezTo>
                    <a:pt x="192" y="2784"/>
                    <a:pt x="-51" y="2071"/>
                    <a:pt x="10" y="1536"/>
                  </a:cubicBezTo>
                  <a:cubicBezTo>
                    <a:pt x="70" y="1002"/>
                    <a:pt x="434" y="645"/>
                    <a:pt x="859" y="360"/>
                  </a:cubicBezTo>
                  <a:cubicBezTo>
                    <a:pt x="1284" y="75"/>
                    <a:pt x="1769" y="-139"/>
                    <a:pt x="2194" y="111"/>
                  </a:cubicBezTo>
                  <a:cubicBezTo>
                    <a:pt x="2619" y="360"/>
                    <a:pt x="2983" y="1073"/>
                    <a:pt x="3407" y="2427"/>
                  </a:cubicBezTo>
                  <a:cubicBezTo>
                    <a:pt x="3832" y="3782"/>
                    <a:pt x="4318" y="5778"/>
                    <a:pt x="4500" y="7667"/>
                  </a:cubicBezTo>
                  <a:cubicBezTo>
                    <a:pt x="4682" y="9556"/>
                    <a:pt x="4560" y="11338"/>
                    <a:pt x="4136" y="12586"/>
                  </a:cubicBezTo>
                  <a:cubicBezTo>
                    <a:pt x="3711" y="13833"/>
                    <a:pt x="2983" y="14546"/>
                    <a:pt x="2315" y="14867"/>
                  </a:cubicBezTo>
                  <a:cubicBezTo>
                    <a:pt x="1648" y="15188"/>
                    <a:pt x="1041" y="15116"/>
                    <a:pt x="677" y="14867"/>
                  </a:cubicBezTo>
                  <a:cubicBezTo>
                    <a:pt x="313" y="14617"/>
                    <a:pt x="192" y="14190"/>
                    <a:pt x="738" y="13227"/>
                  </a:cubicBezTo>
                  <a:cubicBezTo>
                    <a:pt x="1284" y="12265"/>
                    <a:pt x="2497" y="10768"/>
                    <a:pt x="4196" y="9271"/>
                  </a:cubicBezTo>
                  <a:cubicBezTo>
                    <a:pt x="5895" y="7774"/>
                    <a:pt x="8079" y="6277"/>
                    <a:pt x="9536" y="5172"/>
                  </a:cubicBezTo>
                  <a:cubicBezTo>
                    <a:pt x="10992" y="4067"/>
                    <a:pt x="11720" y="3354"/>
                    <a:pt x="12266" y="2712"/>
                  </a:cubicBezTo>
                  <a:cubicBezTo>
                    <a:pt x="12812" y="2071"/>
                    <a:pt x="13176" y="1501"/>
                    <a:pt x="13115" y="1394"/>
                  </a:cubicBezTo>
                  <a:cubicBezTo>
                    <a:pt x="13055" y="1287"/>
                    <a:pt x="12569" y="1643"/>
                    <a:pt x="12023" y="2819"/>
                  </a:cubicBezTo>
                  <a:cubicBezTo>
                    <a:pt x="11477" y="3996"/>
                    <a:pt x="10870" y="5992"/>
                    <a:pt x="10324" y="8415"/>
                  </a:cubicBezTo>
                  <a:cubicBezTo>
                    <a:pt x="9778" y="10839"/>
                    <a:pt x="9293" y="13691"/>
                    <a:pt x="9353" y="15865"/>
                  </a:cubicBezTo>
                  <a:cubicBezTo>
                    <a:pt x="9414" y="18039"/>
                    <a:pt x="10021" y="19536"/>
                    <a:pt x="11052" y="20392"/>
                  </a:cubicBezTo>
                  <a:cubicBezTo>
                    <a:pt x="12084" y="21247"/>
                    <a:pt x="13540" y="21461"/>
                    <a:pt x="14753" y="21247"/>
                  </a:cubicBezTo>
                  <a:cubicBezTo>
                    <a:pt x="15967" y="21033"/>
                    <a:pt x="16938" y="20392"/>
                    <a:pt x="17241" y="19501"/>
                  </a:cubicBezTo>
                  <a:cubicBezTo>
                    <a:pt x="17545" y="18610"/>
                    <a:pt x="17180" y="17469"/>
                    <a:pt x="16756" y="16756"/>
                  </a:cubicBezTo>
                  <a:cubicBezTo>
                    <a:pt x="16331" y="16043"/>
                    <a:pt x="15846" y="15758"/>
                    <a:pt x="15118" y="15473"/>
                  </a:cubicBezTo>
                  <a:cubicBezTo>
                    <a:pt x="14389" y="15188"/>
                    <a:pt x="13419" y="14903"/>
                    <a:pt x="13297" y="14653"/>
                  </a:cubicBezTo>
                  <a:cubicBezTo>
                    <a:pt x="13176" y="14404"/>
                    <a:pt x="13904" y="14190"/>
                    <a:pt x="15421" y="13833"/>
                  </a:cubicBezTo>
                  <a:cubicBezTo>
                    <a:pt x="16938" y="13477"/>
                    <a:pt x="19243" y="12978"/>
                    <a:pt x="21549" y="12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2235199" y="1583364"/>
              <a:ext cx="241301" cy="33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475"/>
                  </a:moveTo>
                  <a:cubicBezTo>
                    <a:pt x="758" y="75"/>
                    <a:pt x="1516" y="-325"/>
                    <a:pt x="3126" y="408"/>
                  </a:cubicBezTo>
                  <a:cubicBezTo>
                    <a:pt x="4737" y="1142"/>
                    <a:pt x="7200" y="3008"/>
                    <a:pt x="9663" y="5608"/>
                  </a:cubicBezTo>
                  <a:cubicBezTo>
                    <a:pt x="12126" y="8208"/>
                    <a:pt x="14589" y="11542"/>
                    <a:pt x="16579" y="14275"/>
                  </a:cubicBezTo>
                  <a:cubicBezTo>
                    <a:pt x="18568" y="17008"/>
                    <a:pt x="20084" y="19142"/>
                    <a:pt x="2160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2265144" y="1552809"/>
              <a:ext cx="20500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1347" y="0"/>
                  </a:moveTo>
                  <a:cubicBezTo>
                    <a:pt x="19143" y="752"/>
                    <a:pt x="16939" y="1504"/>
                    <a:pt x="14404" y="3439"/>
                  </a:cubicBezTo>
                  <a:cubicBezTo>
                    <a:pt x="11869" y="5373"/>
                    <a:pt x="9004" y="8490"/>
                    <a:pt x="6469" y="11445"/>
                  </a:cubicBezTo>
                  <a:cubicBezTo>
                    <a:pt x="3935" y="14400"/>
                    <a:pt x="1731" y="17194"/>
                    <a:pt x="739" y="18860"/>
                  </a:cubicBezTo>
                  <a:cubicBezTo>
                    <a:pt x="-253" y="20525"/>
                    <a:pt x="-33" y="21063"/>
                    <a:pt x="1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2730500" y="1559159"/>
              <a:ext cx="317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149"/>
                    <a:pt x="12960" y="8298"/>
                    <a:pt x="9360" y="11898"/>
                  </a:cubicBezTo>
                  <a:cubicBezTo>
                    <a:pt x="5760" y="15498"/>
                    <a:pt x="2880" y="185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2609850" y="1895709"/>
              <a:ext cx="260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4" y="19200"/>
                    <a:pt x="10888" y="16800"/>
                    <a:pt x="14488" y="13200"/>
                  </a:cubicBezTo>
                  <a:cubicBezTo>
                    <a:pt x="18088" y="9600"/>
                    <a:pt x="1984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3016250" y="1532213"/>
              <a:ext cx="196850" cy="18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177"/>
                  </a:moveTo>
                  <a:cubicBezTo>
                    <a:pt x="1161" y="-65"/>
                    <a:pt x="2323" y="-308"/>
                    <a:pt x="3716" y="1270"/>
                  </a:cubicBezTo>
                  <a:cubicBezTo>
                    <a:pt x="5110" y="2847"/>
                    <a:pt x="6735" y="6245"/>
                    <a:pt x="9058" y="9643"/>
                  </a:cubicBezTo>
                  <a:cubicBezTo>
                    <a:pt x="11381" y="13040"/>
                    <a:pt x="14400" y="16438"/>
                    <a:pt x="16606" y="18380"/>
                  </a:cubicBezTo>
                  <a:cubicBezTo>
                    <a:pt x="18813" y="20321"/>
                    <a:pt x="20206" y="20807"/>
                    <a:pt x="21600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3136900" y="1571859"/>
              <a:ext cx="1397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22"/>
                    <a:pt x="18327" y="244"/>
                    <a:pt x="16855" y="976"/>
                  </a:cubicBezTo>
                  <a:cubicBezTo>
                    <a:pt x="15382" y="1708"/>
                    <a:pt x="14073" y="3051"/>
                    <a:pt x="12109" y="5553"/>
                  </a:cubicBezTo>
                  <a:cubicBezTo>
                    <a:pt x="10145" y="8054"/>
                    <a:pt x="7527" y="11715"/>
                    <a:pt x="5400" y="14583"/>
                  </a:cubicBezTo>
                  <a:cubicBezTo>
                    <a:pt x="3273" y="17451"/>
                    <a:pt x="1636" y="19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3289300" y="1971909"/>
              <a:ext cx="444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3872369" y="1500880"/>
              <a:ext cx="337681" cy="36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43" fill="norm" stroke="1" extrusionOk="0">
                  <a:moveTo>
                    <a:pt x="5742" y="806"/>
                  </a:moveTo>
                  <a:cubicBezTo>
                    <a:pt x="5202" y="1917"/>
                    <a:pt x="4662" y="3028"/>
                    <a:pt x="4662" y="5867"/>
                  </a:cubicBezTo>
                  <a:cubicBezTo>
                    <a:pt x="4662" y="8705"/>
                    <a:pt x="5202" y="13272"/>
                    <a:pt x="5607" y="16049"/>
                  </a:cubicBezTo>
                  <a:cubicBezTo>
                    <a:pt x="6012" y="18827"/>
                    <a:pt x="6282" y="19814"/>
                    <a:pt x="6687" y="20493"/>
                  </a:cubicBezTo>
                  <a:cubicBezTo>
                    <a:pt x="7092" y="21172"/>
                    <a:pt x="7632" y="21542"/>
                    <a:pt x="7970" y="21419"/>
                  </a:cubicBezTo>
                  <a:cubicBezTo>
                    <a:pt x="8307" y="21295"/>
                    <a:pt x="8442" y="20678"/>
                    <a:pt x="8037" y="19691"/>
                  </a:cubicBezTo>
                  <a:cubicBezTo>
                    <a:pt x="7632" y="18703"/>
                    <a:pt x="6687" y="17345"/>
                    <a:pt x="5472" y="16420"/>
                  </a:cubicBezTo>
                  <a:cubicBezTo>
                    <a:pt x="4257" y="15494"/>
                    <a:pt x="2772" y="15000"/>
                    <a:pt x="1692" y="14753"/>
                  </a:cubicBezTo>
                  <a:cubicBezTo>
                    <a:pt x="612" y="14507"/>
                    <a:pt x="-63" y="14507"/>
                    <a:pt x="5" y="14445"/>
                  </a:cubicBezTo>
                  <a:cubicBezTo>
                    <a:pt x="72" y="14383"/>
                    <a:pt x="882" y="14260"/>
                    <a:pt x="2637" y="13334"/>
                  </a:cubicBezTo>
                  <a:cubicBezTo>
                    <a:pt x="4392" y="12408"/>
                    <a:pt x="7092" y="10680"/>
                    <a:pt x="9050" y="8582"/>
                  </a:cubicBezTo>
                  <a:cubicBezTo>
                    <a:pt x="11007" y="6484"/>
                    <a:pt x="12222" y="4015"/>
                    <a:pt x="12897" y="2411"/>
                  </a:cubicBezTo>
                  <a:cubicBezTo>
                    <a:pt x="13572" y="806"/>
                    <a:pt x="13707" y="65"/>
                    <a:pt x="13775" y="4"/>
                  </a:cubicBezTo>
                  <a:cubicBezTo>
                    <a:pt x="13842" y="-58"/>
                    <a:pt x="13842" y="559"/>
                    <a:pt x="13707" y="2657"/>
                  </a:cubicBezTo>
                  <a:cubicBezTo>
                    <a:pt x="13572" y="4756"/>
                    <a:pt x="13302" y="8335"/>
                    <a:pt x="13100" y="10865"/>
                  </a:cubicBezTo>
                  <a:cubicBezTo>
                    <a:pt x="12897" y="13396"/>
                    <a:pt x="12762" y="14877"/>
                    <a:pt x="12627" y="16111"/>
                  </a:cubicBezTo>
                  <a:cubicBezTo>
                    <a:pt x="12492" y="17345"/>
                    <a:pt x="12357" y="18333"/>
                    <a:pt x="12425" y="18333"/>
                  </a:cubicBezTo>
                  <a:cubicBezTo>
                    <a:pt x="12492" y="18333"/>
                    <a:pt x="12762" y="17345"/>
                    <a:pt x="13234" y="16543"/>
                  </a:cubicBezTo>
                  <a:cubicBezTo>
                    <a:pt x="13707" y="15741"/>
                    <a:pt x="14382" y="15124"/>
                    <a:pt x="15192" y="14692"/>
                  </a:cubicBezTo>
                  <a:cubicBezTo>
                    <a:pt x="16002" y="14260"/>
                    <a:pt x="16947" y="14013"/>
                    <a:pt x="17622" y="14136"/>
                  </a:cubicBezTo>
                  <a:cubicBezTo>
                    <a:pt x="18297" y="14260"/>
                    <a:pt x="18702" y="14753"/>
                    <a:pt x="19309" y="15556"/>
                  </a:cubicBezTo>
                  <a:cubicBezTo>
                    <a:pt x="19917" y="16358"/>
                    <a:pt x="20727" y="17469"/>
                    <a:pt x="21537" y="18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4229100" y="1664622"/>
              <a:ext cx="114300" cy="13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0" fill="norm" stroke="1" extrusionOk="0">
                  <a:moveTo>
                    <a:pt x="0" y="18057"/>
                  </a:moveTo>
                  <a:cubicBezTo>
                    <a:pt x="3200" y="15439"/>
                    <a:pt x="6400" y="12821"/>
                    <a:pt x="9000" y="10857"/>
                  </a:cubicBezTo>
                  <a:cubicBezTo>
                    <a:pt x="11600" y="8894"/>
                    <a:pt x="13600" y="7585"/>
                    <a:pt x="14800" y="5948"/>
                  </a:cubicBezTo>
                  <a:cubicBezTo>
                    <a:pt x="16000" y="4312"/>
                    <a:pt x="16400" y="2348"/>
                    <a:pt x="15600" y="1203"/>
                  </a:cubicBezTo>
                  <a:cubicBezTo>
                    <a:pt x="14800" y="57"/>
                    <a:pt x="12800" y="-270"/>
                    <a:pt x="11200" y="221"/>
                  </a:cubicBezTo>
                  <a:cubicBezTo>
                    <a:pt x="9600" y="712"/>
                    <a:pt x="8400" y="2021"/>
                    <a:pt x="7000" y="4312"/>
                  </a:cubicBezTo>
                  <a:cubicBezTo>
                    <a:pt x="5600" y="6603"/>
                    <a:pt x="4000" y="9875"/>
                    <a:pt x="4400" y="12985"/>
                  </a:cubicBezTo>
                  <a:cubicBezTo>
                    <a:pt x="4800" y="16094"/>
                    <a:pt x="7200" y="19039"/>
                    <a:pt x="10400" y="20185"/>
                  </a:cubicBezTo>
                  <a:cubicBezTo>
                    <a:pt x="13600" y="21330"/>
                    <a:pt x="17600" y="20675"/>
                    <a:pt x="21600" y="2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4379118" y="1667266"/>
              <a:ext cx="135732" cy="158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18" fill="norm" stroke="1" extrusionOk="0">
                  <a:moveTo>
                    <a:pt x="1371" y="5029"/>
                  </a:moveTo>
                  <a:cubicBezTo>
                    <a:pt x="1038" y="8395"/>
                    <a:pt x="706" y="11761"/>
                    <a:pt x="540" y="14707"/>
                  </a:cubicBezTo>
                  <a:cubicBezTo>
                    <a:pt x="374" y="17652"/>
                    <a:pt x="374" y="20177"/>
                    <a:pt x="207" y="20738"/>
                  </a:cubicBezTo>
                  <a:cubicBezTo>
                    <a:pt x="41" y="21299"/>
                    <a:pt x="-291" y="19896"/>
                    <a:pt x="540" y="16670"/>
                  </a:cubicBezTo>
                  <a:cubicBezTo>
                    <a:pt x="1371" y="13444"/>
                    <a:pt x="3364" y="8395"/>
                    <a:pt x="4694" y="5169"/>
                  </a:cubicBezTo>
                  <a:cubicBezTo>
                    <a:pt x="6023" y="1943"/>
                    <a:pt x="6687" y="541"/>
                    <a:pt x="8681" y="120"/>
                  </a:cubicBezTo>
                  <a:cubicBezTo>
                    <a:pt x="10675" y="-301"/>
                    <a:pt x="13998" y="260"/>
                    <a:pt x="16324" y="3907"/>
                  </a:cubicBezTo>
                  <a:cubicBezTo>
                    <a:pt x="18651" y="7554"/>
                    <a:pt x="19980" y="14286"/>
                    <a:pt x="21309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5245099" y="1463637"/>
              <a:ext cx="254001" cy="45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380"/>
                  </a:moveTo>
                  <a:cubicBezTo>
                    <a:pt x="0" y="1689"/>
                    <a:pt x="0" y="999"/>
                    <a:pt x="360" y="802"/>
                  </a:cubicBezTo>
                  <a:cubicBezTo>
                    <a:pt x="720" y="604"/>
                    <a:pt x="1440" y="900"/>
                    <a:pt x="2520" y="2281"/>
                  </a:cubicBezTo>
                  <a:cubicBezTo>
                    <a:pt x="3600" y="3662"/>
                    <a:pt x="5040" y="6128"/>
                    <a:pt x="6480" y="9136"/>
                  </a:cubicBezTo>
                  <a:cubicBezTo>
                    <a:pt x="7920" y="12144"/>
                    <a:pt x="9360" y="15695"/>
                    <a:pt x="10260" y="17717"/>
                  </a:cubicBezTo>
                  <a:cubicBezTo>
                    <a:pt x="11160" y="19739"/>
                    <a:pt x="11520" y="20232"/>
                    <a:pt x="11970" y="20676"/>
                  </a:cubicBezTo>
                  <a:cubicBezTo>
                    <a:pt x="12420" y="21119"/>
                    <a:pt x="12960" y="21514"/>
                    <a:pt x="13410" y="21415"/>
                  </a:cubicBezTo>
                  <a:cubicBezTo>
                    <a:pt x="13860" y="21317"/>
                    <a:pt x="14220" y="20725"/>
                    <a:pt x="14760" y="18752"/>
                  </a:cubicBezTo>
                  <a:cubicBezTo>
                    <a:pt x="15300" y="16780"/>
                    <a:pt x="16020" y="13426"/>
                    <a:pt x="16650" y="10319"/>
                  </a:cubicBezTo>
                  <a:cubicBezTo>
                    <a:pt x="17280" y="7213"/>
                    <a:pt x="17820" y="4352"/>
                    <a:pt x="18270" y="2577"/>
                  </a:cubicBezTo>
                  <a:cubicBezTo>
                    <a:pt x="18720" y="802"/>
                    <a:pt x="19080" y="111"/>
                    <a:pt x="19440" y="13"/>
                  </a:cubicBezTo>
                  <a:cubicBezTo>
                    <a:pt x="19800" y="-86"/>
                    <a:pt x="20160" y="407"/>
                    <a:pt x="20520" y="900"/>
                  </a:cubicBezTo>
                  <a:cubicBezTo>
                    <a:pt x="20880" y="1393"/>
                    <a:pt x="21240" y="1887"/>
                    <a:pt x="21600" y="2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5491427" y="1666413"/>
              <a:ext cx="166424" cy="16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517" fill="norm" stroke="1" extrusionOk="0">
                  <a:moveTo>
                    <a:pt x="13939" y="6488"/>
                  </a:moveTo>
                  <a:cubicBezTo>
                    <a:pt x="12859" y="4621"/>
                    <a:pt x="11779" y="2755"/>
                    <a:pt x="10699" y="1421"/>
                  </a:cubicBezTo>
                  <a:cubicBezTo>
                    <a:pt x="9619" y="88"/>
                    <a:pt x="8539" y="-712"/>
                    <a:pt x="6649" y="888"/>
                  </a:cubicBezTo>
                  <a:cubicBezTo>
                    <a:pt x="4759" y="2488"/>
                    <a:pt x="2059" y="6488"/>
                    <a:pt x="844" y="9955"/>
                  </a:cubicBezTo>
                  <a:cubicBezTo>
                    <a:pt x="-371" y="13421"/>
                    <a:pt x="-101" y="16355"/>
                    <a:pt x="574" y="18221"/>
                  </a:cubicBezTo>
                  <a:cubicBezTo>
                    <a:pt x="1249" y="20088"/>
                    <a:pt x="2329" y="20888"/>
                    <a:pt x="3949" y="20355"/>
                  </a:cubicBezTo>
                  <a:cubicBezTo>
                    <a:pt x="5569" y="19821"/>
                    <a:pt x="7729" y="17955"/>
                    <a:pt x="9079" y="15688"/>
                  </a:cubicBezTo>
                  <a:cubicBezTo>
                    <a:pt x="10429" y="13421"/>
                    <a:pt x="10969" y="10755"/>
                    <a:pt x="11374" y="10088"/>
                  </a:cubicBezTo>
                  <a:cubicBezTo>
                    <a:pt x="11779" y="9421"/>
                    <a:pt x="12049" y="10755"/>
                    <a:pt x="13669" y="12755"/>
                  </a:cubicBezTo>
                  <a:cubicBezTo>
                    <a:pt x="15289" y="14755"/>
                    <a:pt x="18259" y="17421"/>
                    <a:pt x="21229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5689600" y="1622659"/>
              <a:ext cx="165100" cy="22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5502"/>
                  </a:moveTo>
                  <a:cubicBezTo>
                    <a:pt x="277" y="4483"/>
                    <a:pt x="554" y="3464"/>
                    <a:pt x="1662" y="3464"/>
                  </a:cubicBezTo>
                  <a:cubicBezTo>
                    <a:pt x="2769" y="3464"/>
                    <a:pt x="4708" y="4483"/>
                    <a:pt x="6369" y="6826"/>
                  </a:cubicBezTo>
                  <a:cubicBezTo>
                    <a:pt x="8031" y="9170"/>
                    <a:pt x="9415" y="12838"/>
                    <a:pt x="10108" y="15181"/>
                  </a:cubicBezTo>
                  <a:cubicBezTo>
                    <a:pt x="10800" y="17525"/>
                    <a:pt x="10800" y="18543"/>
                    <a:pt x="9831" y="19562"/>
                  </a:cubicBezTo>
                  <a:cubicBezTo>
                    <a:pt x="8862" y="20581"/>
                    <a:pt x="6923" y="21600"/>
                    <a:pt x="5815" y="21396"/>
                  </a:cubicBezTo>
                  <a:cubicBezTo>
                    <a:pt x="4708" y="21192"/>
                    <a:pt x="4431" y="19766"/>
                    <a:pt x="4985" y="17015"/>
                  </a:cubicBezTo>
                  <a:cubicBezTo>
                    <a:pt x="5538" y="14264"/>
                    <a:pt x="6923" y="10189"/>
                    <a:pt x="9831" y="7132"/>
                  </a:cubicBezTo>
                  <a:cubicBezTo>
                    <a:pt x="12738" y="4075"/>
                    <a:pt x="17169" y="20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6019463" y="1467522"/>
              <a:ext cx="120988" cy="41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385" fill="norm" stroke="1" extrusionOk="0">
                  <a:moveTo>
                    <a:pt x="20926" y="804"/>
                  </a:moveTo>
                  <a:cubicBezTo>
                    <a:pt x="19462" y="473"/>
                    <a:pt x="17997" y="142"/>
                    <a:pt x="16350" y="32"/>
                  </a:cubicBezTo>
                  <a:cubicBezTo>
                    <a:pt x="14702" y="-78"/>
                    <a:pt x="12872" y="32"/>
                    <a:pt x="10126" y="1355"/>
                  </a:cubicBezTo>
                  <a:cubicBezTo>
                    <a:pt x="7380" y="2677"/>
                    <a:pt x="3719" y="5212"/>
                    <a:pt x="1706" y="8077"/>
                  </a:cubicBezTo>
                  <a:cubicBezTo>
                    <a:pt x="-308" y="10942"/>
                    <a:pt x="-674" y="14138"/>
                    <a:pt x="1340" y="16453"/>
                  </a:cubicBezTo>
                  <a:cubicBezTo>
                    <a:pt x="3353" y="18767"/>
                    <a:pt x="7746" y="20200"/>
                    <a:pt x="11041" y="20861"/>
                  </a:cubicBezTo>
                  <a:cubicBezTo>
                    <a:pt x="14336" y="21522"/>
                    <a:pt x="16533" y="21412"/>
                    <a:pt x="18729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6210300" y="1546459"/>
              <a:ext cx="1651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1800"/>
                    <a:pt x="3323" y="3600"/>
                    <a:pt x="6231" y="6300"/>
                  </a:cubicBezTo>
                  <a:cubicBezTo>
                    <a:pt x="9138" y="9000"/>
                    <a:pt x="13292" y="12600"/>
                    <a:pt x="16062" y="15300"/>
                  </a:cubicBezTo>
                  <a:cubicBezTo>
                    <a:pt x="18831" y="18000"/>
                    <a:pt x="20215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6210249" y="1537846"/>
              <a:ext cx="184202" cy="36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84" fill="norm" stroke="1" extrusionOk="0">
                  <a:moveTo>
                    <a:pt x="21360" y="134"/>
                  </a:moveTo>
                  <a:cubicBezTo>
                    <a:pt x="20133" y="9"/>
                    <a:pt x="18905" y="-116"/>
                    <a:pt x="17924" y="196"/>
                  </a:cubicBezTo>
                  <a:cubicBezTo>
                    <a:pt x="16942" y="508"/>
                    <a:pt x="16205" y="1257"/>
                    <a:pt x="13751" y="3755"/>
                  </a:cubicBezTo>
                  <a:cubicBezTo>
                    <a:pt x="11296" y="6252"/>
                    <a:pt x="7124" y="10497"/>
                    <a:pt x="4424" y="13431"/>
                  </a:cubicBezTo>
                  <a:cubicBezTo>
                    <a:pt x="1724" y="16365"/>
                    <a:pt x="496" y="17988"/>
                    <a:pt x="128" y="19112"/>
                  </a:cubicBezTo>
                  <a:cubicBezTo>
                    <a:pt x="-240" y="20235"/>
                    <a:pt x="251" y="20860"/>
                    <a:pt x="742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6477000" y="1717909"/>
              <a:ext cx="247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200"/>
                    <a:pt x="9969" y="10800"/>
                    <a:pt x="13477" y="8100"/>
                  </a:cubicBezTo>
                  <a:cubicBezTo>
                    <a:pt x="16985" y="5400"/>
                    <a:pt x="19015" y="5400"/>
                    <a:pt x="20123" y="4500"/>
                  </a:cubicBezTo>
                  <a:cubicBezTo>
                    <a:pt x="21231" y="3600"/>
                    <a:pt x="2141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6616700" y="1616309"/>
              <a:ext cx="38100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0" y="4283"/>
                    <a:pt x="0" y="8566"/>
                    <a:pt x="600" y="11731"/>
                  </a:cubicBezTo>
                  <a:cubicBezTo>
                    <a:pt x="1200" y="14897"/>
                    <a:pt x="2400" y="16945"/>
                    <a:pt x="4200" y="18434"/>
                  </a:cubicBezTo>
                  <a:cubicBezTo>
                    <a:pt x="6000" y="19924"/>
                    <a:pt x="8400" y="20855"/>
                    <a:pt x="11400" y="21228"/>
                  </a:cubicBezTo>
                  <a:cubicBezTo>
                    <a:pt x="14400" y="21600"/>
                    <a:pt x="18000" y="21414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6838950" y="1514709"/>
              <a:ext cx="1778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4582"/>
                    <a:pt x="7714" y="9164"/>
                    <a:pt x="11314" y="12764"/>
                  </a:cubicBezTo>
                  <a:cubicBezTo>
                    <a:pt x="14914" y="16364"/>
                    <a:pt x="18257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7010763" y="1540109"/>
              <a:ext cx="9488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1050" y="0"/>
                  </a:moveTo>
                  <a:cubicBezTo>
                    <a:pt x="16354" y="2571"/>
                    <a:pt x="11659" y="5143"/>
                    <a:pt x="7902" y="8100"/>
                  </a:cubicBezTo>
                  <a:cubicBezTo>
                    <a:pt x="4146" y="11057"/>
                    <a:pt x="1328" y="14400"/>
                    <a:pt x="389" y="16714"/>
                  </a:cubicBezTo>
                  <a:cubicBezTo>
                    <a:pt x="-550" y="19029"/>
                    <a:pt x="389" y="20314"/>
                    <a:pt x="13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7156450" y="1508359"/>
              <a:ext cx="9477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9861" y="0"/>
                  </a:moveTo>
                  <a:cubicBezTo>
                    <a:pt x="13148" y="860"/>
                    <a:pt x="16435" y="1719"/>
                    <a:pt x="18548" y="3707"/>
                  </a:cubicBezTo>
                  <a:cubicBezTo>
                    <a:pt x="20661" y="5696"/>
                    <a:pt x="21600" y="8812"/>
                    <a:pt x="20661" y="11713"/>
                  </a:cubicBezTo>
                  <a:cubicBezTo>
                    <a:pt x="19722" y="14615"/>
                    <a:pt x="16904" y="17301"/>
                    <a:pt x="13148" y="18913"/>
                  </a:cubicBezTo>
                  <a:cubicBezTo>
                    <a:pt x="9391" y="20525"/>
                    <a:pt x="4696" y="210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7505700" y="1766592"/>
              <a:ext cx="1841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0800"/>
                    <a:pt x="11917" y="0"/>
                    <a:pt x="15517" y="0"/>
                  </a:cubicBezTo>
                  <a:cubicBezTo>
                    <a:pt x="19117" y="0"/>
                    <a:pt x="2035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7486650" y="1857609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8083550" y="1561276"/>
              <a:ext cx="234950" cy="37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5400"/>
                  </a:moveTo>
                  <a:cubicBezTo>
                    <a:pt x="0" y="4173"/>
                    <a:pt x="0" y="2945"/>
                    <a:pt x="389" y="2148"/>
                  </a:cubicBezTo>
                  <a:cubicBezTo>
                    <a:pt x="778" y="1350"/>
                    <a:pt x="1557" y="982"/>
                    <a:pt x="2335" y="982"/>
                  </a:cubicBezTo>
                  <a:cubicBezTo>
                    <a:pt x="3114" y="982"/>
                    <a:pt x="3892" y="1350"/>
                    <a:pt x="5254" y="3068"/>
                  </a:cubicBezTo>
                  <a:cubicBezTo>
                    <a:pt x="6616" y="4786"/>
                    <a:pt x="8562" y="7855"/>
                    <a:pt x="10022" y="10861"/>
                  </a:cubicBezTo>
                  <a:cubicBezTo>
                    <a:pt x="11481" y="13868"/>
                    <a:pt x="12454" y="16814"/>
                    <a:pt x="13330" y="18716"/>
                  </a:cubicBezTo>
                  <a:cubicBezTo>
                    <a:pt x="14205" y="20618"/>
                    <a:pt x="14984" y="21477"/>
                    <a:pt x="15665" y="21539"/>
                  </a:cubicBezTo>
                  <a:cubicBezTo>
                    <a:pt x="16346" y="21600"/>
                    <a:pt x="16930" y="20864"/>
                    <a:pt x="17416" y="18348"/>
                  </a:cubicBezTo>
                  <a:cubicBezTo>
                    <a:pt x="17903" y="15832"/>
                    <a:pt x="18292" y="11536"/>
                    <a:pt x="18681" y="8468"/>
                  </a:cubicBezTo>
                  <a:cubicBezTo>
                    <a:pt x="19070" y="5400"/>
                    <a:pt x="19459" y="3559"/>
                    <a:pt x="19849" y="2209"/>
                  </a:cubicBezTo>
                  <a:cubicBezTo>
                    <a:pt x="20238" y="859"/>
                    <a:pt x="20627" y="0"/>
                    <a:pt x="20919" y="0"/>
                  </a:cubicBezTo>
                  <a:cubicBezTo>
                    <a:pt x="21211" y="0"/>
                    <a:pt x="21405" y="859"/>
                    <a:pt x="21600" y="1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8354082" y="1723428"/>
              <a:ext cx="154918" cy="113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353" fill="norm" stroke="1" extrusionOk="0">
                  <a:moveTo>
                    <a:pt x="13482" y="6970"/>
                  </a:moveTo>
                  <a:cubicBezTo>
                    <a:pt x="12606" y="5075"/>
                    <a:pt x="11731" y="3180"/>
                    <a:pt x="9979" y="1665"/>
                  </a:cubicBezTo>
                  <a:cubicBezTo>
                    <a:pt x="8228" y="149"/>
                    <a:pt x="5601" y="-988"/>
                    <a:pt x="3704" y="1286"/>
                  </a:cubicBezTo>
                  <a:cubicBezTo>
                    <a:pt x="1806" y="3559"/>
                    <a:pt x="639" y="9244"/>
                    <a:pt x="201" y="13033"/>
                  </a:cubicBezTo>
                  <a:cubicBezTo>
                    <a:pt x="-237" y="16823"/>
                    <a:pt x="55" y="18717"/>
                    <a:pt x="931" y="19665"/>
                  </a:cubicBezTo>
                  <a:cubicBezTo>
                    <a:pt x="1806" y="20612"/>
                    <a:pt x="3266" y="20612"/>
                    <a:pt x="4433" y="19475"/>
                  </a:cubicBezTo>
                  <a:cubicBezTo>
                    <a:pt x="5601" y="18338"/>
                    <a:pt x="6477" y="16065"/>
                    <a:pt x="7790" y="13791"/>
                  </a:cubicBezTo>
                  <a:cubicBezTo>
                    <a:pt x="9104" y="11517"/>
                    <a:pt x="10855" y="9244"/>
                    <a:pt x="12168" y="9244"/>
                  </a:cubicBezTo>
                  <a:cubicBezTo>
                    <a:pt x="13482" y="9244"/>
                    <a:pt x="14358" y="11517"/>
                    <a:pt x="15817" y="13033"/>
                  </a:cubicBezTo>
                  <a:cubicBezTo>
                    <a:pt x="17277" y="14549"/>
                    <a:pt x="19320" y="15307"/>
                    <a:pt x="21363" y="16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8521700" y="1660759"/>
              <a:ext cx="158750" cy="20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6680"/>
                  </a:moveTo>
                  <a:cubicBezTo>
                    <a:pt x="288" y="5567"/>
                    <a:pt x="576" y="4454"/>
                    <a:pt x="1296" y="4342"/>
                  </a:cubicBezTo>
                  <a:cubicBezTo>
                    <a:pt x="2016" y="4231"/>
                    <a:pt x="3168" y="5122"/>
                    <a:pt x="4608" y="7460"/>
                  </a:cubicBezTo>
                  <a:cubicBezTo>
                    <a:pt x="6048" y="9798"/>
                    <a:pt x="7776" y="13584"/>
                    <a:pt x="8640" y="16033"/>
                  </a:cubicBezTo>
                  <a:cubicBezTo>
                    <a:pt x="9504" y="18482"/>
                    <a:pt x="9504" y="19596"/>
                    <a:pt x="8784" y="20375"/>
                  </a:cubicBezTo>
                  <a:cubicBezTo>
                    <a:pt x="8064" y="21155"/>
                    <a:pt x="6624" y="21600"/>
                    <a:pt x="5760" y="21266"/>
                  </a:cubicBezTo>
                  <a:cubicBezTo>
                    <a:pt x="4896" y="20932"/>
                    <a:pt x="4608" y="19819"/>
                    <a:pt x="5616" y="16924"/>
                  </a:cubicBezTo>
                  <a:cubicBezTo>
                    <a:pt x="6624" y="14029"/>
                    <a:pt x="8928" y="9353"/>
                    <a:pt x="11664" y="6346"/>
                  </a:cubicBezTo>
                  <a:cubicBezTo>
                    <a:pt x="14400" y="3340"/>
                    <a:pt x="17568" y="2004"/>
                    <a:pt x="19296" y="1225"/>
                  </a:cubicBezTo>
                  <a:cubicBezTo>
                    <a:pt x="21024" y="445"/>
                    <a:pt x="21312" y="2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8802043" y="1519705"/>
              <a:ext cx="113358" cy="38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39" fill="norm" stroke="1" extrusionOk="0">
                  <a:moveTo>
                    <a:pt x="21422" y="2569"/>
                  </a:moveTo>
                  <a:cubicBezTo>
                    <a:pt x="19822" y="1738"/>
                    <a:pt x="18222" y="907"/>
                    <a:pt x="16422" y="432"/>
                  </a:cubicBezTo>
                  <a:cubicBezTo>
                    <a:pt x="14622" y="-42"/>
                    <a:pt x="12622" y="-161"/>
                    <a:pt x="10222" y="254"/>
                  </a:cubicBezTo>
                  <a:cubicBezTo>
                    <a:pt x="7822" y="670"/>
                    <a:pt x="5022" y="1619"/>
                    <a:pt x="3022" y="4112"/>
                  </a:cubicBezTo>
                  <a:cubicBezTo>
                    <a:pt x="1022" y="6604"/>
                    <a:pt x="-178" y="10639"/>
                    <a:pt x="22" y="13606"/>
                  </a:cubicBezTo>
                  <a:cubicBezTo>
                    <a:pt x="222" y="16573"/>
                    <a:pt x="1822" y="18472"/>
                    <a:pt x="4622" y="19599"/>
                  </a:cubicBezTo>
                  <a:cubicBezTo>
                    <a:pt x="7422" y="20727"/>
                    <a:pt x="11422" y="21083"/>
                    <a:pt x="15422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8972550" y="1603609"/>
              <a:ext cx="1651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2604"/>
                    <a:pt x="2215" y="5209"/>
                    <a:pt x="5815" y="8809"/>
                  </a:cubicBezTo>
                  <a:cubicBezTo>
                    <a:pt x="9415" y="12409"/>
                    <a:pt x="15508" y="170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8991600" y="1590909"/>
              <a:ext cx="1524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854"/>
                    <a:pt x="15000" y="1708"/>
                    <a:pt x="11400" y="4149"/>
                  </a:cubicBezTo>
                  <a:cubicBezTo>
                    <a:pt x="7800" y="6590"/>
                    <a:pt x="3900" y="10617"/>
                    <a:pt x="1950" y="13790"/>
                  </a:cubicBezTo>
                  <a:cubicBezTo>
                    <a:pt x="0" y="16963"/>
                    <a:pt x="0" y="192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9188449" y="1521059"/>
              <a:ext cx="7831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13642" y="0"/>
                  </a:moveTo>
                  <a:cubicBezTo>
                    <a:pt x="16484" y="2332"/>
                    <a:pt x="19326" y="4665"/>
                    <a:pt x="20463" y="7656"/>
                  </a:cubicBezTo>
                  <a:cubicBezTo>
                    <a:pt x="21600" y="10648"/>
                    <a:pt x="21032" y="14299"/>
                    <a:pt x="18758" y="16682"/>
                  </a:cubicBezTo>
                  <a:cubicBezTo>
                    <a:pt x="16484" y="19065"/>
                    <a:pt x="12505" y="20180"/>
                    <a:pt x="9095" y="20789"/>
                  </a:cubicBezTo>
                  <a:cubicBezTo>
                    <a:pt x="5684" y="21397"/>
                    <a:pt x="2842" y="2149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9556750" y="1762359"/>
              <a:ext cx="234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6200"/>
                    <a:pt x="12065" y="10800"/>
                    <a:pt x="15665" y="7200"/>
                  </a:cubicBezTo>
                  <a:cubicBezTo>
                    <a:pt x="19265" y="3600"/>
                    <a:pt x="2043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9676180" y="1667059"/>
              <a:ext cx="45670" cy="2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21" fill="norm" stroke="1" extrusionOk="0">
                  <a:moveTo>
                    <a:pt x="18239" y="553"/>
                  </a:moveTo>
                  <a:cubicBezTo>
                    <a:pt x="13329" y="187"/>
                    <a:pt x="8420" y="-179"/>
                    <a:pt x="4984" y="96"/>
                  </a:cubicBezTo>
                  <a:cubicBezTo>
                    <a:pt x="1548" y="370"/>
                    <a:pt x="-416" y="1285"/>
                    <a:pt x="75" y="4123"/>
                  </a:cubicBezTo>
                  <a:cubicBezTo>
                    <a:pt x="566" y="6960"/>
                    <a:pt x="3511" y="11719"/>
                    <a:pt x="7439" y="14923"/>
                  </a:cubicBezTo>
                  <a:cubicBezTo>
                    <a:pt x="11366" y="18126"/>
                    <a:pt x="16275" y="19774"/>
                    <a:pt x="21184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0007599" y="1571859"/>
              <a:ext cx="241301" cy="36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749"/>
                  </a:moveTo>
                  <a:cubicBezTo>
                    <a:pt x="1137" y="5369"/>
                    <a:pt x="2274" y="9988"/>
                    <a:pt x="3126" y="13422"/>
                  </a:cubicBezTo>
                  <a:cubicBezTo>
                    <a:pt x="3979" y="16855"/>
                    <a:pt x="4547" y="19103"/>
                    <a:pt x="5495" y="20289"/>
                  </a:cubicBezTo>
                  <a:cubicBezTo>
                    <a:pt x="6442" y="21475"/>
                    <a:pt x="7768" y="21600"/>
                    <a:pt x="9095" y="21163"/>
                  </a:cubicBezTo>
                  <a:cubicBezTo>
                    <a:pt x="10421" y="20726"/>
                    <a:pt x="11747" y="19727"/>
                    <a:pt x="12979" y="17979"/>
                  </a:cubicBezTo>
                  <a:cubicBezTo>
                    <a:pt x="14211" y="16231"/>
                    <a:pt x="15347" y="13734"/>
                    <a:pt x="16768" y="10613"/>
                  </a:cubicBezTo>
                  <a:cubicBezTo>
                    <a:pt x="18189" y="7491"/>
                    <a:pt x="19895" y="37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0224822" y="1777255"/>
              <a:ext cx="182828" cy="180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906" fill="norm" stroke="1" extrusionOk="0">
                  <a:moveTo>
                    <a:pt x="13997" y="4900"/>
                  </a:moveTo>
                  <a:cubicBezTo>
                    <a:pt x="13500" y="3181"/>
                    <a:pt x="13004" y="1463"/>
                    <a:pt x="12135" y="604"/>
                  </a:cubicBezTo>
                  <a:cubicBezTo>
                    <a:pt x="11266" y="-255"/>
                    <a:pt x="10024" y="-255"/>
                    <a:pt x="8535" y="972"/>
                  </a:cubicBezTo>
                  <a:cubicBezTo>
                    <a:pt x="7045" y="2200"/>
                    <a:pt x="5307" y="4654"/>
                    <a:pt x="3817" y="7477"/>
                  </a:cubicBezTo>
                  <a:cubicBezTo>
                    <a:pt x="2328" y="10300"/>
                    <a:pt x="1086" y="13490"/>
                    <a:pt x="466" y="15700"/>
                  </a:cubicBezTo>
                  <a:cubicBezTo>
                    <a:pt x="-155" y="17909"/>
                    <a:pt x="-155" y="19136"/>
                    <a:pt x="466" y="19995"/>
                  </a:cubicBezTo>
                  <a:cubicBezTo>
                    <a:pt x="1086" y="20854"/>
                    <a:pt x="2328" y="21345"/>
                    <a:pt x="4190" y="20363"/>
                  </a:cubicBezTo>
                  <a:cubicBezTo>
                    <a:pt x="6052" y="19381"/>
                    <a:pt x="8535" y="16927"/>
                    <a:pt x="10024" y="15086"/>
                  </a:cubicBezTo>
                  <a:cubicBezTo>
                    <a:pt x="11514" y="13245"/>
                    <a:pt x="12011" y="12018"/>
                    <a:pt x="12631" y="10913"/>
                  </a:cubicBezTo>
                  <a:cubicBezTo>
                    <a:pt x="13252" y="9809"/>
                    <a:pt x="13997" y="8827"/>
                    <a:pt x="14617" y="8950"/>
                  </a:cubicBezTo>
                  <a:cubicBezTo>
                    <a:pt x="15238" y="9072"/>
                    <a:pt x="15735" y="10300"/>
                    <a:pt x="16852" y="11772"/>
                  </a:cubicBezTo>
                  <a:cubicBezTo>
                    <a:pt x="17969" y="13245"/>
                    <a:pt x="19707" y="14963"/>
                    <a:pt x="21445" y="16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10426700" y="1800459"/>
              <a:ext cx="1651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0"/>
                  </a:moveTo>
                  <a:cubicBezTo>
                    <a:pt x="277" y="7440"/>
                    <a:pt x="554" y="6240"/>
                    <a:pt x="1108" y="5160"/>
                  </a:cubicBezTo>
                  <a:cubicBezTo>
                    <a:pt x="1662" y="4080"/>
                    <a:pt x="2492" y="3120"/>
                    <a:pt x="3600" y="2760"/>
                  </a:cubicBezTo>
                  <a:cubicBezTo>
                    <a:pt x="4708" y="2400"/>
                    <a:pt x="6092" y="2640"/>
                    <a:pt x="7477" y="4800"/>
                  </a:cubicBezTo>
                  <a:cubicBezTo>
                    <a:pt x="8862" y="6960"/>
                    <a:pt x="10246" y="11040"/>
                    <a:pt x="10938" y="13680"/>
                  </a:cubicBezTo>
                  <a:cubicBezTo>
                    <a:pt x="11631" y="16320"/>
                    <a:pt x="11631" y="17520"/>
                    <a:pt x="10938" y="18840"/>
                  </a:cubicBezTo>
                  <a:cubicBezTo>
                    <a:pt x="10246" y="20160"/>
                    <a:pt x="8862" y="21600"/>
                    <a:pt x="8031" y="21600"/>
                  </a:cubicBezTo>
                  <a:cubicBezTo>
                    <a:pt x="7200" y="21600"/>
                    <a:pt x="6923" y="20160"/>
                    <a:pt x="7615" y="17160"/>
                  </a:cubicBezTo>
                  <a:cubicBezTo>
                    <a:pt x="8308" y="14160"/>
                    <a:pt x="9969" y="9600"/>
                    <a:pt x="12462" y="6480"/>
                  </a:cubicBezTo>
                  <a:cubicBezTo>
                    <a:pt x="14954" y="3360"/>
                    <a:pt x="18277" y="16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0712450" y="1631361"/>
              <a:ext cx="132845" cy="35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60" fill="norm" stroke="1" extrusionOk="0">
                  <a:moveTo>
                    <a:pt x="20571" y="3649"/>
                  </a:moveTo>
                  <a:cubicBezTo>
                    <a:pt x="20914" y="3018"/>
                    <a:pt x="21257" y="2386"/>
                    <a:pt x="21429" y="1755"/>
                  </a:cubicBezTo>
                  <a:cubicBezTo>
                    <a:pt x="21600" y="1123"/>
                    <a:pt x="21600" y="492"/>
                    <a:pt x="20743" y="176"/>
                  </a:cubicBezTo>
                  <a:cubicBezTo>
                    <a:pt x="19886" y="-140"/>
                    <a:pt x="18171" y="-140"/>
                    <a:pt x="15257" y="1123"/>
                  </a:cubicBezTo>
                  <a:cubicBezTo>
                    <a:pt x="12343" y="2386"/>
                    <a:pt x="8229" y="4913"/>
                    <a:pt x="5143" y="7692"/>
                  </a:cubicBezTo>
                  <a:cubicBezTo>
                    <a:pt x="2057" y="10471"/>
                    <a:pt x="0" y="13502"/>
                    <a:pt x="0" y="15713"/>
                  </a:cubicBezTo>
                  <a:cubicBezTo>
                    <a:pt x="0" y="17923"/>
                    <a:pt x="2057" y="19313"/>
                    <a:pt x="4971" y="20134"/>
                  </a:cubicBezTo>
                  <a:cubicBezTo>
                    <a:pt x="7886" y="20955"/>
                    <a:pt x="11657" y="21207"/>
                    <a:pt x="15429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0953749" y="1679809"/>
              <a:ext cx="1016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4877"/>
                    <a:pt x="4500" y="9755"/>
                    <a:pt x="8100" y="13355"/>
                  </a:cubicBezTo>
                  <a:cubicBezTo>
                    <a:pt x="11700" y="16955"/>
                    <a:pt x="16650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0996423" y="1717909"/>
              <a:ext cx="15417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21261" y="0"/>
                  </a:moveTo>
                  <a:cubicBezTo>
                    <a:pt x="16591" y="3900"/>
                    <a:pt x="11920" y="7800"/>
                    <a:pt x="8418" y="11025"/>
                  </a:cubicBezTo>
                  <a:cubicBezTo>
                    <a:pt x="4915" y="14250"/>
                    <a:pt x="2580" y="16800"/>
                    <a:pt x="1266" y="18450"/>
                  </a:cubicBezTo>
                  <a:cubicBezTo>
                    <a:pt x="-47" y="20100"/>
                    <a:pt x="-339" y="20850"/>
                    <a:pt x="391" y="21225"/>
                  </a:cubicBezTo>
                  <a:cubicBezTo>
                    <a:pt x="1120" y="21600"/>
                    <a:pt x="2872" y="21600"/>
                    <a:pt x="46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1118850" y="1679809"/>
              <a:ext cx="165684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9440" y="0"/>
                  </a:moveTo>
                  <a:cubicBezTo>
                    <a:pt x="20520" y="2170"/>
                    <a:pt x="21600" y="4340"/>
                    <a:pt x="20925" y="6904"/>
                  </a:cubicBezTo>
                  <a:cubicBezTo>
                    <a:pt x="20250" y="9468"/>
                    <a:pt x="17820" y="12427"/>
                    <a:pt x="14040" y="14942"/>
                  </a:cubicBezTo>
                  <a:cubicBezTo>
                    <a:pt x="10260" y="17458"/>
                    <a:pt x="5130" y="195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019832" y="2756414"/>
              <a:ext cx="83243" cy="476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5" h="21418" fill="norm" stroke="1" extrusionOk="0">
                  <a:moveTo>
                    <a:pt x="6783" y="6410"/>
                  </a:moveTo>
                  <a:cubicBezTo>
                    <a:pt x="4726" y="6791"/>
                    <a:pt x="2669" y="7172"/>
                    <a:pt x="1640" y="8218"/>
                  </a:cubicBezTo>
                  <a:cubicBezTo>
                    <a:pt x="612" y="9265"/>
                    <a:pt x="612" y="10978"/>
                    <a:pt x="1640" y="13119"/>
                  </a:cubicBezTo>
                  <a:cubicBezTo>
                    <a:pt x="2669" y="15260"/>
                    <a:pt x="4726" y="17829"/>
                    <a:pt x="6012" y="19399"/>
                  </a:cubicBezTo>
                  <a:cubicBezTo>
                    <a:pt x="7297" y="20969"/>
                    <a:pt x="7812" y="21540"/>
                    <a:pt x="8069" y="21397"/>
                  </a:cubicBezTo>
                  <a:cubicBezTo>
                    <a:pt x="8326" y="21255"/>
                    <a:pt x="8326" y="20398"/>
                    <a:pt x="7040" y="18305"/>
                  </a:cubicBezTo>
                  <a:cubicBezTo>
                    <a:pt x="5754" y="16211"/>
                    <a:pt x="3183" y="12881"/>
                    <a:pt x="1640" y="9931"/>
                  </a:cubicBezTo>
                  <a:cubicBezTo>
                    <a:pt x="97" y="6981"/>
                    <a:pt x="-417" y="4412"/>
                    <a:pt x="354" y="2842"/>
                  </a:cubicBezTo>
                  <a:cubicBezTo>
                    <a:pt x="1126" y="1272"/>
                    <a:pt x="3183" y="701"/>
                    <a:pt x="5497" y="368"/>
                  </a:cubicBezTo>
                  <a:cubicBezTo>
                    <a:pt x="7812" y="35"/>
                    <a:pt x="10383" y="-60"/>
                    <a:pt x="12697" y="35"/>
                  </a:cubicBezTo>
                  <a:cubicBezTo>
                    <a:pt x="15012" y="130"/>
                    <a:pt x="17069" y="416"/>
                    <a:pt x="18612" y="1129"/>
                  </a:cubicBezTo>
                  <a:cubicBezTo>
                    <a:pt x="20154" y="1843"/>
                    <a:pt x="21183" y="2985"/>
                    <a:pt x="18869" y="4174"/>
                  </a:cubicBezTo>
                  <a:cubicBezTo>
                    <a:pt x="16554" y="5364"/>
                    <a:pt x="10897" y="6601"/>
                    <a:pt x="7297" y="7410"/>
                  </a:cubicBezTo>
                  <a:cubicBezTo>
                    <a:pt x="3697" y="8218"/>
                    <a:pt x="2154" y="8599"/>
                    <a:pt x="612" y="8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109133" y="2968859"/>
              <a:ext cx="160868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80" y="8016"/>
                  </a:moveTo>
                  <a:cubicBezTo>
                    <a:pt x="0" y="6903"/>
                    <a:pt x="-281" y="5790"/>
                    <a:pt x="561" y="5344"/>
                  </a:cubicBezTo>
                  <a:cubicBezTo>
                    <a:pt x="1402" y="4899"/>
                    <a:pt x="3366" y="5122"/>
                    <a:pt x="5470" y="6903"/>
                  </a:cubicBezTo>
                  <a:cubicBezTo>
                    <a:pt x="7574" y="8685"/>
                    <a:pt x="9818" y="12025"/>
                    <a:pt x="10940" y="14363"/>
                  </a:cubicBezTo>
                  <a:cubicBezTo>
                    <a:pt x="12062" y="16701"/>
                    <a:pt x="12062" y="18037"/>
                    <a:pt x="12202" y="19262"/>
                  </a:cubicBezTo>
                  <a:cubicBezTo>
                    <a:pt x="12342" y="20487"/>
                    <a:pt x="12623" y="21600"/>
                    <a:pt x="12623" y="21600"/>
                  </a:cubicBezTo>
                  <a:cubicBezTo>
                    <a:pt x="12623" y="21600"/>
                    <a:pt x="12342" y="20487"/>
                    <a:pt x="12202" y="17369"/>
                  </a:cubicBezTo>
                  <a:cubicBezTo>
                    <a:pt x="12062" y="14252"/>
                    <a:pt x="12062" y="9130"/>
                    <a:pt x="13605" y="5901"/>
                  </a:cubicBezTo>
                  <a:cubicBezTo>
                    <a:pt x="15148" y="2672"/>
                    <a:pt x="18233" y="1336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307549" y="2996376"/>
              <a:ext cx="88081" cy="12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177" fill="norm" stroke="1" extrusionOk="0">
                  <a:moveTo>
                    <a:pt x="12186" y="2833"/>
                  </a:moveTo>
                  <a:cubicBezTo>
                    <a:pt x="10679" y="1416"/>
                    <a:pt x="9172" y="0"/>
                    <a:pt x="7414" y="0"/>
                  </a:cubicBezTo>
                  <a:cubicBezTo>
                    <a:pt x="5656" y="0"/>
                    <a:pt x="3647" y="1416"/>
                    <a:pt x="2140" y="4780"/>
                  </a:cubicBezTo>
                  <a:cubicBezTo>
                    <a:pt x="633" y="8144"/>
                    <a:pt x="-372" y="13456"/>
                    <a:pt x="130" y="16820"/>
                  </a:cubicBezTo>
                  <a:cubicBezTo>
                    <a:pt x="633" y="20184"/>
                    <a:pt x="2642" y="21600"/>
                    <a:pt x="6409" y="21069"/>
                  </a:cubicBezTo>
                  <a:cubicBezTo>
                    <a:pt x="10177" y="20538"/>
                    <a:pt x="15702" y="18059"/>
                    <a:pt x="18465" y="15226"/>
                  </a:cubicBezTo>
                  <a:cubicBezTo>
                    <a:pt x="21228" y="12393"/>
                    <a:pt x="21228" y="9207"/>
                    <a:pt x="20475" y="6905"/>
                  </a:cubicBezTo>
                  <a:cubicBezTo>
                    <a:pt x="19721" y="4603"/>
                    <a:pt x="18214" y="3187"/>
                    <a:pt x="16205" y="2479"/>
                  </a:cubicBezTo>
                  <a:cubicBezTo>
                    <a:pt x="14195" y="1770"/>
                    <a:pt x="11684" y="1770"/>
                    <a:pt x="10428" y="2656"/>
                  </a:cubicBezTo>
                  <a:cubicBezTo>
                    <a:pt x="9172" y="3541"/>
                    <a:pt x="9172" y="5311"/>
                    <a:pt x="9172" y="7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451202" y="2930759"/>
              <a:ext cx="84552" cy="16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476" fill="norm" stroke="1" extrusionOk="0">
                  <a:moveTo>
                    <a:pt x="13058" y="12462"/>
                  </a:moveTo>
                  <a:cubicBezTo>
                    <a:pt x="13058" y="11077"/>
                    <a:pt x="13058" y="9692"/>
                    <a:pt x="11773" y="8723"/>
                  </a:cubicBezTo>
                  <a:cubicBezTo>
                    <a:pt x="10487" y="7754"/>
                    <a:pt x="7916" y="7200"/>
                    <a:pt x="5858" y="7615"/>
                  </a:cubicBezTo>
                  <a:cubicBezTo>
                    <a:pt x="3801" y="8031"/>
                    <a:pt x="2258" y="9415"/>
                    <a:pt x="1230" y="11492"/>
                  </a:cubicBezTo>
                  <a:cubicBezTo>
                    <a:pt x="201" y="13569"/>
                    <a:pt x="-313" y="16338"/>
                    <a:pt x="201" y="18277"/>
                  </a:cubicBezTo>
                  <a:cubicBezTo>
                    <a:pt x="716" y="20215"/>
                    <a:pt x="2258" y="21323"/>
                    <a:pt x="5601" y="21462"/>
                  </a:cubicBezTo>
                  <a:cubicBezTo>
                    <a:pt x="8944" y="21600"/>
                    <a:pt x="14087" y="20769"/>
                    <a:pt x="17173" y="18831"/>
                  </a:cubicBezTo>
                  <a:cubicBezTo>
                    <a:pt x="20258" y="16892"/>
                    <a:pt x="21287" y="13846"/>
                    <a:pt x="20001" y="10523"/>
                  </a:cubicBezTo>
                  <a:cubicBezTo>
                    <a:pt x="18716" y="7200"/>
                    <a:pt x="15116" y="3600"/>
                    <a:pt x="1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662477" y="2678205"/>
              <a:ext cx="58374" cy="45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32" fill="norm" stroke="1" extrusionOk="0">
                  <a:moveTo>
                    <a:pt x="21274" y="3232"/>
                  </a:moveTo>
                  <a:cubicBezTo>
                    <a:pt x="21274" y="2732"/>
                    <a:pt x="21274" y="2232"/>
                    <a:pt x="21274" y="1682"/>
                  </a:cubicBezTo>
                  <a:cubicBezTo>
                    <a:pt x="21274" y="1132"/>
                    <a:pt x="21274" y="532"/>
                    <a:pt x="19345" y="232"/>
                  </a:cubicBezTo>
                  <a:cubicBezTo>
                    <a:pt x="17417" y="-68"/>
                    <a:pt x="13560" y="-68"/>
                    <a:pt x="10860" y="182"/>
                  </a:cubicBezTo>
                  <a:cubicBezTo>
                    <a:pt x="8160" y="432"/>
                    <a:pt x="6617" y="932"/>
                    <a:pt x="4688" y="3032"/>
                  </a:cubicBezTo>
                  <a:cubicBezTo>
                    <a:pt x="2760" y="5132"/>
                    <a:pt x="445" y="8832"/>
                    <a:pt x="60" y="12182"/>
                  </a:cubicBezTo>
                  <a:cubicBezTo>
                    <a:pt x="-326" y="15532"/>
                    <a:pt x="1217" y="18532"/>
                    <a:pt x="276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606550" y="2949809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003300" y="3202593"/>
              <a:ext cx="800100" cy="12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21449"/>
                  </a:moveTo>
                  <a:cubicBezTo>
                    <a:pt x="2171" y="17554"/>
                    <a:pt x="4343" y="13659"/>
                    <a:pt x="6486" y="10295"/>
                  </a:cubicBezTo>
                  <a:cubicBezTo>
                    <a:pt x="8629" y="6931"/>
                    <a:pt x="10743" y="4098"/>
                    <a:pt x="12886" y="2328"/>
                  </a:cubicBezTo>
                  <a:cubicBezTo>
                    <a:pt x="15029" y="557"/>
                    <a:pt x="17200" y="-151"/>
                    <a:pt x="18657" y="26"/>
                  </a:cubicBezTo>
                  <a:cubicBezTo>
                    <a:pt x="20114" y="203"/>
                    <a:pt x="20857" y="1265"/>
                    <a:pt x="21600" y="2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358900" y="3280009"/>
              <a:ext cx="3619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42" y="18327"/>
                    <a:pt x="8084" y="15055"/>
                    <a:pt x="11684" y="11455"/>
                  </a:cubicBezTo>
                  <a:cubicBezTo>
                    <a:pt x="15284" y="7855"/>
                    <a:pt x="18442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2012950" y="2943459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2019300" y="3076809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5359400" y="1927459"/>
              <a:ext cx="1308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88" y="19636"/>
                    <a:pt x="2377" y="17673"/>
                    <a:pt x="3687" y="15382"/>
                  </a:cubicBezTo>
                  <a:cubicBezTo>
                    <a:pt x="4998" y="13091"/>
                    <a:pt x="6431" y="10473"/>
                    <a:pt x="7864" y="8509"/>
                  </a:cubicBezTo>
                  <a:cubicBezTo>
                    <a:pt x="9297" y="6545"/>
                    <a:pt x="10730" y="5236"/>
                    <a:pt x="12111" y="4255"/>
                  </a:cubicBezTo>
                  <a:cubicBezTo>
                    <a:pt x="13491" y="3273"/>
                    <a:pt x="14819" y="2618"/>
                    <a:pt x="16043" y="2291"/>
                  </a:cubicBezTo>
                  <a:cubicBezTo>
                    <a:pt x="17266" y="1964"/>
                    <a:pt x="18384" y="1964"/>
                    <a:pt x="19293" y="1636"/>
                  </a:cubicBezTo>
                  <a:cubicBezTo>
                    <a:pt x="20202" y="1309"/>
                    <a:pt x="20901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5562600" y="2067159"/>
              <a:ext cx="958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3" y="19543"/>
                    <a:pt x="4005" y="17486"/>
                    <a:pt x="5889" y="14914"/>
                  </a:cubicBezTo>
                  <a:cubicBezTo>
                    <a:pt x="7772" y="12343"/>
                    <a:pt x="9536" y="9257"/>
                    <a:pt x="11515" y="7200"/>
                  </a:cubicBezTo>
                  <a:cubicBezTo>
                    <a:pt x="13494" y="5143"/>
                    <a:pt x="15687" y="4114"/>
                    <a:pt x="17404" y="3086"/>
                  </a:cubicBezTo>
                  <a:cubicBezTo>
                    <a:pt x="19121" y="2057"/>
                    <a:pt x="2036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768599" y="2920408"/>
              <a:ext cx="215901" cy="39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1238"/>
                  </a:moveTo>
                  <a:cubicBezTo>
                    <a:pt x="1271" y="4990"/>
                    <a:pt x="2541" y="8741"/>
                    <a:pt x="3918" y="11925"/>
                  </a:cubicBezTo>
                  <a:cubicBezTo>
                    <a:pt x="5294" y="15108"/>
                    <a:pt x="6776" y="17722"/>
                    <a:pt x="7941" y="19314"/>
                  </a:cubicBezTo>
                  <a:cubicBezTo>
                    <a:pt x="9106" y="20906"/>
                    <a:pt x="9953" y="21474"/>
                    <a:pt x="10588" y="21474"/>
                  </a:cubicBezTo>
                  <a:cubicBezTo>
                    <a:pt x="11224" y="21474"/>
                    <a:pt x="11647" y="20906"/>
                    <a:pt x="11965" y="18802"/>
                  </a:cubicBezTo>
                  <a:cubicBezTo>
                    <a:pt x="12282" y="16699"/>
                    <a:pt x="12494" y="13061"/>
                    <a:pt x="13024" y="9935"/>
                  </a:cubicBezTo>
                  <a:cubicBezTo>
                    <a:pt x="13553" y="6809"/>
                    <a:pt x="14400" y="4194"/>
                    <a:pt x="15141" y="2546"/>
                  </a:cubicBezTo>
                  <a:cubicBezTo>
                    <a:pt x="15882" y="897"/>
                    <a:pt x="16518" y="215"/>
                    <a:pt x="17259" y="45"/>
                  </a:cubicBezTo>
                  <a:cubicBezTo>
                    <a:pt x="18000" y="-126"/>
                    <a:pt x="18847" y="215"/>
                    <a:pt x="19588" y="727"/>
                  </a:cubicBezTo>
                  <a:cubicBezTo>
                    <a:pt x="20329" y="1238"/>
                    <a:pt x="20965" y="1920"/>
                    <a:pt x="21600" y="2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2966671" y="3130652"/>
              <a:ext cx="182929" cy="160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432" fill="norm" stroke="1" extrusionOk="0">
                  <a:moveTo>
                    <a:pt x="16243" y="8522"/>
                  </a:moveTo>
                  <a:cubicBezTo>
                    <a:pt x="14257" y="6092"/>
                    <a:pt x="12271" y="3662"/>
                    <a:pt x="9912" y="1907"/>
                  </a:cubicBezTo>
                  <a:cubicBezTo>
                    <a:pt x="7554" y="152"/>
                    <a:pt x="4823" y="-928"/>
                    <a:pt x="3085" y="1097"/>
                  </a:cubicBezTo>
                  <a:cubicBezTo>
                    <a:pt x="1347" y="3122"/>
                    <a:pt x="602" y="8252"/>
                    <a:pt x="229" y="11492"/>
                  </a:cubicBezTo>
                  <a:cubicBezTo>
                    <a:pt x="-143" y="14732"/>
                    <a:pt x="-143" y="16082"/>
                    <a:pt x="850" y="17567"/>
                  </a:cubicBezTo>
                  <a:cubicBezTo>
                    <a:pt x="1843" y="19052"/>
                    <a:pt x="3829" y="20672"/>
                    <a:pt x="5816" y="20402"/>
                  </a:cubicBezTo>
                  <a:cubicBezTo>
                    <a:pt x="7802" y="20132"/>
                    <a:pt x="9788" y="17972"/>
                    <a:pt x="11154" y="15947"/>
                  </a:cubicBezTo>
                  <a:cubicBezTo>
                    <a:pt x="12519" y="13922"/>
                    <a:pt x="13264" y="12032"/>
                    <a:pt x="14009" y="10547"/>
                  </a:cubicBezTo>
                  <a:cubicBezTo>
                    <a:pt x="14754" y="9062"/>
                    <a:pt x="15498" y="7982"/>
                    <a:pt x="16740" y="8117"/>
                  </a:cubicBezTo>
                  <a:cubicBezTo>
                    <a:pt x="17981" y="8252"/>
                    <a:pt x="19719" y="9602"/>
                    <a:pt x="21457" y="1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3194050" y="3089509"/>
              <a:ext cx="139700" cy="16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3200"/>
                  </a:moveTo>
                  <a:cubicBezTo>
                    <a:pt x="3927" y="8267"/>
                    <a:pt x="7855" y="13333"/>
                    <a:pt x="9982" y="16667"/>
                  </a:cubicBezTo>
                  <a:cubicBezTo>
                    <a:pt x="12109" y="20000"/>
                    <a:pt x="12436" y="21600"/>
                    <a:pt x="12436" y="21333"/>
                  </a:cubicBezTo>
                  <a:cubicBezTo>
                    <a:pt x="12436" y="21067"/>
                    <a:pt x="12109" y="18933"/>
                    <a:pt x="11945" y="15867"/>
                  </a:cubicBezTo>
                  <a:cubicBezTo>
                    <a:pt x="11782" y="12800"/>
                    <a:pt x="11782" y="8800"/>
                    <a:pt x="13418" y="6000"/>
                  </a:cubicBezTo>
                  <a:cubicBezTo>
                    <a:pt x="15055" y="3200"/>
                    <a:pt x="1832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481754" y="2927055"/>
              <a:ext cx="137747" cy="29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047" fill="norm" stroke="1" extrusionOk="0">
                  <a:moveTo>
                    <a:pt x="17371" y="4312"/>
                  </a:moveTo>
                  <a:cubicBezTo>
                    <a:pt x="15080" y="2812"/>
                    <a:pt x="12789" y="1312"/>
                    <a:pt x="10662" y="562"/>
                  </a:cubicBezTo>
                  <a:cubicBezTo>
                    <a:pt x="8534" y="-188"/>
                    <a:pt x="6571" y="-188"/>
                    <a:pt x="4771" y="562"/>
                  </a:cubicBezTo>
                  <a:cubicBezTo>
                    <a:pt x="2971" y="1312"/>
                    <a:pt x="1334" y="2812"/>
                    <a:pt x="516" y="5437"/>
                  </a:cubicBezTo>
                  <a:cubicBezTo>
                    <a:pt x="-302" y="8062"/>
                    <a:pt x="-302" y="11812"/>
                    <a:pt x="1662" y="14737"/>
                  </a:cubicBezTo>
                  <a:cubicBezTo>
                    <a:pt x="3625" y="17662"/>
                    <a:pt x="7553" y="19762"/>
                    <a:pt x="11153" y="20587"/>
                  </a:cubicBezTo>
                  <a:cubicBezTo>
                    <a:pt x="14753" y="21412"/>
                    <a:pt x="18025" y="20962"/>
                    <a:pt x="21298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3644900" y="2949809"/>
              <a:ext cx="1714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2560"/>
                    <a:pt x="2667" y="5120"/>
                    <a:pt x="5200" y="7920"/>
                  </a:cubicBezTo>
                  <a:cubicBezTo>
                    <a:pt x="7733" y="10720"/>
                    <a:pt x="11467" y="13760"/>
                    <a:pt x="14400" y="16080"/>
                  </a:cubicBezTo>
                  <a:cubicBezTo>
                    <a:pt x="17333" y="18400"/>
                    <a:pt x="19467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3657600" y="2956159"/>
              <a:ext cx="1587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2824"/>
                    <a:pt x="15264" y="5647"/>
                    <a:pt x="11664" y="9247"/>
                  </a:cubicBezTo>
                  <a:cubicBezTo>
                    <a:pt x="8064" y="12847"/>
                    <a:pt x="4032" y="172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3930650" y="3064109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457"/>
                    <a:pt x="11829" y="11314"/>
                    <a:pt x="15429" y="7714"/>
                  </a:cubicBezTo>
                  <a:cubicBezTo>
                    <a:pt x="19029" y="4114"/>
                    <a:pt x="2031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032976" y="2987909"/>
              <a:ext cx="2467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4447"/>
                    <a:pt x="2982" y="8894"/>
                    <a:pt x="1182" y="12176"/>
                  </a:cubicBezTo>
                  <a:cubicBezTo>
                    <a:pt x="-618" y="15459"/>
                    <a:pt x="-618" y="17576"/>
                    <a:pt x="2982" y="18953"/>
                  </a:cubicBezTo>
                  <a:cubicBezTo>
                    <a:pt x="6582" y="20329"/>
                    <a:pt x="13782" y="20965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4184650" y="2924409"/>
              <a:ext cx="177800" cy="13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0"/>
                  </a:moveTo>
                  <a:cubicBezTo>
                    <a:pt x="3343" y="5649"/>
                    <a:pt x="6686" y="11298"/>
                    <a:pt x="9643" y="14954"/>
                  </a:cubicBezTo>
                  <a:cubicBezTo>
                    <a:pt x="12600" y="18609"/>
                    <a:pt x="15171" y="20271"/>
                    <a:pt x="17100" y="20935"/>
                  </a:cubicBezTo>
                  <a:cubicBezTo>
                    <a:pt x="19029" y="21600"/>
                    <a:pt x="20314" y="21268"/>
                    <a:pt x="2160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4337555" y="2924409"/>
              <a:ext cx="6934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1444" y="0"/>
                  </a:moveTo>
                  <a:cubicBezTo>
                    <a:pt x="14899" y="3804"/>
                    <a:pt x="8353" y="7608"/>
                    <a:pt x="4753" y="10732"/>
                  </a:cubicBezTo>
                  <a:cubicBezTo>
                    <a:pt x="1153" y="13857"/>
                    <a:pt x="499" y="16302"/>
                    <a:pt x="171" y="17932"/>
                  </a:cubicBezTo>
                  <a:cubicBezTo>
                    <a:pt x="-156" y="19562"/>
                    <a:pt x="-156" y="20377"/>
                    <a:pt x="1480" y="20853"/>
                  </a:cubicBezTo>
                  <a:cubicBezTo>
                    <a:pt x="3117" y="21328"/>
                    <a:pt x="6389" y="21464"/>
                    <a:pt x="9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4514850" y="2886309"/>
              <a:ext cx="12308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0" y="0"/>
                  </a:moveTo>
                  <a:cubicBezTo>
                    <a:pt x="5492" y="1527"/>
                    <a:pt x="10983" y="3055"/>
                    <a:pt x="14827" y="5509"/>
                  </a:cubicBezTo>
                  <a:cubicBezTo>
                    <a:pt x="18671" y="7964"/>
                    <a:pt x="20868" y="11345"/>
                    <a:pt x="21234" y="13909"/>
                  </a:cubicBezTo>
                  <a:cubicBezTo>
                    <a:pt x="21600" y="16473"/>
                    <a:pt x="20136" y="18218"/>
                    <a:pt x="17573" y="19364"/>
                  </a:cubicBezTo>
                  <a:cubicBezTo>
                    <a:pt x="15010" y="20509"/>
                    <a:pt x="11349" y="21055"/>
                    <a:pt x="7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4819650" y="3102209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4838700" y="3216509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5548006" y="2902842"/>
              <a:ext cx="198744" cy="407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14" fill="norm" stroke="1" extrusionOk="0">
                  <a:moveTo>
                    <a:pt x="21349" y="1803"/>
                  </a:moveTo>
                  <a:cubicBezTo>
                    <a:pt x="21122" y="1246"/>
                    <a:pt x="20894" y="689"/>
                    <a:pt x="20212" y="355"/>
                  </a:cubicBezTo>
                  <a:cubicBezTo>
                    <a:pt x="19530" y="21"/>
                    <a:pt x="18393" y="-90"/>
                    <a:pt x="15778" y="77"/>
                  </a:cubicBezTo>
                  <a:cubicBezTo>
                    <a:pt x="13164" y="244"/>
                    <a:pt x="9071" y="689"/>
                    <a:pt x="6456" y="1524"/>
                  </a:cubicBezTo>
                  <a:cubicBezTo>
                    <a:pt x="3842" y="2359"/>
                    <a:pt x="2705" y="3584"/>
                    <a:pt x="2023" y="5644"/>
                  </a:cubicBezTo>
                  <a:cubicBezTo>
                    <a:pt x="1341" y="7704"/>
                    <a:pt x="1113" y="10599"/>
                    <a:pt x="886" y="12937"/>
                  </a:cubicBezTo>
                  <a:cubicBezTo>
                    <a:pt x="658" y="15275"/>
                    <a:pt x="431" y="17056"/>
                    <a:pt x="204" y="18392"/>
                  </a:cubicBezTo>
                  <a:cubicBezTo>
                    <a:pt x="-24" y="19729"/>
                    <a:pt x="-251" y="20619"/>
                    <a:pt x="658" y="21065"/>
                  </a:cubicBezTo>
                  <a:cubicBezTo>
                    <a:pt x="1568" y="21510"/>
                    <a:pt x="3614" y="21510"/>
                    <a:pt x="6797" y="21176"/>
                  </a:cubicBezTo>
                  <a:cubicBezTo>
                    <a:pt x="9981" y="20842"/>
                    <a:pt x="14301" y="20174"/>
                    <a:pt x="16688" y="19729"/>
                  </a:cubicBezTo>
                  <a:cubicBezTo>
                    <a:pt x="19075" y="19283"/>
                    <a:pt x="19530" y="19061"/>
                    <a:pt x="19985" y="18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5549900" y="3165709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5840"/>
                    <a:pt x="1662" y="10080"/>
                    <a:pt x="5262" y="6480"/>
                  </a:cubicBezTo>
                  <a:cubicBezTo>
                    <a:pt x="8862" y="2880"/>
                    <a:pt x="1523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5918588" y="2893749"/>
              <a:ext cx="196463" cy="41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03" fill="norm" stroke="1" extrusionOk="0">
                  <a:moveTo>
                    <a:pt x="21328" y="1888"/>
                  </a:moveTo>
                  <a:cubicBezTo>
                    <a:pt x="19030" y="1240"/>
                    <a:pt x="16732" y="592"/>
                    <a:pt x="14434" y="268"/>
                  </a:cubicBezTo>
                  <a:cubicBezTo>
                    <a:pt x="12137" y="-56"/>
                    <a:pt x="9839" y="-56"/>
                    <a:pt x="8115" y="106"/>
                  </a:cubicBezTo>
                  <a:cubicBezTo>
                    <a:pt x="6392" y="268"/>
                    <a:pt x="5243" y="592"/>
                    <a:pt x="4439" y="1780"/>
                  </a:cubicBezTo>
                  <a:cubicBezTo>
                    <a:pt x="3634" y="2968"/>
                    <a:pt x="3175" y="5020"/>
                    <a:pt x="2945" y="7450"/>
                  </a:cubicBezTo>
                  <a:cubicBezTo>
                    <a:pt x="2715" y="9880"/>
                    <a:pt x="2715" y="12688"/>
                    <a:pt x="2371" y="14632"/>
                  </a:cubicBezTo>
                  <a:cubicBezTo>
                    <a:pt x="2026" y="16576"/>
                    <a:pt x="1337" y="17656"/>
                    <a:pt x="762" y="18682"/>
                  </a:cubicBezTo>
                  <a:cubicBezTo>
                    <a:pt x="188" y="19708"/>
                    <a:pt x="-272" y="20680"/>
                    <a:pt x="188" y="21112"/>
                  </a:cubicBezTo>
                  <a:cubicBezTo>
                    <a:pt x="647" y="21544"/>
                    <a:pt x="2026" y="21436"/>
                    <a:pt x="4439" y="21166"/>
                  </a:cubicBezTo>
                  <a:cubicBezTo>
                    <a:pt x="6851" y="20896"/>
                    <a:pt x="10298" y="20464"/>
                    <a:pt x="13745" y="20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6160696" y="2975572"/>
              <a:ext cx="132154" cy="317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32" fill="norm" stroke="1" extrusionOk="0">
                  <a:moveTo>
                    <a:pt x="21072" y="404"/>
                  </a:moveTo>
                  <a:cubicBezTo>
                    <a:pt x="19385" y="118"/>
                    <a:pt x="17697" y="-168"/>
                    <a:pt x="15335" y="118"/>
                  </a:cubicBezTo>
                  <a:cubicBezTo>
                    <a:pt x="12972" y="404"/>
                    <a:pt x="9934" y="1262"/>
                    <a:pt x="6897" y="3766"/>
                  </a:cubicBezTo>
                  <a:cubicBezTo>
                    <a:pt x="3859" y="6269"/>
                    <a:pt x="822" y="10417"/>
                    <a:pt x="147" y="13421"/>
                  </a:cubicBezTo>
                  <a:cubicBezTo>
                    <a:pt x="-528" y="16425"/>
                    <a:pt x="1159" y="18285"/>
                    <a:pt x="4534" y="19429"/>
                  </a:cubicBezTo>
                  <a:cubicBezTo>
                    <a:pt x="7910" y="20574"/>
                    <a:pt x="12972" y="21003"/>
                    <a:pt x="18035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6394450" y="2987909"/>
              <a:ext cx="2159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3983"/>
                    <a:pt x="6776" y="7966"/>
                    <a:pt x="10376" y="11566"/>
                  </a:cubicBezTo>
                  <a:cubicBezTo>
                    <a:pt x="13976" y="15166"/>
                    <a:pt x="17788" y="183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6423997" y="3000609"/>
              <a:ext cx="167304" cy="35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63" fill="norm" stroke="1" extrusionOk="0">
                  <a:moveTo>
                    <a:pt x="21341" y="0"/>
                  </a:moveTo>
                  <a:cubicBezTo>
                    <a:pt x="19991" y="129"/>
                    <a:pt x="18641" y="259"/>
                    <a:pt x="17156" y="1293"/>
                  </a:cubicBezTo>
                  <a:cubicBezTo>
                    <a:pt x="15671" y="2328"/>
                    <a:pt x="14051" y="4268"/>
                    <a:pt x="11891" y="6661"/>
                  </a:cubicBezTo>
                  <a:cubicBezTo>
                    <a:pt x="9731" y="9054"/>
                    <a:pt x="7031" y="11899"/>
                    <a:pt x="5006" y="13969"/>
                  </a:cubicBezTo>
                  <a:cubicBezTo>
                    <a:pt x="2981" y="16038"/>
                    <a:pt x="1631" y="17332"/>
                    <a:pt x="821" y="18496"/>
                  </a:cubicBezTo>
                  <a:cubicBezTo>
                    <a:pt x="11" y="19660"/>
                    <a:pt x="-259" y="20695"/>
                    <a:pt x="281" y="21147"/>
                  </a:cubicBezTo>
                  <a:cubicBezTo>
                    <a:pt x="821" y="21600"/>
                    <a:pt x="2171" y="21471"/>
                    <a:pt x="3521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6635750" y="3133959"/>
              <a:ext cx="241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5600"/>
                    <a:pt x="11747" y="9600"/>
                    <a:pt x="15347" y="6000"/>
                  </a:cubicBezTo>
                  <a:cubicBezTo>
                    <a:pt x="18947" y="2400"/>
                    <a:pt x="2027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6775450" y="3070459"/>
              <a:ext cx="635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94"/>
                    <a:pt x="0" y="10588"/>
                    <a:pt x="720" y="13976"/>
                  </a:cubicBezTo>
                  <a:cubicBezTo>
                    <a:pt x="1440" y="17365"/>
                    <a:pt x="2880" y="18847"/>
                    <a:pt x="6480" y="19800"/>
                  </a:cubicBezTo>
                  <a:cubicBezTo>
                    <a:pt x="10080" y="20753"/>
                    <a:pt x="15840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6972300" y="2968859"/>
              <a:ext cx="2413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4533"/>
                    <a:pt x="6063" y="9067"/>
                    <a:pt x="9189" y="12667"/>
                  </a:cubicBezTo>
                  <a:cubicBezTo>
                    <a:pt x="12316" y="16267"/>
                    <a:pt x="15537" y="18933"/>
                    <a:pt x="17621" y="20267"/>
                  </a:cubicBezTo>
                  <a:cubicBezTo>
                    <a:pt x="19705" y="21600"/>
                    <a:pt x="2065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7158162" y="3006959"/>
              <a:ext cx="106238" cy="32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87" fill="norm" stroke="1" extrusionOk="0">
                  <a:moveTo>
                    <a:pt x="21257" y="0"/>
                  </a:moveTo>
                  <a:cubicBezTo>
                    <a:pt x="17022" y="2965"/>
                    <a:pt x="12786" y="5929"/>
                    <a:pt x="9186" y="9247"/>
                  </a:cubicBezTo>
                  <a:cubicBezTo>
                    <a:pt x="5586" y="12565"/>
                    <a:pt x="2622" y="16235"/>
                    <a:pt x="1139" y="18424"/>
                  </a:cubicBezTo>
                  <a:cubicBezTo>
                    <a:pt x="-343" y="20612"/>
                    <a:pt x="-343" y="21318"/>
                    <a:pt x="928" y="21459"/>
                  </a:cubicBezTo>
                  <a:cubicBezTo>
                    <a:pt x="2198" y="21600"/>
                    <a:pt x="4739" y="21176"/>
                    <a:pt x="7281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7327900" y="2987909"/>
              <a:ext cx="6840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11782" y="0"/>
                  </a:moveTo>
                  <a:cubicBezTo>
                    <a:pt x="15055" y="3417"/>
                    <a:pt x="18327" y="6834"/>
                    <a:pt x="19964" y="9824"/>
                  </a:cubicBezTo>
                  <a:cubicBezTo>
                    <a:pt x="21600" y="12814"/>
                    <a:pt x="21600" y="15376"/>
                    <a:pt x="19636" y="17207"/>
                  </a:cubicBezTo>
                  <a:cubicBezTo>
                    <a:pt x="17673" y="19037"/>
                    <a:pt x="13745" y="20136"/>
                    <a:pt x="10145" y="20746"/>
                  </a:cubicBezTo>
                  <a:cubicBezTo>
                    <a:pt x="6545" y="21356"/>
                    <a:pt x="3273" y="214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7366000" y="2825724"/>
              <a:ext cx="133350" cy="161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4663"/>
                  </a:moveTo>
                  <a:cubicBezTo>
                    <a:pt x="1029" y="3260"/>
                    <a:pt x="2057" y="1858"/>
                    <a:pt x="3771" y="1016"/>
                  </a:cubicBezTo>
                  <a:cubicBezTo>
                    <a:pt x="5486" y="175"/>
                    <a:pt x="7886" y="-106"/>
                    <a:pt x="9943" y="34"/>
                  </a:cubicBezTo>
                  <a:cubicBezTo>
                    <a:pt x="12000" y="175"/>
                    <a:pt x="13714" y="736"/>
                    <a:pt x="14229" y="2419"/>
                  </a:cubicBezTo>
                  <a:cubicBezTo>
                    <a:pt x="14743" y="4102"/>
                    <a:pt x="14057" y="6907"/>
                    <a:pt x="12514" y="9572"/>
                  </a:cubicBezTo>
                  <a:cubicBezTo>
                    <a:pt x="10971" y="12237"/>
                    <a:pt x="8571" y="14762"/>
                    <a:pt x="7029" y="16725"/>
                  </a:cubicBezTo>
                  <a:cubicBezTo>
                    <a:pt x="5486" y="18689"/>
                    <a:pt x="4800" y="20091"/>
                    <a:pt x="6000" y="20793"/>
                  </a:cubicBezTo>
                  <a:cubicBezTo>
                    <a:pt x="7200" y="21494"/>
                    <a:pt x="10286" y="21494"/>
                    <a:pt x="13200" y="21213"/>
                  </a:cubicBezTo>
                  <a:cubicBezTo>
                    <a:pt x="16114" y="20933"/>
                    <a:pt x="18857" y="20372"/>
                    <a:pt x="21600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7588250" y="2786297"/>
              <a:ext cx="193355" cy="56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65" fill="norm" stroke="1" extrusionOk="0">
                  <a:moveTo>
                    <a:pt x="0" y="1385"/>
                  </a:moveTo>
                  <a:cubicBezTo>
                    <a:pt x="4930" y="904"/>
                    <a:pt x="9861" y="422"/>
                    <a:pt x="13383" y="181"/>
                  </a:cubicBezTo>
                  <a:cubicBezTo>
                    <a:pt x="16904" y="-60"/>
                    <a:pt x="19017" y="-60"/>
                    <a:pt x="20191" y="181"/>
                  </a:cubicBezTo>
                  <a:cubicBezTo>
                    <a:pt x="21365" y="422"/>
                    <a:pt x="21600" y="904"/>
                    <a:pt x="21365" y="2309"/>
                  </a:cubicBezTo>
                  <a:cubicBezTo>
                    <a:pt x="21130" y="3714"/>
                    <a:pt x="20426" y="6043"/>
                    <a:pt x="19487" y="8371"/>
                  </a:cubicBezTo>
                  <a:cubicBezTo>
                    <a:pt x="18548" y="10700"/>
                    <a:pt x="17374" y="13028"/>
                    <a:pt x="17022" y="15036"/>
                  </a:cubicBezTo>
                  <a:cubicBezTo>
                    <a:pt x="16670" y="17043"/>
                    <a:pt x="17139" y="18730"/>
                    <a:pt x="17843" y="19773"/>
                  </a:cubicBezTo>
                  <a:cubicBezTo>
                    <a:pt x="18548" y="20817"/>
                    <a:pt x="19487" y="21219"/>
                    <a:pt x="19370" y="21379"/>
                  </a:cubicBezTo>
                  <a:cubicBezTo>
                    <a:pt x="19252" y="21540"/>
                    <a:pt x="18078" y="21460"/>
                    <a:pt x="15261" y="21259"/>
                  </a:cubicBezTo>
                  <a:cubicBezTo>
                    <a:pt x="12443" y="21058"/>
                    <a:pt x="7983" y="20737"/>
                    <a:pt x="3522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8178800" y="3102209"/>
              <a:ext cx="254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840"/>
                    <a:pt x="5400" y="10080"/>
                    <a:pt x="9000" y="6480"/>
                  </a:cubicBezTo>
                  <a:cubicBezTo>
                    <a:pt x="12600" y="2880"/>
                    <a:pt x="171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8855822" y="2815183"/>
              <a:ext cx="180228" cy="52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78" fill="norm" stroke="1" extrusionOk="0">
                  <a:moveTo>
                    <a:pt x="21386" y="52"/>
                  </a:moveTo>
                  <a:cubicBezTo>
                    <a:pt x="18874" y="-35"/>
                    <a:pt x="16363" y="-122"/>
                    <a:pt x="13349" y="749"/>
                  </a:cubicBezTo>
                  <a:cubicBezTo>
                    <a:pt x="10335" y="1620"/>
                    <a:pt x="6819" y="3449"/>
                    <a:pt x="4307" y="5844"/>
                  </a:cubicBezTo>
                  <a:cubicBezTo>
                    <a:pt x="1795" y="8239"/>
                    <a:pt x="288" y="11201"/>
                    <a:pt x="37" y="13465"/>
                  </a:cubicBezTo>
                  <a:cubicBezTo>
                    <a:pt x="-214" y="15730"/>
                    <a:pt x="791" y="17297"/>
                    <a:pt x="3930" y="18517"/>
                  </a:cubicBezTo>
                  <a:cubicBezTo>
                    <a:pt x="7070" y="19736"/>
                    <a:pt x="12344" y="20607"/>
                    <a:pt x="17619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9131663" y="2895564"/>
              <a:ext cx="234588" cy="36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19" fill="norm" stroke="1" extrusionOk="0">
                  <a:moveTo>
                    <a:pt x="21567" y="568"/>
                  </a:moveTo>
                  <a:cubicBezTo>
                    <a:pt x="18453" y="322"/>
                    <a:pt x="15340" y="77"/>
                    <a:pt x="12713" y="15"/>
                  </a:cubicBezTo>
                  <a:cubicBezTo>
                    <a:pt x="10086" y="-46"/>
                    <a:pt x="7945" y="77"/>
                    <a:pt x="6486" y="322"/>
                  </a:cubicBezTo>
                  <a:cubicBezTo>
                    <a:pt x="5026" y="568"/>
                    <a:pt x="4248" y="936"/>
                    <a:pt x="3470" y="2409"/>
                  </a:cubicBezTo>
                  <a:cubicBezTo>
                    <a:pt x="2691" y="3881"/>
                    <a:pt x="1913" y="6459"/>
                    <a:pt x="1329" y="9220"/>
                  </a:cubicBezTo>
                  <a:cubicBezTo>
                    <a:pt x="745" y="11981"/>
                    <a:pt x="356" y="14927"/>
                    <a:pt x="162" y="16706"/>
                  </a:cubicBezTo>
                  <a:cubicBezTo>
                    <a:pt x="-33" y="18486"/>
                    <a:pt x="-33" y="19099"/>
                    <a:pt x="64" y="19774"/>
                  </a:cubicBezTo>
                  <a:cubicBezTo>
                    <a:pt x="162" y="20449"/>
                    <a:pt x="356" y="21186"/>
                    <a:pt x="3372" y="21370"/>
                  </a:cubicBezTo>
                  <a:cubicBezTo>
                    <a:pt x="6389" y="21554"/>
                    <a:pt x="12226" y="21186"/>
                    <a:pt x="18064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9124950" y="3083159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7" y="16200"/>
                    <a:pt x="2133" y="10800"/>
                    <a:pt x="5733" y="7200"/>
                  </a:cubicBezTo>
                  <a:cubicBezTo>
                    <a:pt x="9333" y="3600"/>
                    <a:pt x="1546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9484904" y="2852130"/>
              <a:ext cx="205197" cy="41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07" fill="norm" stroke="1" extrusionOk="0">
                  <a:moveTo>
                    <a:pt x="21367" y="1442"/>
                  </a:moveTo>
                  <a:cubicBezTo>
                    <a:pt x="18281" y="784"/>
                    <a:pt x="15196" y="126"/>
                    <a:pt x="12440" y="17"/>
                  </a:cubicBezTo>
                  <a:cubicBezTo>
                    <a:pt x="9685" y="-93"/>
                    <a:pt x="7261" y="346"/>
                    <a:pt x="5828" y="1606"/>
                  </a:cubicBezTo>
                  <a:cubicBezTo>
                    <a:pt x="4396" y="2867"/>
                    <a:pt x="3955" y="4951"/>
                    <a:pt x="3514" y="7144"/>
                  </a:cubicBezTo>
                  <a:cubicBezTo>
                    <a:pt x="3073" y="9336"/>
                    <a:pt x="2632" y="11639"/>
                    <a:pt x="2191" y="13448"/>
                  </a:cubicBezTo>
                  <a:cubicBezTo>
                    <a:pt x="1751" y="15257"/>
                    <a:pt x="1310" y="16573"/>
                    <a:pt x="979" y="17505"/>
                  </a:cubicBezTo>
                  <a:cubicBezTo>
                    <a:pt x="649" y="18437"/>
                    <a:pt x="428" y="18985"/>
                    <a:pt x="208" y="19533"/>
                  </a:cubicBezTo>
                  <a:cubicBezTo>
                    <a:pt x="-13" y="20082"/>
                    <a:pt x="-233" y="20630"/>
                    <a:pt x="538" y="20904"/>
                  </a:cubicBezTo>
                  <a:cubicBezTo>
                    <a:pt x="1310" y="21178"/>
                    <a:pt x="3073" y="21178"/>
                    <a:pt x="5057" y="21233"/>
                  </a:cubicBezTo>
                  <a:cubicBezTo>
                    <a:pt x="7040" y="21288"/>
                    <a:pt x="9245" y="21397"/>
                    <a:pt x="11449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9747250" y="2975209"/>
              <a:ext cx="1841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4019"/>
                    <a:pt x="5462" y="8037"/>
                    <a:pt x="8441" y="11470"/>
                  </a:cubicBezTo>
                  <a:cubicBezTo>
                    <a:pt x="11421" y="14902"/>
                    <a:pt x="14648" y="17749"/>
                    <a:pt x="16883" y="19340"/>
                  </a:cubicBezTo>
                  <a:cubicBezTo>
                    <a:pt x="19117" y="20930"/>
                    <a:pt x="20359" y="21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9747250" y="2981559"/>
              <a:ext cx="1905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0" y="1878"/>
                    <a:pt x="15360" y="3757"/>
                    <a:pt x="12000" y="6887"/>
                  </a:cubicBezTo>
                  <a:cubicBezTo>
                    <a:pt x="8640" y="10017"/>
                    <a:pt x="5040" y="14400"/>
                    <a:pt x="3000" y="17061"/>
                  </a:cubicBezTo>
                  <a:cubicBezTo>
                    <a:pt x="960" y="19722"/>
                    <a:pt x="480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9988549" y="3127609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10117251" y="3045059"/>
              <a:ext cx="23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236"/>
                    <a:pt x="2153" y="10473"/>
                    <a:pt x="353" y="14073"/>
                  </a:cubicBezTo>
                  <a:cubicBezTo>
                    <a:pt x="-1447" y="17673"/>
                    <a:pt x="3953" y="19636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10318750" y="2968859"/>
              <a:ext cx="146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5009" y="1886"/>
                  </a:cubicBezTo>
                  <a:cubicBezTo>
                    <a:pt x="6887" y="3771"/>
                    <a:pt x="9078" y="7543"/>
                    <a:pt x="11896" y="11143"/>
                  </a:cubicBezTo>
                  <a:cubicBezTo>
                    <a:pt x="14713" y="14743"/>
                    <a:pt x="18157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0478293" y="2994259"/>
              <a:ext cx="7540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5975" y="3684"/>
                    <a:pt x="10575" y="7367"/>
                    <a:pt x="6975" y="10381"/>
                  </a:cubicBezTo>
                  <a:cubicBezTo>
                    <a:pt x="3375" y="13395"/>
                    <a:pt x="1575" y="15740"/>
                    <a:pt x="675" y="17330"/>
                  </a:cubicBezTo>
                  <a:cubicBezTo>
                    <a:pt x="-225" y="18921"/>
                    <a:pt x="-225" y="19758"/>
                    <a:pt x="675" y="20344"/>
                  </a:cubicBezTo>
                  <a:cubicBezTo>
                    <a:pt x="1575" y="20930"/>
                    <a:pt x="3375" y="21265"/>
                    <a:pt x="5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0610850" y="2909713"/>
              <a:ext cx="143741" cy="41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84" fill="norm" stroke="1" extrusionOk="0">
                  <a:moveTo>
                    <a:pt x="2817" y="2077"/>
                  </a:moveTo>
                  <a:cubicBezTo>
                    <a:pt x="3130" y="1529"/>
                    <a:pt x="3443" y="980"/>
                    <a:pt x="4383" y="652"/>
                  </a:cubicBezTo>
                  <a:cubicBezTo>
                    <a:pt x="5322" y="323"/>
                    <a:pt x="6887" y="213"/>
                    <a:pt x="8922" y="103"/>
                  </a:cubicBezTo>
                  <a:cubicBezTo>
                    <a:pt x="10957" y="-6"/>
                    <a:pt x="13461" y="-116"/>
                    <a:pt x="15652" y="268"/>
                  </a:cubicBezTo>
                  <a:cubicBezTo>
                    <a:pt x="17843" y="652"/>
                    <a:pt x="19722" y="1529"/>
                    <a:pt x="20348" y="3119"/>
                  </a:cubicBezTo>
                  <a:cubicBezTo>
                    <a:pt x="20974" y="4708"/>
                    <a:pt x="20348" y="7011"/>
                    <a:pt x="20035" y="9642"/>
                  </a:cubicBezTo>
                  <a:cubicBezTo>
                    <a:pt x="19722" y="12274"/>
                    <a:pt x="19722" y="15234"/>
                    <a:pt x="20191" y="17153"/>
                  </a:cubicBezTo>
                  <a:cubicBezTo>
                    <a:pt x="20661" y="19072"/>
                    <a:pt x="21600" y="19949"/>
                    <a:pt x="21130" y="20388"/>
                  </a:cubicBezTo>
                  <a:cubicBezTo>
                    <a:pt x="20661" y="20826"/>
                    <a:pt x="18783" y="20826"/>
                    <a:pt x="15026" y="20936"/>
                  </a:cubicBezTo>
                  <a:cubicBezTo>
                    <a:pt x="11270" y="21045"/>
                    <a:pt x="5635" y="21265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0845799" y="2893609"/>
              <a:ext cx="128374" cy="43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552" fill="norm" stroke="1" extrusionOk="0">
                  <a:moveTo>
                    <a:pt x="0" y="905"/>
                  </a:moveTo>
                  <a:cubicBezTo>
                    <a:pt x="1714" y="481"/>
                    <a:pt x="3429" y="58"/>
                    <a:pt x="5143" y="5"/>
                  </a:cubicBezTo>
                  <a:cubicBezTo>
                    <a:pt x="6857" y="-48"/>
                    <a:pt x="8571" y="270"/>
                    <a:pt x="11486" y="1699"/>
                  </a:cubicBezTo>
                  <a:cubicBezTo>
                    <a:pt x="14400" y="3128"/>
                    <a:pt x="18514" y="5670"/>
                    <a:pt x="20057" y="8264"/>
                  </a:cubicBezTo>
                  <a:cubicBezTo>
                    <a:pt x="21600" y="10858"/>
                    <a:pt x="20571" y="13505"/>
                    <a:pt x="18343" y="15676"/>
                  </a:cubicBezTo>
                  <a:cubicBezTo>
                    <a:pt x="16114" y="17846"/>
                    <a:pt x="12686" y="19540"/>
                    <a:pt x="10629" y="20440"/>
                  </a:cubicBezTo>
                  <a:cubicBezTo>
                    <a:pt x="8571" y="21340"/>
                    <a:pt x="7886" y="21446"/>
                    <a:pt x="720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1053618" y="2738142"/>
              <a:ext cx="122383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96" fill="norm" stroke="1" extrusionOk="0">
                  <a:moveTo>
                    <a:pt x="299" y="3955"/>
                  </a:moveTo>
                  <a:cubicBezTo>
                    <a:pt x="1031" y="2434"/>
                    <a:pt x="1764" y="913"/>
                    <a:pt x="3045" y="304"/>
                  </a:cubicBezTo>
                  <a:cubicBezTo>
                    <a:pt x="4326" y="-304"/>
                    <a:pt x="6157" y="0"/>
                    <a:pt x="7438" y="1217"/>
                  </a:cubicBezTo>
                  <a:cubicBezTo>
                    <a:pt x="8720" y="2434"/>
                    <a:pt x="9452" y="4564"/>
                    <a:pt x="8536" y="6693"/>
                  </a:cubicBezTo>
                  <a:cubicBezTo>
                    <a:pt x="7621" y="8823"/>
                    <a:pt x="5059" y="10952"/>
                    <a:pt x="3045" y="12626"/>
                  </a:cubicBezTo>
                  <a:cubicBezTo>
                    <a:pt x="1031" y="14299"/>
                    <a:pt x="-433" y="15516"/>
                    <a:pt x="116" y="16276"/>
                  </a:cubicBezTo>
                  <a:cubicBezTo>
                    <a:pt x="665" y="17037"/>
                    <a:pt x="3228" y="17341"/>
                    <a:pt x="7072" y="18102"/>
                  </a:cubicBezTo>
                  <a:cubicBezTo>
                    <a:pt x="10916" y="18862"/>
                    <a:pt x="16042" y="20079"/>
                    <a:pt x="21167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9163050" y="3458172"/>
              <a:ext cx="1399631" cy="5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63" fill="norm" stroke="1" extrusionOk="0">
                  <a:moveTo>
                    <a:pt x="0" y="4663"/>
                  </a:moveTo>
                  <a:cubicBezTo>
                    <a:pt x="1433" y="4663"/>
                    <a:pt x="2867" y="4663"/>
                    <a:pt x="4235" y="3863"/>
                  </a:cubicBezTo>
                  <a:cubicBezTo>
                    <a:pt x="5604" y="3063"/>
                    <a:pt x="6907" y="1463"/>
                    <a:pt x="8226" y="663"/>
                  </a:cubicBezTo>
                  <a:cubicBezTo>
                    <a:pt x="9546" y="-137"/>
                    <a:pt x="10881" y="-137"/>
                    <a:pt x="12201" y="263"/>
                  </a:cubicBezTo>
                  <a:cubicBezTo>
                    <a:pt x="13520" y="663"/>
                    <a:pt x="14824" y="1463"/>
                    <a:pt x="16013" y="3063"/>
                  </a:cubicBezTo>
                  <a:cubicBezTo>
                    <a:pt x="17202" y="4663"/>
                    <a:pt x="18277" y="7063"/>
                    <a:pt x="19059" y="8663"/>
                  </a:cubicBezTo>
                  <a:cubicBezTo>
                    <a:pt x="19841" y="10263"/>
                    <a:pt x="20329" y="11063"/>
                    <a:pt x="20720" y="12263"/>
                  </a:cubicBezTo>
                  <a:cubicBezTo>
                    <a:pt x="21111" y="13463"/>
                    <a:pt x="21405" y="15063"/>
                    <a:pt x="21502" y="16663"/>
                  </a:cubicBezTo>
                  <a:cubicBezTo>
                    <a:pt x="21600" y="18263"/>
                    <a:pt x="21502" y="19863"/>
                    <a:pt x="21405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9245600" y="3529776"/>
              <a:ext cx="1379082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18360"/>
                  </a:moveTo>
                  <a:cubicBezTo>
                    <a:pt x="1391" y="17280"/>
                    <a:pt x="2783" y="16200"/>
                    <a:pt x="4125" y="14580"/>
                  </a:cubicBezTo>
                  <a:cubicBezTo>
                    <a:pt x="5466" y="12960"/>
                    <a:pt x="6758" y="10800"/>
                    <a:pt x="8067" y="8640"/>
                  </a:cubicBezTo>
                  <a:cubicBezTo>
                    <a:pt x="9375" y="6480"/>
                    <a:pt x="10701" y="4320"/>
                    <a:pt x="12026" y="2700"/>
                  </a:cubicBezTo>
                  <a:cubicBezTo>
                    <a:pt x="13351" y="1080"/>
                    <a:pt x="14676" y="0"/>
                    <a:pt x="16018" y="0"/>
                  </a:cubicBezTo>
                  <a:cubicBezTo>
                    <a:pt x="17360" y="0"/>
                    <a:pt x="18718" y="1080"/>
                    <a:pt x="19579" y="2160"/>
                  </a:cubicBezTo>
                  <a:cubicBezTo>
                    <a:pt x="20440" y="3240"/>
                    <a:pt x="20805" y="4320"/>
                    <a:pt x="21087" y="5400"/>
                  </a:cubicBezTo>
                  <a:cubicBezTo>
                    <a:pt x="21368" y="6480"/>
                    <a:pt x="21567" y="7560"/>
                    <a:pt x="21583" y="10260"/>
                  </a:cubicBezTo>
                  <a:cubicBezTo>
                    <a:pt x="21600" y="12960"/>
                    <a:pt x="21434" y="17280"/>
                    <a:pt x="212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9125375" y="4005631"/>
              <a:ext cx="209126" cy="38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45" fill="norm" stroke="1" extrusionOk="0">
                  <a:moveTo>
                    <a:pt x="21556" y="1320"/>
                  </a:moveTo>
                  <a:cubicBezTo>
                    <a:pt x="18283" y="730"/>
                    <a:pt x="15011" y="140"/>
                    <a:pt x="12065" y="22"/>
                  </a:cubicBezTo>
                  <a:cubicBezTo>
                    <a:pt x="9120" y="-96"/>
                    <a:pt x="6501" y="258"/>
                    <a:pt x="4647" y="1143"/>
                  </a:cubicBezTo>
                  <a:cubicBezTo>
                    <a:pt x="2792" y="2029"/>
                    <a:pt x="1701" y="3445"/>
                    <a:pt x="1047" y="5983"/>
                  </a:cubicBezTo>
                  <a:cubicBezTo>
                    <a:pt x="392" y="8520"/>
                    <a:pt x="174" y="12179"/>
                    <a:pt x="65" y="14717"/>
                  </a:cubicBezTo>
                  <a:cubicBezTo>
                    <a:pt x="-44" y="17255"/>
                    <a:pt x="-44" y="18671"/>
                    <a:pt x="283" y="19615"/>
                  </a:cubicBezTo>
                  <a:cubicBezTo>
                    <a:pt x="611" y="20560"/>
                    <a:pt x="1265" y="21032"/>
                    <a:pt x="2138" y="21268"/>
                  </a:cubicBezTo>
                  <a:cubicBezTo>
                    <a:pt x="3011" y="21504"/>
                    <a:pt x="4101" y="21504"/>
                    <a:pt x="5956" y="21268"/>
                  </a:cubicBezTo>
                  <a:cubicBezTo>
                    <a:pt x="7811" y="21032"/>
                    <a:pt x="10429" y="20560"/>
                    <a:pt x="12283" y="20206"/>
                  </a:cubicBezTo>
                  <a:cubicBezTo>
                    <a:pt x="14138" y="19852"/>
                    <a:pt x="15229" y="19615"/>
                    <a:pt x="15883" y="19202"/>
                  </a:cubicBezTo>
                  <a:cubicBezTo>
                    <a:pt x="16538" y="18789"/>
                    <a:pt x="16756" y="18199"/>
                    <a:pt x="16647" y="17845"/>
                  </a:cubicBezTo>
                  <a:cubicBezTo>
                    <a:pt x="16538" y="17491"/>
                    <a:pt x="16101" y="17373"/>
                    <a:pt x="15665" y="17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9093200" y="4181709"/>
              <a:ext cx="2476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8982"/>
                    <a:pt x="1108" y="16364"/>
                    <a:pt x="3323" y="13418"/>
                  </a:cubicBezTo>
                  <a:cubicBezTo>
                    <a:pt x="5538" y="10473"/>
                    <a:pt x="9415" y="7200"/>
                    <a:pt x="12738" y="4909"/>
                  </a:cubicBezTo>
                  <a:cubicBezTo>
                    <a:pt x="16062" y="2618"/>
                    <a:pt x="18831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9377058" y="3967363"/>
              <a:ext cx="217793" cy="43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47" fill="norm" stroke="1" extrusionOk="0">
                  <a:moveTo>
                    <a:pt x="21370" y="1488"/>
                  </a:moveTo>
                  <a:cubicBezTo>
                    <a:pt x="19293" y="966"/>
                    <a:pt x="17216" y="445"/>
                    <a:pt x="15035" y="184"/>
                  </a:cubicBezTo>
                  <a:cubicBezTo>
                    <a:pt x="12855" y="-77"/>
                    <a:pt x="10570" y="-77"/>
                    <a:pt x="8597" y="288"/>
                  </a:cubicBezTo>
                  <a:cubicBezTo>
                    <a:pt x="6624" y="653"/>
                    <a:pt x="4962" y="1384"/>
                    <a:pt x="4028" y="2845"/>
                  </a:cubicBezTo>
                  <a:cubicBezTo>
                    <a:pt x="3093" y="4306"/>
                    <a:pt x="2885" y="6497"/>
                    <a:pt x="2678" y="8793"/>
                  </a:cubicBezTo>
                  <a:cubicBezTo>
                    <a:pt x="2470" y="11088"/>
                    <a:pt x="2262" y="13488"/>
                    <a:pt x="1847" y="15262"/>
                  </a:cubicBezTo>
                  <a:cubicBezTo>
                    <a:pt x="1432" y="17036"/>
                    <a:pt x="808" y="18184"/>
                    <a:pt x="393" y="19123"/>
                  </a:cubicBezTo>
                  <a:cubicBezTo>
                    <a:pt x="-22" y="20062"/>
                    <a:pt x="-230" y="20793"/>
                    <a:pt x="393" y="21158"/>
                  </a:cubicBezTo>
                  <a:cubicBezTo>
                    <a:pt x="1016" y="21523"/>
                    <a:pt x="2470" y="21523"/>
                    <a:pt x="5378" y="21262"/>
                  </a:cubicBezTo>
                  <a:cubicBezTo>
                    <a:pt x="8285" y="21001"/>
                    <a:pt x="12647" y="20480"/>
                    <a:pt x="17008" y="19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9588499" y="4099159"/>
              <a:ext cx="1841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4680"/>
                    <a:pt x="10428" y="9360"/>
                    <a:pt x="14028" y="12960"/>
                  </a:cubicBezTo>
                  <a:cubicBezTo>
                    <a:pt x="17628" y="16560"/>
                    <a:pt x="19614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9651999" y="4129221"/>
              <a:ext cx="127001" cy="262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2211"/>
                  </a:moveTo>
                  <a:cubicBezTo>
                    <a:pt x="21600" y="1347"/>
                    <a:pt x="21600" y="483"/>
                    <a:pt x="20700" y="138"/>
                  </a:cubicBezTo>
                  <a:cubicBezTo>
                    <a:pt x="19800" y="-208"/>
                    <a:pt x="18000" y="-35"/>
                    <a:pt x="14760" y="2211"/>
                  </a:cubicBezTo>
                  <a:cubicBezTo>
                    <a:pt x="11520" y="4458"/>
                    <a:pt x="6840" y="8778"/>
                    <a:pt x="3960" y="11888"/>
                  </a:cubicBezTo>
                  <a:cubicBezTo>
                    <a:pt x="1080" y="14998"/>
                    <a:pt x="0" y="16899"/>
                    <a:pt x="0" y="18282"/>
                  </a:cubicBezTo>
                  <a:cubicBezTo>
                    <a:pt x="0" y="19664"/>
                    <a:pt x="1080" y="20528"/>
                    <a:pt x="216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9810749" y="4021710"/>
              <a:ext cx="189342" cy="41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77" fill="norm" stroke="1" extrusionOk="0">
                  <a:moveTo>
                    <a:pt x="0" y="2018"/>
                  </a:moveTo>
                  <a:cubicBezTo>
                    <a:pt x="5520" y="1367"/>
                    <a:pt x="11040" y="715"/>
                    <a:pt x="14640" y="335"/>
                  </a:cubicBezTo>
                  <a:cubicBezTo>
                    <a:pt x="18240" y="-44"/>
                    <a:pt x="19920" y="-153"/>
                    <a:pt x="20760" y="281"/>
                  </a:cubicBezTo>
                  <a:cubicBezTo>
                    <a:pt x="21600" y="715"/>
                    <a:pt x="21600" y="1692"/>
                    <a:pt x="21240" y="4080"/>
                  </a:cubicBezTo>
                  <a:cubicBezTo>
                    <a:pt x="20880" y="6468"/>
                    <a:pt x="20160" y="10267"/>
                    <a:pt x="19920" y="12764"/>
                  </a:cubicBezTo>
                  <a:cubicBezTo>
                    <a:pt x="19680" y="15260"/>
                    <a:pt x="19920" y="16454"/>
                    <a:pt x="19680" y="17539"/>
                  </a:cubicBezTo>
                  <a:cubicBezTo>
                    <a:pt x="19440" y="18625"/>
                    <a:pt x="18720" y="19602"/>
                    <a:pt x="17160" y="20253"/>
                  </a:cubicBezTo>
                  <a:cubicBezTo>
                    <a:pt x="15600" y="20904"/>
                    <a:pt x="13200" y="21230"/>
                    <a:pt x="11400" y="21338"/>
                  </a:cubicBezTo>
                  <a:cubicBezTo>
                    <a:pt x="9600" y="21447"/>
                    <a:pt x="8400" y="21338"/>
                    <a:pt x="8040" y="20850"/>
                  </a:cubicBezTo>
                  <a:cubicBezTo>
                    <a:pt x="7680" y="20362"/>
                    <a:pt x="8160" y="19493"/>
                    <a:pt x="8640" y="1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0102849" y="4270609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4400"/>
                    <a:pt x="9067" y="7200"/>
                    <a:pt x="12667" y="3600"/>
                  </a:cubicBezTo>
                  <a:cubicBezTo>
                    <a:pt x="16267" y="0"/>
                    <a:pt x="189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0185400" y="4188059"/>
              <a:ext cx="980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254"/>
                    <a:pt x="17280" y="10508"/>
                    <a:pt x="19440" y="14108"/>
                  </a:cubicBezTo>
                  <a:cubicBezTo>
                    <a:pt x="21600" y="17708"/>
                    <a:pt x="17280" y="1965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0416116" y="4011204"/>
              <a:ext cx="232835" cy="38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1009"/>
                  </a:moveTo>
                  <a:cubicBezTo>
                    <a:pt x="21011" y="537"/>
                    <a:pt x="20422" y="65"/>
                    <a:pt x="18655" y="6"/>
                  </a:cubicBezTo>
                  <a:cubicBezTo>
                    <a:pt x="16887" y="-53"/>
                    <a:pt x="13942" y="301"/>
                    <a:pt x="11291" y="1068"/>
                  </a:cubicBezTo>
                  <a:cubicBezTo>
                    <a:pt x="8640" y="1836"/>
                    <a:pt x="6284" y="3016"/>
                    <a:pt x="4713" y="4609"/>
                  </a:cubicBezTo>
                  <a:cubicBezTo>
                    <a:pt x="3142" y="6203"/>
                    <a:pt x="2356" y="8209"/>
                    <a:pt x="1767" y="10511"/>
                  </a:cubicBezTo>
                  <a:cubicBezTo>
                    <a:pt x="1178" y="12813"/>
                    <a:pt x="785" y="15409"/>
                    <a:pt x="491" y="17003"/>
                  </a:cubicBezTo>
                  <a:cubicBezTo>
                    <a:pt x="196" y="18596"/>
                    <a:pt x="0" y="19186"/>
                    <a:pt x="0" y="19777"/>
                  </a:cubicBezTo>
                  <a:cubicBezTo>
                    <a:pt x="0" y="20367"/>
                    <a:pt x="196" y="20957"/>
                    <a:pt x="785" y="21252"/>
                  </a:cubicBezTo>
                  <a:cubicBezTo>
                    <a:pt x="1375" y="21547"/>
                    <a:pt x="2356" y="21547"/>
                    <a:pt x="4418" y="21547"/>
                  </a:cubicBezTo>
                  <a:cubicBezTo>
                    <a:pt x="6480" y="21547"/>
                    <a:pt x="9622" y="21547"/>
                    <a:pt x="12076" y="21193"/>
                  </a:cubicBezTo>
                  <a:cubicBezTo>
                    <a:pt x="14531" y="20839"/>
                    <a:pt x="16298" y="20131"/>
                    <a:pt x="18065" y="19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10452099" y="4226159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10672497" y="4017667"/>
              <a:ext cx="217754" cy="36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08" fill="norm" stroke="1" extrusionOk="0">
                  <a:moveTo>
                    <a:pt x="21366" y="1428"/>
                  </a:moveTo>
                  <a:cubicBezTo>
                    <a:pt x="19289" y="931"/>
                    <a:pt x="17212" y="435"/>
                    <a:pt x="15135" y="186"/>
                  </a:cubicBezTo>
                  <a:cubicBezTo>
                    <a:pt x="13058" y="-62"/>
                    <a:pt x="10981" y="-62"/>
                    <a:pt x="9528" y="186"/>
                  </a:cubicBezTo>
                  <a:cubicBezTo>
                    <a:pt x="8074" y="435"/>
                    <a:pt x="7243" y="931"/>
                    <a:pt x="6620" y="2172"/>
                  </a:cubicBezTo>
                  <a:cubicBezTo>
                    <a:pt x="5997" y="3414"/>
                    <a:pt x="5581" y="5400"/>
                    <a:pt x="4751" y="8131"/>
                  </a:cubicBezTo>
                  <a:cubicBezTo>
                    <a:pt x="3920" y="10862"/>
                    <a:pt x="2674" y="14338"/>
                    <a:pt x="1843" y="16386"/>
                  </a:cubicBezTo>
                  <a:cubicBezTo>
                    <a:pt x="1012" y="18435"/>
                    <a:pt x="597" y="19055"/>
                    <a:pt x="285" y="19676"/>
                  </a:cubicBezTo>
                  <a:cubicBezTo>
                    <a:pt x="-26" y="20297"/>
                    <a:pt x="-234" y="20917"/>
                    <a:pt x="493" y="21228"/>
                  </a:cubicBezTo>
                  <a:cubicBezTo>
                    <a:pt x="1220" y="21538"/>
                    <a:pt x="2881" y="21538"/>
                    <a:pt x="5374" y="21476"/>
                  </a:cubicBezTo>
                  <a:cubicBezTo>
                    <a:pt x="7866" y="21414"/>
                    <a:pt x="11189" y="21290"/>
                    <a:pt x="14512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10953750" y="4054709"/>
              <a:ext cx="1460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6092"/>
                    <a:pt x="11896" y="12185"/>
                    <a:pt x="15496" y="15785"/>
                  </a:cubicBezTo>
                  <a:cubicBezTo>
                    <a:pt x="19096" y="19385"/>
                    <a:pt x="20348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1041427" y="4130909"/>
              <a:ext cx="9647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1402" y="0"/>
                  </a:moveTo>
                  <a:cubicBezTo>
                    <a:pt x="19054" y="176"/>
                    <a:pt x="16706" y="351"/>
                    <a:pt x="13654" y="2546"/>
                  </a:cubicBezTo>
                  <a:cubicBezTo>
                    <a:pt x="10602" y="4741"/>
                    <a:pt x="6845" y="8956"/>
                    <a:pt x="4263" y="12205"/>
                  </a:cubicBezTo>
                  <a:cubicBezTo>
                    <a:pt x="1680" y="15454"/>
                    <a:pt x="272" y="17737"/>
                    <a:pt x="37" y="19141"/>
                  </a:cubicBezTo>
                  <a:cubicBezTo>
                    <a:pt x="-198" y="20546"/>
                    <a:pt x="741" y="21073"/>
                    <a:pt x="16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1169649" y="4054974"/>
              <a:ext cx="141904" cy="365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39" fill="norm" stroke="1" extrusionOk="0">
                  <a:moveTo>
                    <a:pt x="0" y="1857"/>
                  </a:moveTo>
                  <a:cubicBezTo>
                    <a:pt x="953" y="1357"/>
                    <a:pt x="1906" y="858"/>
                    <a:pt x="3971" y="546"/>
                  </a:cubicBezTo>
                  <a:cubicBezTo>
                    <a:pt x="6035" y="234"/>
                    <a:pt x="9212" y="109"/>
                    <a:pt x="11594" y="46"/>
                  </a:cubicBezTo>
                  <a:cubicBezTo>
                    <a:pt x="13976" y="-16"/>
                    <a:pt x="15565" y="-16"/>
                    <a:pt x="17153" y="46"/>
                  </a:cubicBezTo>
                  <a:cubicBezTo>
                    <a:pt x="18741" y="109"/>
                    <a:pt x="20329" y="234"/>
                    <a:pt x="20965" y="733"/>
                  </a:cubicBezTo>
                  <a:cubicBezTo>
                    <a:pt x="21600" y="1233"/>
                    <a:pt x="21282" y="2107"/>
                    <a:pt x="20329" y="4167"/>
                  </a:cubicBezTo>
                  <a:cubicBezTo>
                    <a:pt x="19376" y="6227"/>
                    <a:pt x="17788" y="9473"/>
                    <a:pt x="16994" y="12157"/>
                  </a:cubicBezTo>
                  <a:cubicBezTo>
                    <a:pt x="16200" y="14842"/>
                    <a:pt x="16200" y="16964"/>
                    <a:pt x="16359" y="18338"/>
                  </a:cubicBezTo>
                  <a:cubicBezTo>
                    <a:pt x="16518" y="19711"/>
                    <a:pt x="16835" y="20335"/>
                    <a:pt x="16200" y="20772"/>
                  </a:cubicBezTo>
                  <a:cubicBezTo>
                    <a:pt x="15565" y="21209"/>
                    <a:pt x="13976" y="21459"/>
                    <a:pt x="11594" y="21522"/>
                  </a:cubicBezTo>
                  <a:cubicBezTo>
                    <a:pt x="9212" y="21584"/>
                    <a:pt x="6035" y="21459"/>
                    <a:pt x="2859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1366500" y="4022959"/>
              <a:ext cx="14220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12209" y="0"/>
                  </a:moveTo>
                  <a:cubicBezTo>
                    <a:pt x="15339" y="1271"/>
                    <a:pt x="18470" y="2541"/>
                    <a:pt x="20035" y="4871"/>
                  </a:cubicBezTo>
                  <a:cubicBezTo>
                    <a:pt x="21600" y="7200"/>
                    <a:pt x="21600" y="10588"/>
                    <a:pt x="18000" y="13553"/>
                  </a:cubicBezTo>
                  <a:cubicBezTo>
                    <a:pt x="14400" y="16518"/>
                    <a:pt x="72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8892085" y="3957127"/>
              <a:ext cx="163016" cy="54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525" fill="norm" stroke="1" extrusionOk="0">
                  <a:moveTo>
                    <a:pt x="18596" y="2867"/>
                  </a:moveTo>
                  <a:cubicBezTo>
                    <a:pt x="18870" y="2194"/>
                    <a:pt x="19143" y="1522"/>
                    <a:pt x="18870" y="1018"/>
                  </a:cubicBezTo>
                  <a:cubicBezTo>
                    <a:pt x="18596" y="513"/>
                    <a:pt x="17776" y="177"/>
                    <a:pt x="16682" y="51"/>
                  </a:cubicBezTo>
                  <a:cubicBezTo>
                    <a:pt x="15589" y="-75"/>
                    <a:pt x="14222" y="9"/>
                    <a:pt x="12444" y="597"/>
                  </a:cubicBezTo>
                  <a:cubicBezTo>
                    <a:pt x="10667" y="1186"/>
                    <a:pt x="8480" y="2278"/>
                    <a:pt x="6156" y="4169"/>
                  </a:cubicBezTo>
                  <a:cubicBezTo>
                    <a:pt x="3832" y="6060"/>
                    <a:pt x="1371" y="8750"/>
                    <a:pt x="414" y="11145"/>
                  </a:cubicBezTo>
                  <a:cubicBezTo>
                    <a:pt x="-543" y="13541"/>
                    <a:pt x="4" y="15642"/>
                    <a:pt x="3695" y="17323"/>
                  </a:cubicBezTo>
                  <a:cubicBezTo>
                    <a:pt x="7386" y="19004"/>
                    <a:pt x="14222" y="20264"/>
                    <a:pt x="21057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1531599" y="3711280"/>
              <a:ext cx="228601" cy="24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4988"/>
                  </a:moveTo>
                  <a:cubicBezTo>
                    <a:pt x="0" y="3524"/>
                    <a:pt x="0" y="2060"/>
                    <a:pt x="600" y="1144"/>
                  </a:cubicBezTo>
                  <a:cubicBezTo>
                    <a:pt x="1200" y="229"/>
                    <a:pt x="2400" y="-137"/>
                    <a:pt x="4000" y="46"/>
                  </a:cubicBezTo>
                  <a:cubicBezTo>
                    <a:pt x="5600" y="229"/>
                    <a:pt x="7600" y="961"/>
                    <a:pt x="8400" y="2792"/>
                  </a:cubicBezTo>
                  <a:cubicBezTo>
                    <a:pt x="9200" y="4622"/>
                    <a:pt x="8800" y="7551"/>
                    <a:pt x="7600" y="10022"/>
                  </a:cubicBezTo>
                  <a:cubicBezTo>
                    <a:pt x="6400" y="12494"/>
                    <a:pt x="4400" y="14507"/>
                    <a:pt x="3100" y="15971"/>
                  </a:cubicBezTo>
                  <a:cubicBezTo>
                    <a:pt x="1800" y="17436"/>
                    <a:pt x="1200" y="18351"/>
                    <a:pt x="1500" y="18900"/>
                  </a:cubicBezTo>
                  <a:cubicBezTo>
                    <a:pt x="1800" y="19449"/>
                    <a:pt x="3000" y="19632"/>
                    <a:pt x="6500" y="19999"/>
                  </a:cubicBezTo>
                  <a:cubicBezTo>
                    <a:pt x="10000" y="20365"/>
                    <a:pt x="15800" y="20914"/>
                    <a:pt x="2160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9011075" y="5046898"/>
              <a:ext cx="202775" cy="349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56" fill="norm" stroke="1" extrusionOk="0">
                  <a:moveTo>
                    <a:pt x="20880" y="1455"/>
                  </a:moveTo>
                  <a:cubicBezTo>
                    <a:pt x="18855" y="938"/>
                    <a:pt x="16830" y="420"/>
                    <a:pt x="14693" y="162"/>
                  </a:cubicBezTo>
                  <a:cubicBezTo>
                    <a:pt x="12555" y="-97"/>
                    <a:pt x="10305" y="-97"/>
                    <a:pt x="8167" y="550"/>
                  </a:cubicBezTo>
                  <a:cubicBezTo>
                    <a:pt x="6030" y="1196"/>
                    <a:pt x="4005" y="2490"/>
                    <a:pt x="2655" y="4883"/>
                  </a:cubicBezTo>
                  <a:cubicBezTo>
                    <a:pt x="1305" y="7275"/>
                    <a:pt x="630" y="10768"/>
                    <a:pt x="293" y="13225"/>
                  </a:cubicBezTo>
                  <a:cubicBezTo>
                    <a:pt x="-45" y="15683"/>
                    <a:pt x="-45" y="17105"/>
                    <a:pt x="68" y="18269"/>
                  </a:cubicBezTo>
                  <a:cubicBezTo>
                    <a:pt x="180" y="19434"/>
                    <a:pt x="405" y="20339"/>
                    <a:pt x="1080" y="20856"/>
                  </a:cubicBezTo>
                  <a:cubicBezTo>
                    <a:pt x="1755" y="21374"/>
                    <a:pt x="2880" y="21503"/>
                    <a:pt x="5693" y="21180"/>
                  </a:cubicBezTo>
                  <a:cubicBezTo>
                    <a:pt x="8505" y="20856"/>
                    <a:pt x="13005" y="20080"/>
                    <a:pt x="15930" y="19498"/>
                  </a:cubicBezTo>
                  <a:cubicBezTo>
                    <a:pt x="18855" y="18916"/>
                    <a:pt x="20205" y="18528"/>
                    <a:pt x="21555" y="18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9023350" y="5248509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4400"/>
                    <a:pt x="8938" y="7200"/>
                    <a:pt x="12538" y="3600"/>
                  </a:cubicBezTo>
                  <a:cubicBezTo>
                    <a:pt x="16138" y="0"/>
                    <a:pt x="188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9348646" y="5013559"/>
              <a:ext cx="201754" cy="35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52" fill="norm" stroke="1" extrusionOk="0">
                  <a:moveTo>
                    <a:pt x="21446" y="0"/>
                  </a:moveTo>
                  <a:cubicBezTo>
                    <a:pt x="18071" y="0"/>
                    <a:pt x="14696" y="0"/>
                    <a:pt x="12109" y="450"/>
                  </a:cubicBezTo>
                  <a:cubicBezTo>
                    <a:pt x="9521" y="900"/>
                    <a:pt x="7721" y="1800"/>
                    <a:pt x="6484" y="3407"/>
                  </a:cubicBezTo>
                  <a:cubicBezTo>
                    <a:pt x="5246" y="5014"/>
                    <a:pt x="4571" y="7329"/>
                    <a:pt x="3559" y="10157"/>
                  </a:cubicBezTo>
                  <a:cubicBezTo>
                    <a:pt x="2546" y="12986"/>
                    <a:pt x="1196" y="16329"/>
                    <a:pt x="521" y="18321"/>
                  </a:cubicBezTo>
                  <a:cubicBezTo>
                    <a:pt x="-154" y="20314"/>
                    <a:pt x="-154" y="20957"/>
                    <a:pt x="409" y="21279"/>
                  </a:cubicBezTo>
                  <a:cubicBezTo>
                    <a:pt x="971" y="21600"/>
                    <a:pt x="2096" y="21600"/>
                    <a:pt x="4571" y="21471"/>
                  </a:cubicBezTo>
                  <a:cubicBezTo>
                    <a:pt x="7046" y="21343"/>
                    <a:pt x="10871" y="21086"/>
                    <a:pt x="14696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9537700" y="5158112"/>
              <a:ext cx="146050" cy="21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151"/>
                  </a:moveTo>
                  <a:cubicBezTo>
                    <a:pt x="1565" y="-63"/>
                    <a:pt x="3130" y="-277"/>
                    <a:pt x="5635" y="1220"/>
                  </a:cubicBezTo>
                  <a:cubicBezTo>
                    <a:pt x="8139" y="2717"/>
                    <a:pt x="11583" y="5925"/>
                    <a:pt x="14400" y="9561"/>
                  </a:cubicBezTo>
                  <a:cubicBezTo>
                    <a:pt x="17217" y="13196"/>
                    <a:pt x="19409" y="17260"/>
                    <a:pt x="2160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9588500" y="5185009"/>
              <a:ext cx="1079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2880"/>
                    <a:pt x="8894" y="5760"/>
                    <a:pt x="5294" y="9360"/>
                  </a:cubicBezTo>
                  <a:cubicBezTo>
                    <a:pt x="1694" y="12960"/>
                    <a:pt x="847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9721850" y="5063137"/>
              <a:ext cx="173968" cy="363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47" fill="norm" stroke="1" extrusionOk="0">
                  <a:moveTo>
                    <a:pt x="0" y="826"/>
                  </a:moveTo>
                  <a:cubicBezTo>
                    <a:pt x="1041" y="449"/>
                    <a:pt x="2082" y="73"/>
                    <a:pt x="4945" y="10"/>
                  </a:cubicBezTo>
                  <a:cubicBezTo>
                    <a:pt x="7807" y="-53"/>
                    <a:pt x="12492" y="198"/>
                    <a:pt x="15484" y="512"/>
                  </a:cubicBezTo>
                  <a:cubicBezTo>
                    <a:pt x="18477" y="826"/>
                    <a:pt x="19778" y="1203"/>
                    <a:pt x="20559" y="2082"/>
                  </a:cubicBezTo>
                  <a:cubicBezTo>
                    <a:pt x="21340" y="2961"/>
                    <a:pt x="21600" y="4342"/>
                    <a:pt x="21210" y="6791"/>
                  </a:cubicBezTo>
                  <a:cubicBezTo>
                    <a:pt x="20819" y="9240"/>
                    <a:pt x="19778" y="12756"/>
                    <a:pt x="18867" y="15205"/>
                  </a:cubicBezTo>
                  <a:cubicBezTo>
                    <a:pt x="17957" y="17654"/>
                    <a:pt x="17176" y="19035"/>
                    <a:pt x="16265" y="19914"/>
                  </a:cubicBezTo>
                  <a:cubicBezTo>
                    <a:pt x="15354" y="20794"/>
                    <a:pt x="14313" y="21170"/>
                    <a:pt x="13272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9918700" y="5051659"/>
              <a:ext cx="106088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8" h="21600" fill="norm" stroke="1" extrusionOk="0">
                  <a:moveTo>
                    <a:pt x="7200" y="0"/>
                  </a:moveTo>
                  <a:cubicBezTo>
                    <a:pt x="10400" y="2087"/>
                    <a:pt x="13600" y="4174"/>
                    <a:pt x="16400" y="6417"/>
                  </a:cubicBezTo>
                  <a:cubicBezTo>
                    <a:pt x="19200" y="8661"/>
                    <a:pt x="21600" y="11061"/>
                    <a:pt x="18800" y="13617"/>
                  </a:cubicBezTo>
                  <a:cubicBezTo>
                    <a:pt x="16000" y="16174"/>
                    <a:pt x="8000" y="188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8729957" y="5006004"/>
              <a:ext cx="185443" cy="490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560" fill="norm" stroke="1" extrusionOk="0">
                  <a:moveTo>
                    <a:pt x="20570" y="612"/>
                  </a:moveTo>
                  <a:cubicBezTo>
                    <a:pt x="19631" y="332"/>
                    <a:pt x="18692" y="53"/>
                    <a:pt x="17518" y="7"/>
                  </a:cubicBezTo>
                  <a:cubicBezTo>
                    <a:pt x="16344" y="-40"/>
                    <a:pt x="14935" y="146"/>
                    <a:pt x="12353" y="1217"/>
                  </a:cubicBezTo>
                  <a:cubicBezTo>
                    <a:pt x="9770" y="2288"/>
                    <a:pt x="6013" y="4243"/>
                    <a:pt x="3313" y="6570"/>
                  </a:cubicBezTo>
                  <a:cubicBezTo>
                    <a:pt x="613" y="8898"/>
                    <a:pt x="-1030" y="11598"/>
                    <a:pt x="731" y="14158"/>
                  </a:cubicBezTo>
                  <a:cubicBezTo>
                    <a:pt x="2492" y="16719"/>
                    <a:pt x="7657" y="19139"/>
                    <a:pt x="12822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0001250" y="4825999"/>
              <a:ext cx="139700" cy="14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5967"/>
                  </a:moveTo>
                  <a:cubicBezTo>
                    <a:pt x="982" y="4445"/>
                    <a:pt x="1964" y="2924"/>
                    <a:pt x="3273" y="1859"/>
                  </a:cubicBezTo>
                  <a:cubicBezTo>
                    <a:pt x="4582" y="795"/>
                    <a:pt x="6218" y="186"/>
                    <a:pt x="7855" y="34"/>
                  </a:cubicBezTo>
                  <a:cubicBezTo>
                    <a:pt x="9491" y="-118"/>
                    <a:pt x="11127" y="186"/>
                    <a:pt x="11455" y="2164"/>
                  </a:cubicBezTo>
                  <a:cubicBezTo>
                    <a:pt x="11782" y="4141"/>
                    <a:pt x="10800" y="7792"/>
                    <a:pt x="9655" y="10074"/>
                  </a:cubicBezTo>
                  <a:cubicBezTo>
                    <a:pt x="8509" y="12355"/>
                    <a:pt x="7200" y="13268"/>
                    <a:pt x="5891" y="14485"/>
                  </a:cubicBezTo>
                  <a:cubicBezTo>
                    <a:pt x="4582" y="15702"/>
                    <a:pt x="3273" y="17223"/>
                    <a:pt x="3764" y="17983"/>
                  </a:cubicBezTo>
                  <a:cubicBezTo>
                    <a:pt x="4255" y="18744"/>
                    <a:pt x="6545" y="18744"/>
                    <a:pt x="9818" y="19200"/>
                  </a:cubicBezTo>
                  <a:cubicBezTo>
                    <a:pt x="13091" y="19657"/>
                    <a:pt x="17345" y="20569"/>
                    <a:pt x="2160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0159999" y="5273909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0242913" y="5153259"/>
              <a:ext cx="4408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910" y="0"/>
                  </a:moveTo>
                  <a:cubicBezTo>
                    <a:pt x="1881" y="5200"/>
                    <a:pt x="853" y="10400"/>
                    <a:pt x="338" y="13500"/>
                  </a:cubicBezTo>
                  <a:cubicBezTo>
                    <a:pt x="-176" y="16600"/>
                    <a:pt x="-176" y="17600"/>
                    <a:pt x="853" y="18600"/>
                  </a:cubicBezTo>
                  <a:cubicBezTo>
                    <a:pt x="1881" y="19600"/>
                    <a:pt x="3938" y="20600"/>
                    <a:pt x="7538" y="21100"/>
                  </a:cubicBezTo>
                  <a:cubicBezTo>
                    <a:pt x="11138" y="21600"/>
                    <a:pt x="16281" y="21600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0503613" y="5089751"/>
              <a:ext cx="208838" cy="33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66" fill="norm" stroke="1" extrusionOk="0">
                  <a:moveTo>
                    <a:pt x="21526" y="2431"/>
                  </a:moveTo>
                  <a:cubicBezTo>
                    <a:pt x="21090" y="1756"/>
                    <a:pt x="20653" y="1081"/>
                    <a:pt x="19344" y="609"/>
                  </a:cubicBezTo>
                  <a:cubicBezTo>
                    <a:pt x="18035" y="136"/>
                    <a:pt x="15853" y="-134"/>
                    <a:pt x="13781" y="69"/>
                  </a:cubicBezTo>
                  <a:cubicBezTo>
                    <a:pt x="11708" y="271"/>
                    <a:pt x="9744" y="946"/>
                    <a:pt x="7562" y="2904"/>
                  </a:cubicBezTo>
                  <a:cubicBezTo>
                    <a:pt x="5381" y="4861"/>
                    <a:pt x="2981" y="8101"/>
                    <a:pt x="1671" y="10801"/>
                  </a:cubicBezTo>
                  <a:cubicBezTo>
                    <a:pt x="362" y="13501"/>
                    <a:pt x="144" y="15661"/>
                    <a:pt x="35" y="17146"/>
                  </a:cubicBezTo>
                  <a:cubicBezTo>
                    <a:pt x="-74" y="18631"/>
                    <a:pt x="-74" y="19441"/>
                    <a:pt x="2217" y="20048"/>
                  </a:cubicBezTo>
                  <a:cubicBezTo>
                    <a:pt x="4508" y="20656"/>
                    <a:pt x="9090" y="21061"/>
                    <a:pt x="13671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0515600" y="5305659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0790102" y="5084499"/>
              <a:ext cx="176349" cy="35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82" fill="norm" stroke="1" extrusionOk="0">
                  <a:moveTo>
                    <a:pt x="21424" y="1091"/>
                  </a:moveTo>
                  <a:cubicBezTo>
                    <a:pt x="18853" y="705"/>
                    <a:pt x="16281" y="320"/>
                    <a:pt x="14095" y="127"/>
                  </a:cubicBezTo>
                  <a:cubicBezTo>
                    <a:pt x="11910" y="-66"/>
                    <a:pt x="10110" y="-66"/>
                    <a:pt x="8824" y="320"/>
                  </a:cubicBezTo>
                  <a:cubicBezTo>
                    <a:pt x="7538" y="705"/>
                    <a:pt x="6767" y="1477"/>
                    <a:pt x="5867" y="3534"/>
                  </a:cubicBezTo>
                  <a:cubicBezTo>
                    <a:pt x="4967" y="5591"/>
                    <a:pt x="3938" y="8934"/>
                    <a:pt x="2910" y="11763"/>
                  </a:cubicBezTo>
                  <a:cubicBezTo>
                    <a:pt x="1881" y="14591"/>
                    <a:pt x="853" y="16905"/>
                    <a:pt x="338" y="18448"/>
                  </a:cubicBezTo>
                  <a:cubicBezTo>
                    <a:pt x="-176" y="19991"/>
                    <a:pt x="-176" y="20763"/>
                    <a:pt x="853" y="21148"/>
                  </a:cubicBezTo>
                  <a:cubicBezTo>
                    <a:pt x="1881" y="21534"/>
                    <a:pt x="3938" y="21534"/>
                    <a:pt x="6767" y="21405"/>
                  </a:cubicBezTo>
                  <a:cubicBezTo>
                    <a:pt x="9595" y="21277"/>
                    <a:pt x="13195" y="21020"/>
                    <a:pt x="16795" y="20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1055349" y="5153259"/>
              <a:ext cx="1206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5538"/>
                    <a:pt x="12126" y="11077"/>
                    <a:pt x="15726" y="14677"/>
                  </a:cubicBezTo>
                  <a:cubicBezTo>
                    <a:pt x="19326" y="18277"/>
                    <a:pt x="20463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1150599" y="5223109"/>
              <a:ext cx="1079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5059"/>
                    <a:pt x="9741" y="10119"/>
                    <a:pt x="6141" y="13719"/>
                  </a:cubicBezTo>
                  <a:cubicBezTo>
                    <a:pt x="2541" y="17319"/>
                    <a:pt x="1271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1290300" y="5138296"/>
              <a:ext cx="119429" cy="323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18" fill="norm" stroke="1" extrusionOk="0">
                  <a:moveTo>
                    <a:pt x="1137" y="570"/>
                  </a:moveTo>
                  <a:cubicBezTo>
                    <a:pt x="4926" y="430"/>
                    <a:pt x="8716" y="290"/>
                    <a:pt x="12126" y="150"/>
                  </a:cubicBezTo>
                  <a:cubicBezTo>
                    <a:pt x="15537" y="9"/>
                    <a:pt x="18568" y="-131"/>
                    <a:pt x="20084" y="220"/>
                  </a:cubicBezTo>
                  <a:cubicBezTo>
                    <a:pt x="21600" y="570"/>
                    <a:pt x="21600" y="1412"/>
                    <a:pt x="21032" y="3796"/>
                  </a:cubicBezTo>
                  <a:cubicBezTo>
                    <a:pt x="20463" y="6181"/>
                    <a:pt x="19326" y="10108"/>
                    <a:pt x="18758" y="12843"/>
                  </a:cubicBezTo>
                  <a:cubicBezTo>
                    <a:pt x="18189" y="15578"/>
                    <a:pt x="18189" y="17121"/>
                    <a:pt x="18189" y="18243"/>
                  </a:cubicBezTo>
                  <a:cubicBezTo>
                    <a:pt x="18189" y="19365"/>
                    <a:pt x="18189" y="20066"/>
                    <a:pt x="17242" y="20557"/>
                  </a:cubicBezTo>
                  <a:cubicBezTo>
                    <a:pt x="16295" y="21048"/>
                    <a:pt x="14400" y="21329"/>
                    <a:pt x="11368" y="21399"/>
                  </a:cubicBezTo>
                  <a:cubicBezTo>
                    <a:pt x="8337" y="21469"/>
                    <a:pt x="4168" y="21329"/>
                    <a:pt x="0" y="2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1525250" y="5121509"/>
              <a:ext cx="10839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5891" y="0"/>
                  </a:moveTo>
                  <a:cubicBezTo>
                    <a:pt x="9818" y="1200"/>
                    <a:pt x="13745" y="2400"/>
                    <a:pt x="16691" y="4620"/>
                  </a:cubicBezTo>
                  <a:cubicBezTo>
                    <a:pt x="19636" y="6840"/>
                    <a:pt x="21600" y="10080"/>
                    <a:pt x="18655" y="13080"/>
                  </a:cubicBezTo>
                  <a:cubicBezTo>
                    <a:pt x="15709" y="16080"/>
                    <a:pt x="7855" y="18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0376533" y="5038959"/>
              <a:ext cx="164467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600" fill="norm" stroke="1" extrusionOk="0">
                  <a:moveTo>
                    <a:pt x="13689" y="0"/>
                  </a:moveTo>
                  <a:cubicBezTo>
                    <a:pt x="10179" y="1054"/>
                    <a:pt x="6669" y="2107"/>
                    <a:pt x="3969" y="3863"/>
                  </a:cubicBezTo>
                  <a:cubicBezTo>
                    <a:pt x="1269" y="5620"/>
                    <a:pt x="-621" y="8078"/>
                    <a:pt x="189" y="10756"/>
                  </a:cubicBezTo>
                  <a:cubicBezTo>
                    <a:pt x="999" y="13434"/>
                    <a:pt x="4509" y="16332"/>
                    <a:pt x="8424" y="18176"/>
                  </a:cubicBezTo>
                  <a:cubicBezTo>
                    <a:pt x="12339" y="20020"/>
                    <a:pt x="16659" y="20810"/>
                    <a:pt x="209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1671300" y="4980612"/>
              <a:ext cx="146050" cy="185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3778"/>
                  </a:moveTo>
                  <a:cubicBezTo>
                    <a:pt x="313" y="2564"/>
                    <a:pt x="626" y="1351"/>
                    <a:pt x="2035" y="623"/>
                  </a:cubicBezTo>
                  <a:cubicBezTo>
                    <a:pt x="3443" y="-105"/>
                    <a:pt x="5948" y="-348"/>
                    <a:pt x="8139" y="744"/>
                  </a:cubicBezTo>
                  <a:cubicBezTo>
                    <a:pt x="10330" y="1836"/>
                    <a:pt x="12209" y="4263"/>
                    <a:pt x="12522" y="6569"/>
                  </a:cubicBezTo>
                  <a:cubicBezTo>
                    <a:pt x="12835" y="8874"/>
                    <a:pt x="11583" y="11059"/>
                    <a:pt x="10643" y="12879"/>
                  </a:cubicBezTo>
                  <a:cubicBezTo>
                    <a:pt x="9704" y="14699"/>
                    <a:pt x="9078" y="16155"/>
                    <a:pt x="10957" y="17490"/>
                  </a:cubicBezTo>
                  <a:cubicBezTo>
                    <a:pt x="12835" y="18825"/>
                    <a:pt x="17217" y="20039"/>
                    <a:pt x="21600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8991600" y="6099409"/>
              <a:ext cx="304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4400"/>
                    <a:pt x="11400" y="7200"/>
                    <a:pt x="15000" y="3600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9182100" y="5985109"/>
              <a:ext cx="127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92"/>
                    <a:pt x="7200" y="7784"/>
                    <a:pt x="10800" y="11384"/>
                  </a:cubicBezTo>
                  <a:cubicBezTo>
                    <a:pt x="14400" y="14984"/>
                    <a:pt x="18000" y="182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9404349" y="5962796"/>
              <a:ext cx="215901" cy="30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3779"/>
                  </a:moveTo>
                  <a:cubicBezTo>
                    <a:pt x="0" y="3039"/>
                    <a:pt x="0" y="2299"/>
                    <a:pt x="1059" y="1559"/>
                  </a:cubicBezTo>
                  <a:cubicBezTo>
                    <a:pt x="2118" y="820"/>
                    <a:pt x="4235" y="80"/>
                    <a:pt x="6459" y="6"/>
                  </a:cubicBezTo>
                  <a:cubicBezTo>
                    <a:pt x="8682" y="-68"/>
                    <a:pt x="11012" y="524"/>
                    <a:pt x="12282" y="1855"/>
                  </a:cubicBezTo>
                  <a:cubicBezTo>
                    <a:pt x="13553" y="3187"/>
                    <a:pt x="13765" y="5258"/>
                    <a:pt x="12282" y="8069"/>
                  </a:cubicBezTo>
                  <a:cubicBezTo>
                    <a:pt x="10800" y="10880"/>
                    <a:pt x="7624" y="14431"/>
                    <a:pt x="5824" y="16576"/>
                  </a:cubicBezTo>
                  <a:cubicBezTo>
                    <a:pt x="4024" y="18721"/>
                    <a:pt x="3600" y="19461"/>
                    <a:pt x="4024" y="19905"/>
                  </a:cubicBezTo>
                  <a:cubicBezTo>
                    <a:pt x="4447" y="20348"/>
                    <a:pt x="5718" y="20496"/>
                    <a:pt x="8788" y="20718"/>
                  </a:cubicBezTo>
                  <a:cubicBezTo>
                    <a:pt x="11859" y="20940"/>
                    <a:pt x="16729" y="21236"/>
                    <a:pt x="2160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9740899" y="5953359"/>
              <a:ext cx="1968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19" y="460"/>
                    <a:pt x="13239" y="919"/>
                    <a:pt x="10103" y="1838"/>
                  </a:cubicBezTo>
                  <a:cubicBezTo>
                    <a:pt x="6968" y="2757"/>
                    <a:pt x="4877" y="4136"/>
                    <a:pt x="3368" y="6357"/>
                  </a:cubicBezTo>
                  <a:cubicBezTo>
                    <a:pt x="1858" y="8579"/>
                    <a:pt x="929" y="11643"/>
                    <a:pt x="465" y="13711"/>
                  </a:cubicBezTo>
                  <a:cubicBezTo>
                    <a:pt x="0" y="15779"/>
                    <a:pt x="0" y="16851"/>
                    <a:pt x="0" y="17770"/>
                  </a:cubicBezTo>
                  <a:cubicBezTo>
                    <a:pt x="0" y="18689"/>
                    <a:pt x="0" y="19455"/>
                    <a:pt x="581" y="20068"/>
                  </a:cubicBezTo>
                  <a:cubicBezTo>
                    <a:pt x="1161" y="20681"/>
                    <a:pt x="2323" y="21140"/>
                    <a:pt x="5923" y="21370"/>
                  </a:cubicBezTo>
                  <a:cubicBezTo>
                    <a:pt x="9523" y="21600"/>
                    <a:pt x="1556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9766299" y="6112109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0021582" y="5944459"/>
              <a:ext cx="252718" cy="37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01" fill="norm" stroke="1" extrusionOk="0">
                  <a:moveTo>
                    <a:pt x="21491" y="1239"/>
                  </a:moveTo>
                  <a:cubicBezTo>
                    <a:pt x="19691" y="753"/>
                    <a:pt x="17891" y="268"/>
                    <a:pt x="15371" y="86"/>
                  </a:cubicBezTo>
                  <a:cubicBezTo>
                    <a:pt x="12851" y="-96"/>
                    <a:pt x="9611" y="25"/>
                    <a:pt x="7721" y="329"/>
                  </a:cubicBezTo>
                  <a:cubicBezTo>
                    <a:pt x="5831" y="632"/>
                    <a:pt x="5291" y="1117"/>
                    <a:pt x="4751" y="2877"/>
                  </a:cubicBezTo>
                  <a:cubicBezTo>
                    <a:pt x="4211" y="4637"/>
                    <a:pt x="3671" y="7670"/>
                    <a:pt x="2861" y="10401"/>
                  </a:cubicBezTo>
                  <a:cubicBezTo>
                    <a:pt x="2051" y="13131"/>
                    <a:pt x="971" y="15558"/>
                    <a:pt x="431" y="17075"/>
                  </a:cubicBezTo>
                  <a:cubicBezTo>
                    <a:pt x="-109" y="18592"/>
                    <a:pt x="-109" y="19198"/>
                    <a:pt x="251" y="19805"/>
                  </a:cubicBezTo>
                  <a:cubicBezTo>
                    <a:pt x="611" y="20412"/>
                    <a:pt x="1331" y="21019"/>
                    <a:pt x="3941" y="21261"/>
                  </a:cubicBezTo>
                  <a:cubicBezTo>
                    <a:pt x="6551" y="21504"/>
                    <a:pt x="11051" y="21383"/>
                    <a:pt x="15551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0223499" y="6054959"/>
              <a:ext cx="146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3600"/>
                    <a:pt x="9391" y="7200"/>
                    <a:pt x="12678" y="10200"/>
                  </a:cubicBezTo>
                  <a:cubicBezTo>
                    <a:pt x="15965" y="13200"/>
                    <a:pt x="17843" y="15600"/>
                    <a:pt x="19096" y="17400"/>
                  </a:cubicBezTo>
                  <a:cubicBezTo>
                    <a:pt x="20348" y="19200"/>
                    <a:pt x="20974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0280650" y="6112109"/>
              <a:ext cx="1016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3716"/>
                    <a:pt x="8100" y="7432"/>
                    <a:pt x="4500" y="11032"/>
                  </a:cubicBezTo>
                  <a:cubicBezTo>
                    <a:pt x="900" y="14632"/>
                    <a:pt x="450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0458449" y="5972388"/>
              <a:ext cx="183207" cy="389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76" fill="norm" stroke="1" extrusionOk="0">
                  <a:moveTo>
                    <a:pt x="0" y="1395"/>
                  </a:moveTo>
                  <a:cubicBezTo>
                    <a:pt x="4221" y="814"/>
                    <a:pt x="8441" y="233"/>
                    <a:pt x="11793" y="59"/>
                  </a:cubicBezTo>
                  <a:cubicBezTo>
                    <a:pt x="15145" y="-115"/>
                    <a:pt x="17628" y="117"/>
                    <a:pt x="19241" y="466"/>
                  </a:cubicBezTo>
                  <a:cubicBezTo>
                    <a:pt x="20855" y="814"/>
                    <a:pt x="21600" y="1279"/>
                    <a:pt x="21476" y="1859"/>
                  </a:cubicBezTo>
                  <a:cubicBezTo>
                    <a:pt x="21352" y="2440"/>
                    <a:pt x="20359" y="3137"/>
                    <a:pt x="19117" y="5053"/>
                  </a:cubicBezTo>
                  <a:cubicBezTo>
                    <a:pt x="17876" y="6969"/>
                    <a:pt x="16386" y="10104"/>
                    <a:pt x="15641" y="12427"/>
                  </a:cubicBezTo>
                  <a:cubicBezTo>
                    <a:pt x="14897" y="14750"/>
                    <a:pt x="14897" y="16259"/>
                    <a:pt x="14897" y="17362"/>
                  </a:cubicBezTo>
                  <a:cubicBezTo>
                    <a:pt x="14897" y="18466"/>
                    <a:pt x="14897" y="19162"/>
                    <a:pt x="14772" y="19801"/>
                  </a:cubicBezTo>
                  <a:cubicBezTo>
                    <a:pt x="14648" y="20440"/>
                    <a:pt x="14400" y="21020"/>
                    <a:pt x="12662" y="21253"/>
                  </a:cubicBezTo>
                  <a:cubicBezTo>
                    <a:pt x="10924" y="21485"/>
                    <a:pt x="7697" y="21369"/>
                    <a:pt x="5586" y="21079"/>
                  </a:cubicBezTo>
                  <a:cubicBezTo>
                    <a:pt x="3476" y="20788"/>
                    <a:pt x="2483" y="20324"/>
                    <a:pt x="1490" y="19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0794999" y="629625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0960826" y="6018566"/>
              <a:ext cx="189775" cy="35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23" fill="norm" stroke="1" extrusionOk="0">
                  <a:moveTo>
                    <a:pt x="21518" y="2566"/>
                  </a:moveTo>
                  <a:cubicBezTo>
                    <a:pt x="21518" y="1931"/>
                    <a:pt x="21518" y="1296"/>
                    <a:pt x="21038" y="787"/>
                  </a:cubicBezTo>
                  <a:cubicBezTo>
                    <a:pt x="20558" y="279"/>
                    <a:pt x="19598" y="-102"/>
                    <a:pt x="17198" y="25"/>
                  </a:cubicBezTo>
                  <a:cubicBezTo>
                    <a:pt x="14798" y="152"/>
                    <a:pt x="10958" y="787"/>
                    <a:pt x="8318" y="2312"/>
                  </a:cubicBezTo>
                  <a:cubicBezTo>
                    <a:pt x="5678" y="3837"/>
                    <a:pt x="4238" y="6251"/>
                    <a:pt x="3278" y="8665"/>
                  </a:cubicBezTo>
                  <a:cubicBezTo>
                    <a:pt x="2318" y="11079"/>
                    <a:pt x="1838" y="13493"/>
                    <a:pt x="1358" y="15145"/>
                  </a:cubicBezTo>
                  <a:cubicBezTo>
                    <a:pt x="878" y="16797"/>
                    <a:pt x="398" y="17686"/>
                    <a:pt x="158" y="18449"/>
                  </a:cubicBezTo>
                  <a:cubicBezTo>
                    <a:pt x="-82" y="19211"/>
                    <a:pt x="-82" y="19846"/>
                    <a:pt x="398" y="20354"/>
                  </a:cubicBezTo>
                  <a:cubicBezTo>
                    <a:pt x="878" y="20863"/>
                    <a:pt x="1838" y="21244"/>
                    <a:pt x="4838" y="21371"/>
                  </a:cubicBezTo>
                  <a:cubicBezTo>
                    <a:pt x="7838" y="21498"/>
                    <a:pt x="12878" y="21371"/>
                    <a:pt x="17918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0966450" y="6220059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1267016" y="6009299"/>
              <a:ext cx="213785" cy="36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825"/>
                  </a:moveTo>
                  <a:cubicBezTo>
                    <a:pt x="19675" y="448"/>
                    <a:pt x="17750" y="72"/>
                    <a:pt x="15719" y="9"/>
                  </a:cubicBezTo>
                  <a:cubicBezTo>
                    <a:pt x="13687" y="-54"/>
                    <a:pt x="11549" y="197"/>
                    <a:pt x="10051" y="1202"/>
                  </a:cubicBezTo>
                  <a:cubicBezTo>
                    <a:pt x="8554" y="2206"/>
                    <a:pt x="7699" y="3965"/>
                    <a:pt x="6737" y="6351"/>
                  </a:cubicBezTo>
                  <a:cubicBezTo>
                    <a:pt x="5774" y="8737"/>
                    <a:pt x="4705" y="11751"/>
                    <a:pt x="3850" y="13572"/>
                  </a:cubicBezTo>
                  <a:cubicBezTo>
                    <a:pt x="2994" y="15393"/>
                    <a:pt x="2352" y="16020"/>
                    <a:pt x="1604" y="16774"/>
                  </a:cubicBezTo>
                  <a:cubicBezTo>
                    <a:pt x="855" y="17527"/>
                    <a:pt x="0" y="18406"/>
                    <a:pt x="0" y="19034"/>
                  </a:cubicBezTo>
                  <a:cubicBezTo>
                    <a:pt x="0" y="19662"/>
                    <a:pt x="855" y="20039"/>
                    <a:pt x="2994" y="20353"/>
                  </a:cubicBezTo>
                  <a:cubicBezTo>
                    <a:pt x="5133" y="20667"/>
                    <a:pt x="8554" y="20918"/>
                    <a:pt x="11014" y="21106"/>
                  </a:cubicBezTo>
                  <a:cubicBezTo>
                    <a:pt x="13473" y="21295"/>
                    <a:pt x="14970" y="21420"/>
                    <a:pt x="16467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1474449" y="6072787"/>
              <a:ext cx="95251" cy="14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183"/>
                  </a:moveTo>
                  <a:cubicBezTo>
                    <a:pt x="2400" y="-134"/>
                    <a:pt x="4800" y="-452"/>
                    <a:pt x="8400" y="3042"/>
                  </a:cubicBezTo>
                  <a:cubicBezTo>
                    <a:pt x="12000" y="6536"/>
                    <a:pt x="16800" y="13842"/>
                    <a:pt x="21600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1536056" y="6124809"/>
              <a:ext cx="13524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0"/>
                  </a:moveTo>
                  <a:cubicBezTo>
                    <a:pt x="16913" y="2200"/>
                    <a:pt x="12593" y="4400"/>
                    <a:pt x="8938" y="6900"/>
                  </a:cubicBezTo>
                  <a:cubicBezTo>
                    <a:pt x="5282" y="9400"/>
                    <a:pt x="2291" y="12200"/>
                    <a:pt x="962" y="14700"/>
                  </a:cubicBezTo>
                  <a:cubicBezTo>
                    <a:pt x="-367" y="17200"/>
                    <a:pt x="-35" y="19400"/>
                    <a:pt x="2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1658600" y="6050726"/>
              <a:ext cx="189492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8640" y="1609"/>
                  </a:moveTo>
                  <a:cubicBezTo>
                    <a:pt x="9360" y="1149"/>
                    <a:pt x="10080" y="689"/>
                    <a:pt x="11640" y="402"/>
                  </a:cubicBezTo>
                  <a:cubicBezTo>
                    <a:pt x="13200" y="115"/>
                    <a:pt x="15600" y="0"/>
                    <a:pt x="17400" y="0"/>
                  </a:cubicBezTo>
                  <a:cubicBezTo>
                    <a:pt x="19200" y="0"/>
                    <a:pt x="20400" y="115"/>
                    <a:pt x="21000" y="517"/>
                  </a:cubicBezTo>
                  <a:cubicBezTo>
                    <a:pt x="21600" y="919"/>
                    <a:pt x="21600" y="1609"/>
                    <a:pt x="21240" y="3274"/>
                  </a:cubicBezTo>
                  <a:cubicBezTo>
                    <a:pt x="20880" y="4940"/>
                    <a:pt x="20160" y="7583"/>
                    <a:pt x="18840" y="10340"/>
                  </a:cubicBezTo>
                  <a:cubicBezTo>
                    <a:pt x="17520" y="13098"/>
                    <a:pt x="15600" y="15970"/>
                    <a:pt x="14400" y="17866"/>
                  </a:cubicBezTo>
                  <a:cubicBezTo>
                    <a:pt x="13200" y="19762"/>
                    <a:pt x="12720" y="20681"/>
                    <a:pt x="10440" y="21140"/>
                  </a:cubicBezTo>
                  <a:cubicBezTo>
                    <a:pt x="8160" y="21600"/>
                    <a:pt x="408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5496983" y="3432409"/>
              <a:ext cx="158439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1327" y="21600"/>
                  </a:moveTo>
                  <a:cubicBezTo>
                    <a:pt x="981" y="19800"/>
                    <a:pt x="634" y="18000"/>
                    <a:pt x="389" y="17100"/>
                  </a:cubicBezTo>
                  <a:cubicBezTo>
                    <a:pt x="144" y="16200"/>
                    <a:pt x="0" y="16200"/>
                    <a:pt x="0" y="16650"/>
                  </a:cubicBezTo>
                  <a:cubicBezTo>
                    <a:pt x="0" y="17100"/>
                    <a:pt x="144" y="18000"/>
                    <a:pt x="750" y="17550"/>
                  </a:cubicBezTo>
                  <a:cubicBezTo>
                    <a:pt x="1355" y="17100"/>
                    <a:pt x="2422" y="15300"/>
                    <a:pt x="3547" y="13500"/>
                  </a:cubicBezTo>
                  <a:cubicBezTo>
                    <a:pt x="4672" y="11700"/>
                    <a:pt x="5854" y="9900"/>
                    <a:pt x="6964" y="8100"/>
                  </a:cubicBezTo>
                  <a:cubicBezTo>
                    <a:pt x="8075" y="6300"/>
                    <a:pt x="9113" y="4500"/>
                    <a:pt x="10151" y="3150"/>
                  </a:cubicBezTo>
                  <a:cubicBezTo>
                    <a:pt x="11189" y="1800"/>
                    <a:pt x="12228" y="900"/>
                    <a:pt x="13323" y="450"/>
                  </a:cubicBezTo>
                  <a:cubicBezTo>
                    <a:pt x="14419" y="0"/>
                    <a:pt x="15573" y="0"/>
                    <a:pt x="16726" y="0"/>
                  </a:cubicBezTo>
                  <a:cubicBezTo>
                    <a:pt x="17880" y="0"/>
                    <a:pt x="19033" y="0"/>
                    <a:pt x="19783" y="0"/>
                  </a:cubicBezTo>
                  <a:cubicBezTo>
                    <a:pt x="20533" y="0"/>
                    <a:pt x="20879" y="0"/>
                    <a:pt x="21139" y="450"/>
                  </a:cubicBezTo>
                  <a:cubicBezTo>
                    <a:pt x="21398" y="900"/>
                    <a:pt x="21571" y="1800"/>
                    <a:pt x="21586" y="2700"/>
                  </a:cubicBezTo>
                  <a:cubicBezTo>
                    <a:pt x="21600" y="3600"/>
                    <a:pt x="21456" y="4500"/>
                    <a:pt x="21283" y="5400"/>
                  </a:cubicBezTo>
                  <a:cubicBezTo>
                    <a:pt x="21110" y="6300"/>
                    <a:pt x="20908" y="7200"/>
                    <a:pt x="20706" y="81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5565311" y="3504376"/>
              <a:ext cx="1432390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628" y="21600"/>
                  </a:moveTo>
                  <a:cubicBezTo>
                    <a:pt x="341" y="20057"/>
                    <a:pt x="55" y="18514"/>
                    <a:pt x="7" y="18514"/>
                  </a:cubicBezTo>
                  <a:cubicBezTo>
                    <a:pt x="-41" y="18514"/>
                    <a:pt x="150" y="20057"/>
                    <a:pt x="787" y="20057"/>
                  </a:cubicBezTo>
                  <a:cubicBezTo>
                    <a:pt x="1424" y="20057"/>
                    <a:pt x="2508" y="18514"/>
                    <a:pt x="3718" y="16200"/>
                  </a:cubicBezTo>
                  <a:cubicBezTo>
                    <a:pt x="4929" y="13886"/>
                    <a:pt x="6267" y="10800"/>
                    <a:pt x="7525" y="8486"/>
                  </a:cubicBezTo>
                  <a:cubicBezTo>
                    <a:pt x="8784" y="6171"/>
                    <a:pt x="9963" y="4629"/>
                    <a:pt x="11189" y="3086"/>
                  </a:cubicBezTo>
                  <a:cubicBezTo>
                    <a:pt x="12416" y="1543"/>
                    <a:pt x="13690" y="0"/>
                    <a:pt x="15012" y="0"/>
                  </a:cubicBezTo>
                  <a:cubicBezTo>
                    <a:pt x="16334" y="0"/>
                    <a:pt x="17704" y="1543"/>
                    <a:pt x="18803" y="4629"/>
                  </a:cubicBezTo>
                  <a:cubicBezTo>
                    <a:pt x="19902" y="7714"/>
                    <a:pt x="20731" y="12343"/>
                    <a:pt x="21559" y="169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2336800" y="3522015"/>
              <a:ext cx="3992034" cy="71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0787" y="171"/>
                  </a:moveTo>
                  <a:cubicBezTo>
                    <a:pt x="20844" y="43"/>
                    <a:pt x="20901" y="-85"/>
                    <a:pt x="20982" y="75"/>
                  </a:cubicBezTo>
                  <a:cubicBezTo>
                    <a:pt x="21062" y="235"/>
                    <a:pt x="21165" y="684"/>
                    <a:pt x="21268" y="1517"/>
                  </a:cubicBezTo>
                  <a:cubicBezTo>
                    <a:pt x="21371" y="2351"/>
                    <a:pt x="21474" y="3568"/>
                    <a:pt x="21531" y="4626"/>
                  </a:cubicBezTo>
                  <a:cubicBezTo>
                    <a:pt x="21589" y="5684"/>
                    <a:pt x="21600" y="6581"/>
                    <a:pt x="21600" y="7190"/>
                  </a:cubicBezTo>
                  <a:cubicBezTo>
                    <a:pt x="21600" y="7799"/>
                    <a:pt x="21589" y="8119"/>
                    <a:pt x="21554" y="8279"/>
                  </a:cubicBezTo>
                  <a:cubicBezTo>
                    <a:pt x="21520" y="8440"/>
                    <a:pt x="21463" y="8440"/>
                    <a:pt x="21199" y="8472"/>
                  </a:cubicBezTo>
                  <a:cubicBezTo>
                    <a:pt x="20936" y="8504"/>
                    <a:pt x="20466" y="8568"/>
                    <a:pt x="19997" y="8632"/>
                  </a:cubicBezTo>
                  <a:cubicBezTo>
                    <a:pt x="19527" y="8696"/>
                    <a:pt x="19057" y="8760"/>
                    <a:pt x="18622" y="8856"/>
                  </a:cubicBezTo>
                  <a:cubicBezTo>
                    <a:pt x="18187" y="8952"/>
                    <a:pt x="17786" y="9081"/>
                    <a:pt x="17340" y="9209"/>
                  </a:cubicBezTo>
                  <a:cubicBezTo>
                    <a:pt x="16893" y="9337"/>
                    <a:pt x="16400" y="9465"/>
                    <a:pt x="15954" y="9625"/>
                  </a:cubicBezTo>
                  <a:cubicBezTo>
                    <a:pt x="15507" y="9786"/>
                    <a:pt x="15106" y="9978"/>
                    <a:pt x="14677" y="10202"/>
                  </a:cubicBezTo>
                  <a:cubicBezTo>
                    <a:pt x="14247" y="10427"/>
                    <a:pt x="13789" y="10683"/>
                    <a:pt x="13308" y="10939"/>
                  </a:cubicBezTo>
                  <a:cubicBezTo>
                    <a:pt x="12827" y="11196"/>
                    <a:pt x="12323" y="11452"/>
                    <a:pt x="11836" y="11676"/>
                  </a:cubicBezTo>
                  <a:cubicBezTo>
                    <a:pt x="11350" y="11901"/>
                    <a:pt x="10880" y="12093"/>
                    <a:pt x="10411" y="12285"/>
                  </a:cubicBezTo>
                  <a:cubicBezTo>
                    <a:pt x="9941" y="12478"/>
                    <a:pt x="9471" y="12670"/>
                    <a:pt x="9013" y="12862"/>
                  </a:cubicBezTo>
                  <a:cubicBezTo>
                    <a:pt x="8555" y="13054"/>
                    <a:pt x="8109" y="13247"/>
                    <a:pt x="7691" y="13407"/>
                  </a:cubicBezTo>
                  <a:cubicBezTo>
                    <a:pt x="7273" y="13567"/>
                    <a:pt x="6883" y="13695"/>
                    <a:pt x="6494" y="13824"/>
                  </a:cubicBezTo>
                  <a:cubicBezTo>
                    <a:pt x="6104" y="13952"/>
                    <a:pt x="5715" y="14080"/>
                    <a:pt x="5285" y="14208"/>
                  </a:cubicBezTo>
                  <a:cubicBezTo>
                    <a:pt x="4856" y="14336"/>
                    <a:pt x="4386" y="14465"/>
                    <a:pt x="3951" y="14593"/>
                  </a:cubicBezTo>
                  <a:cubicBezTo>
                    <a:pt x="3516" y="14721"/>
                    <a:pt x="3115" y="14849"/>
                    <a:pt x="2680" y="14913"/>
                  </a:cubicBezTo>
                  <a:cubicBezTo>
                    <a:pt x="2245" y="14977"/>
                    <a:pt x="1775" y="14977"/>
                    <a:pt x="1397" y="14977"/>
                  </a:cubicBezTo>
                  <a:cubicBezTo>
                    <a:pt x="1019" y="14977"/>
                    <a:pt x="733" y="14977"/>
                    <a:pt x="555" y="14977"/>
                  </a:cubicBezTo>
                  <a:cubicBezTo>
                    <a:pt x="378" y="14977"/>
                    <a:pt x="309" y="14977"/>
                    <a:pt x="241" y="14849"/>
                  </a:cubicBezTo>
                  <a:cubicBezTo>
                    <a:pt x="172" y="14721"/>
                    <a:pt x="103" y="14465"/>
                    <a:pt x="80" y="14497"/>
                  </a:cubicBezTo>
                  <a:cubicBezTo>
                    <a:pt x="57" y="14529"/>
                    <a:pt x="80" y="14849"/>
                    <a:pt x="97" y="15682"/>
                  </a:cubicBezTo>
                  <a:cubicBezTo>
                    <a:pt x="115" y="16516"/>
                    <a:pt x="126" y="17862"/>
                    <a:pt x="109" y="18919"/>
                  </a:cubicBezTo>
                  <a:cubicBezTo>
                    <a:pt x="92" y="19977"/>
                    <a:pt x="46" y="20746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2171699" y="4198763"/>
              <a:ext cx="19685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885"/>
                  </a:moveTo>
                  <a:cubicBezTo>
                    <a:pt x="2555" y="-54"/>
                    <a:pt x="5110" y="-993"/>
                    <a:pt x="8710" y="2294"/>
                  </a:cubicBezTo>
                  <a:cubicBezTo>
                    <a:pt x="12310" y="5581"/>
                    <a:pt x="16955" y="13094"/>
                    <a:pt x="21600" y="206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2292350" y="4232509"/>
              <a:ext cx="165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76464" y="4505626"/>
              <a:ext cx="215636" cy="48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02" fill="norm" stroke="1" extrusionOk="0">
                  <a:moveTo>
                    <a:pt x="21574" y="2522"/>
                  </a:moveTo>
                  <a:cubicBezTo>
                    <a:pt x="21150" y="2055"/>
                    <a:pt x="20727" y="1587"/>
                    <a:pt x="18186" y="1120"/>
                  </a:cubicBezTo>
                  <a:cubicBezTo>
                    <a:pt x="15645" y="652"/>
                    <a:pt x="10986" y="185"/>
                    <a:pt x="8127" y="44"/>
                  </a:cubicBezTo>
                  <a:cubicBezTo>
                    <a:pt x="5268" y="-96"/>
                    <a:pt x="4209" y="91"/>
                    <a:pt x="3150" y="746"/>
                  </a:cubicBezTo>
                  <a:cubicBezTo>
                    <a:pt x="2092" y="1400"/>
                    <a:pt x="1033" y="2522"/>
                    <a:pt x="609" y="4533"/>
                  </a:cubicBezTo>
                  <a:cubicBezTo>
                    <a:pt x="186" y="6543"/>
                    <a:pt x="398" y="9442"/>
                    <a:pt x="398" y="11966"/>
                  </a:cubicBezTo>
                  <a:cubicBezTo>
                    <a:pt x="398" y="14491"/>
                    <a:pt x="186" y="16642"/>
                    <a:pt x="80" y="17951"/>
                  </a:cubicBezTo>
                  <a:cubicBezTo>
                    <a:pt x="-26" y="19260"/>
                    <a:pt x="-26" y="19727"/>
                    <a:pt x="80" y="20195"/>
                  </a:cubicBezTo>
                  <a:cubicBezTo>
                    <a:pt x="186" y="20662"/>
                    <a:pt x="398" y="21130"/>
                    <a:pt x="1033" y="21317"/>
                  </a:cubicBezTo>
                  <a:cubicBezTo>
                    <a:pt x="1668" y="21504"/>
                    <a:pt x="2727" y="21410"/>
                    <a:pt x="5903" y="20756"/>
                  </a:cubicBezTo>
                  <a:cubicBezTo>
                    <a:pt x="9080" y="20101"/>
                    <a:pt x="14374" y="18886"/>
                    <a:pt x="19668" y="176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14300" y="4753209"/>
              <a:ext cx="171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5840"/>
                    <a:pt x="6933" y="10080"/>
                    <a:pt x="10533" y="6480"/>
                  </a:cubicBezTo>
                  <a:cubicBezTo>
                    <a:pt x="14133" y="2880"/>
                    <a:pt x="1786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457994" y="4464564"/>
              <a:ext cx="227806" cy="57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21" fill="norm" stroke="1" extrusionOk="0">
                  <a:moveTo>
                    <a:pt x="21525" y="1521"/>
                  </a:moveTo>
                  <a:cubicBezTo>
                    <a:pt x="19725" y="1050"/>
                    <a:pt x="17925" y="578"/>
                    <a:pt x="15425" y="303"/>
                  </a:cubicBezTo>
                  <a:cubicBezTo>
                    <a:pt x="12925" y="29"/>
                    <a:pt x="9725" y="-50"/>
                    <a:pt x="7625" y="29"/>
                  </a:cubicBezTo>
                  <a:cubicBezTo>
                    <a:pt x="5525" y="107"/>
                    <a:pt x="4525" y="343"/>
                    <a:pt x="3825" y="1246"/>
                  </a:cubicBezTo>
                  <a:cubicBezTo>
                    <a:pt x="3125" y="2149"/>
                    <a:pt x="2725" y="3720"/>
                    <a:pt x="2625" y="5684"/>
                  </a:cubicBezTo>
                  <a:cubicBezTo>
                    <a:pt x="2525" y="7647"/>
                    <a:pt x="2725" y="10004"/>
                    <a:pt x="2525" y="12164"/>
                  </a:cubicBezTo>
                  <a:cubicBezTo>
                    <a:pt x="2325" y="14324"/>
                    <a:pt x="1725" y="16287"/>
                    <a:pt x="1225" y="17623"/>
                  </a:cubicBezTo>
                  <a:cubicBezTo>
                    <a:pt x="725" y="18958"/>
                    <a:pt x="325" y="19665"/>
                    <a:pt x="125" y="20215"/>
                  </a:cubicBezTo>
                  <a:cubicBezTo>
                    <a:pt x="-75" y="20765"/>
                    <a:pt x="-75" y="21157"/>
                    <a:pt x="425" y="21354"/>
                  </a:cubicBezTo>
                  <a:cubicBezTo>
                    <a:pt x="925" y="21550"/>
                    <a:pt x="1925" y="21550"/>
                    <a:pt x="4525" y="21471"/>
                  </a:cubicBezTo>
                  <a:cubicBezTo>
                    <a:pt x="7125" y="21393"/>
                    <a:pt x="11325" y="21236"/>
                    <a:pt x="15525" y="210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819150" y="4657959"/>
              <a:ext cx="1778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2939"/>
                    <a:pt x="7714" y="5878"/>
                    <a:pt x="11314" y="9478"/>
                  </a:cubicBezTo>
                  <a:cubicBezTo>
                    <a:pt x="14914" y="13078"/>
                    <a:pt x="18257" y="173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848465" y="4645259"/>
              <a:ext cx="148485" cy="32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82" fill="norm" stroke="1" extrusionOk="0">
                  <a:moveTo>
                    <a:pt x="21341" y="0"/>
                  </a:moveTo>
                  <a:cubicBezTo>
                    <a:pt x="16778" y="4041"/>
                    <a:pt x="12214" y="8083"/>
                    <a:pt x="8716" y="11357"/>
                  </a:cubicBezTo>
                  <a:cubicBezTo>
                    <a:pt x="5217" y="14632"/>
                    <a:pt x="2783" y="17141"/>
                    <a:pt x="1414" y="18813"/>
                  </a:cubicBezTo>
                  <a:cubicBezTo>
                    <a:pt x="45" y="20485"/>
                    <a:pt x="-259" y="21321"/>
                    <a:pt x="197" y="21461"/>
                  </a:cubicBezTo>
                  <a:cubicBezTo>
                    <a:pt x="654" y="21600"/>
                    <a:pt x="1871" y="21043"/>
                    <a:pt x="3087" y="204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043113" y="4473809"/>
              <a:ext cx="13163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1779" y="0"/>
                  </a:moveTo>
                  <a:cubicBezTo>
                    <a:pt x="3493" y="327"/>
                    <a:pt x="5208" y="655"/>
                    <a:pt x="6579" y="1473"/>
                  </a:cubicBezTo>
                  <a:cubicBezTo>
                    <a:pt x="7951" y="2291"/>
                    <a:pt x="8979" y="3600"/>
                    <a:pt x="8122" y="6218"/>
                  </a:cubicBezTo>
                  <a:cubicBezTo>
                    <a:pt x="7265" y="8836"/>
                    <a:pt x="4522" y="12764"/>
                    <a:pt x="2636" y="15545"/>
                  </a:cubicBezTo>
                  <a:cubicBezTo>
                    <a:pt x="751" y="18327"/>
                    <a:pt x="-278" y="19964"/>
                    <a:pt x="65" y="20782"/>
                  </a:cubicBezTo>
                  <a:cubicBezTo>
                    <a:pt x="408" y="21600"/>
                    <a:pt x="2122" y="21600"/>
                    <a:pt x="5893" y="21600"/>
                  </a:cubicBezTo>
                  <a:cubicBezTo>
                    <a:pt x="9665" y="21600"/>
                    <a:pt x="15493" y="21600"/>
                    <a:pt x="2132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282700" y="4823059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8000"/>
                    <a:pt x="12218" y="14400"/>
                    <a:pt x="15818" y="10800"/>
                  </a:cubicBezTo>
                  <a:cubicBezTo>
                    <a:pt x="19418" y="7200"/>
                    <a:pt x="2050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416050" y="4753209"/>
              <a:ext cx="190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495"/>
                    <a:pt x="9600" y="10989"/>
                    <a:pt x="13200" y="14589"/>
                  </a:cubicBezTo>
                  <a:cubicBezTo>
                    <a:pt x="16800" y="18189"/>
                    <a:pt x="19200" y="198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830916" y="4675800"/>
              <a:ext cx="264585" cy="29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1382" y="3281"/>
                  </a:moveTo>
                  <a:cubicBezTo>
                    <a:pt x="1210" y="2521"/>
                    <a:pt x="1037" y="1760"/>
                    <a:pt x="1469" y="1152"/>
                  </a:cubicBezTo>
                  <a:cubicBezTo>
                    <a:pt x="1901" y="543"/>
                    <a:pt x="2938" y="87"/>
                    <a:pt x="4406" y="11"/>
                  </a:cubicBezTo>
                  <a:cubicBezTo>
                    <a:pt x="5875" y="-65"/>
                    <a:pt x="7776" y="239"/>
                    <a:pt x="9072" y="1532"/>
                  </a:cubicBezTo>
                  <a:cubicBezTo>
                    <a:pt x="10368" y="2825"/>
                    <a:pt x="11059" y="5107"/>
                    <a:pt x="10022" y="7921"/>
                  </a:cubicBezTo>
                  <a:cubicBezTo>
                    <a:pt x="8986" y="10735"/>
                    <a:pt x="6221" y="14081"/>
                    <a:pt x="4493" y="15983"/>
                  </a:cubicBezTo>
                  <a:cubicBezTo>
                    <a:pt x="2765" y="17884"/>
                    <a:pt x="2074" y="18341"/>
                    <a:pt x="1382" y="18873"/>
                  </a:cubicBezTo>
                  <a:cubicBezTo>
                    <a:pt x="691" y="19405"/>
                    <a:pt x="0" y="20014"/>
                    <a:pt x="0" y="20546"/>
                  </a:cubicBezTo>
                  <a:cubicBezTo>
                    <a:pt x="0" y="21079"/>
                    <a:pt x="691" y="21535"/>
                    <a:pt x="2851" y="21459"/>
                  </a:cubicBezTo>
                  <a:cubicBezTo>
                    <a:pt x="5011" y="21383"/>
                    <a:pt x="8640" y="20774"/>
                    <a:pt x="11923" y="20090"/>
                  </a:cubicBezTo>
                  <a:cubicBezTo>
                    <a:pt x="15206" y="19405"/>
                    <a:pt x="18144" y="18645"/>
                    <a:pt x="19699" y="18189"/>
                  </a:cubicBezTo>
                  <a:cubicBezTo>
                    <a:pt x="21254" y="17732"/>
                    <a:pt x="21427" y="17580"/>
                    <a:pt x="21600" y="174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120899" y="4708759"/>
              <a:ext cx="1778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3497"/>
                    <a:pt x="9771" y="6994"/>
                    <a:pt x="13371" y="10594"/>
                  </a:cubicBezTo>
                  <a:cubicBezTo>
                    <a:pt x="16971" y="14194"/>
                    <a:pt x="19286" y="178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2179873" y="4708759"/>
              <a:ext cx="150577" cy="29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29" fill="norm" stroke="1" extrusionOk="0">
                  <a:moveTo>
                    <a:pt x="21342" y="0"/>
                  </a:moveTo>
                  <a:cubicBezTo>
                    <a:pt x="19842" y="0"/>
                    <a:pt x="18342" y="0"/>
                    <a:pt x="15942" y="1389"/>
                  </a:cubicBezTo>
                  <a:cubicBezTo>
                    <a:pt x="13542" y="2777"/>
                    <a:pt x="10242" y="5554"/>
                    <a:pt x="7392" y="8871"/>
                  </a:cubicBezTo>
                  <a:cubicBezTo>
                    <a:pt x="4542" y="12189"/>
                    <a:pt x="2142" y="16046"/>
                    <a:pt x="942" y="18360"/>
                  </a:cubicBezTo>
                  <a:cubicBezTo>
                    <a:pt x="-258" y="20674"/>
                    <a:pt x="-258" y="21446"/>
                    <a:pt x="642" y="21523"/>
                  </a:cubicBezTo>
                  <a:cubicBezTo>
                    <a:pt x="1542" y="21600"/>
                    <a:pt x="3342" y="20983"/>
                    <a:pt x="5142" y="20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2419350" y="4670659"/>
              <a:ext cx="1206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4696"/>
                    <a:pt x="6821" y="9391"/>
                    <a:pt x="10421" y="12991"/>
                  </a:cubicBezTo>
                  <a:cubicBezTo>
                    <a:pt x="14021" y="16591"/>
                    <a:pt x="17811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2514600" y="4683359"/>
              <a:ext cx="952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451"/>
                    <a:pt x="12960" y="4902"/>
                    <a:pt x="9360" y="8502"/>
                  </a:cubicBezTo>
                  <a:cubicBezTo>
                    <a:pt x="5760" y="12102"/>
                    <a:pt x="2880" y="16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2863850" y="4810359"/>
              <a:ext cx="279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21600"/>
                    <a:pt x="9491" y="21600"/>
                    <a:pt x="13091" y="18000"/>
                  </a:cubicBezTo>
                  <a:cubicBezTo>
                    <a:pt x="16691" y="14400"/>
                    <a:pt x="1914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3028950" y="4727809"/>
              <a:ext cx="31750" cy="2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8640" y="0"/>
                  </a:moveTo>
                  <a:cubicBezTo>
                    <a:pt x="5760" y="5184"/>
                    <a:pt x="2880" y="10368"/>
                    <a:pt x="1440" y="13500"/>
                  </a:cubicBezTo>
                  <a:cubicBezTo>
                    <a:pt x="0" y="16632"/>
                    <a:pt x="0" y="17712"/>
                    <a:pt x="0" y="18792"/>
                  </a:cubicBezTo>
                  <a:cubicBezTo>
                    <a:pt x="0" y="19872"/>
                    <a:pt x="0" y="20952"/>
                    <a:pt x="3600" y="21276"/>
                  </a:cubicBezTo>
                  <a:cubicBezTo>
                    <a:pt x="7200" y="21600"/>
                    <a:pt x="14400" y="21168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3295650" y="4607159"/>
              <a:ext cx="1968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7" y="3429"/>
                    <a:pt x="5574" y="6857"/>
                    <a:pt x="9174" y="10457"/>
                  </a:cubicBezTo>
                  <a:cubicBezTo>
                    <a:pt x="12774" y="14057"/>
                    <a:pt x="17187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3459528" y="4638909"/>
              <a:ext cx="71073" cy="29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60" fill="norm" stroke="1" extrusionOk="0">
                  <a:moveTo>
                    <a:pt x="21331" y="0"/>
                  </a:moveTo>
                  <a:cubicBezTo>
                    <a:pt x="16884" y="3885"/>
                    <a:pt x="12437" y="7770"/>
                    <a:pt x="9260" y="10800"/>
                  </a:cubicBezTo>
                  <a:cubicBezTo>
                    <a:pt x="6084" y="13830"/>
                    <a:pt x="4178" y="16006"/>
                    <a:pt x="2590" y="17793"/>
                  </a:cubicBezTo>
                  <a:cubicBezTo>
                    <a:pt x="1002" y="19580"/>
                    <a:pt x="-269" y="20978"/>
                    <a:pt x="49" y="21289"/>
                  </a:cubicBezTo>
                  <a:cubicBezTo>
                    <a:pt x="366" y="21600"/>
                    <a:pt x="2272" y="20823"/>
                    <a:pt x="4178" y="20124"/>
                  </a:cubicBezTo>
                  <a:cubicBezTo>
                    <a:pt x="6084" y="19424"/>
                    <a:pt x="7990" y="18803"/>
                    <a:pt x="9896" y="181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3603535" y="4491636"/>
              <a:ext cx="123915" cy="13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39" fill="norm" stroke="1" extrusionOk="0">
                  <a:moveTo>
                    <a:pt x="1663" y="1171"/>
                  </a:moveTo>
                  <a:cubicBezTo>
                    <a:pt x="3493" y="517"/>
                    <a:pt x="5324" y="-138"/>
                    <a:pt x="6971" y="26"/>
                  </a:cubicBezTo>
                  <a:cubicBezTo>
                    <a:pt x="8618" y="189"/>
                    <a:pt x="10083" y="1171"/>
                    <a:pt x="10266" y="3298"/>
                  </a:cubicBezTo>
                  <a:cubicBezTo>
                    <a:pt x="10449" y="5426"/>
                    <a:pt x="9351" y="8698"/>
                    <a:pt x="7886" y="11153"/>
                  </a:cubicBezTo>
                  <a:cubicBezTo>
                    <a:pt x="6422" y="13607"/>
                    <a:pt x="4591" y="15244"/>
                    <a:pt x="2944" y="16717"/>
                  </a:cubicBezTo>
                  <a:cubicBezTo>
                    <a:pt x="1296" y="18189"/>
                    <a:pt x="-168" y="19498"/>
                    <a:pt x="15" y="20317"/>
                  </a:cubicBezTo>
                  <a:cubicBezTo>
                    <a:pt x="198" y="21135"/>
                    <a:pt x="2029" y="21462"/>
                    <a:pt x="5873" y="21298"/>
                  </a:cubicBezTo>
                  <a:cubicBezTo>
                    <a:pt x="9717" y="21135"/>
                    <a:pt x="15574" y="20480"/>
                    <a:pt x="21432" y="198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3714750" y="4451324"/>
              <a:ext cx="227046" cy="660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48" fill="norm" stroke="1" extrusionOk="0">
                  <a:moveTo>
                    <a:pt x="5400" y="1147"/>
                  </a:moveTo>
                  <a:cubicBezTo>
                    <a:pt x="6000" y="871"/>
                    <a:pt x="6600" y="595"/>
                    <a:pt x="8800" y="388"/>
                  </a:cubicBezTo>
                  <a:cubicBezTo>
                    <a:pt x="11000" y="181"/>
                    <a:pt x="14800" y="43"/>
                    <a:pt x="17200" y="9"/>
                  </a:cubicBezTo>
                  <a:cubicBezTo>
                    <a:pt x="19600" y="-26"/>
                    <a:pt x="20600" y="43"/>
                    <a:pt x="21100" y="250"/>
                  </a:cubicBezTo>
                  <a:cubicBezTo>
                    <a:pt x="21600" y="457"/>
                    <a:pt x="21600" y="802"/>
                    <a:pt x="20900" y="1803"/>
                  </a:cubicBezTo>
                  <a:cubicBezTo>
                    <a:pt x="20200" y="2803"/>
                    <a:pt x="18800" y="4460"/>
                    <a:pt x="17500" y="6357"/>
                  </a:cubicBezTo>
                  <a:cubicBezTo>
                    <a:pt x="16200" y="8255"/>
                    <a:pt x="15000" y="10394"/>
                    <a:pt x="14000" y="12637"/>
                  </a:cubicBezTo>
                  <a:cubicBezTo>
                    <a:pt x="13000" y="14880"/>
                    <a:pt x="12200" y="17226"/>
                    <a:pt x="11800" y="18572"/>
                  </a:cubicBezTo>
                  <a:cubicBezTo>
                    <a:pt x="11400" y="19918"/>
                    <a:pt x="11400" y="20263"/>
                    <a:pt x="11700" y="20573"/>
                  </a:cubicBezTo>
                  <a:cubicBezTo>
                    <a:pt x="12000" y="20884"/>
                    <a:pt x="12600" y="21160"/>
                    <a:pt x="12400" y="21332"/>
                  </a:cubicBezTo>
                  <a:cubicBezTo>
                    <a:pt x="12200" y="21505"/>
                    <a:pt x="11200" y="21574"/>
                    <a:pt x="9000" y="21539"/>
                  </a:cubicBezTo>
                  <a:cubicBezTo>
                    <a:pt x="6800" y="21505"/>
                    <a:pt x="3400" y="21367"/>
                    <a:pt x="0" y="212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0" y="5906792"/>
              <a:ext cx="4000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0800"/>
                    <a:pt x="5486" y="0"/>
                    <a:pt x="9086" y="0"/>
                  </a:cubicBezTo>
                  <a:cubicBezTo>
                    <a:pt x="12686" y="0"/>
                    <a:pt x="1714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57150" y="6077366"/>
              <a:ext cx="2794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055" y="11918"/>
                    <a:pt x="12109" y="3818"/>
                    <a:pt x="15709" y="1118"/>
                  </a:cubicBezTo>
                  <a:cubicBezTo>
                    <a:pt x="19309" y="-1582"/>
                    <a:pt x="2045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2699" y="5527909"/>
              <a:ext cx="165101" cy="26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0"/>
                  </a:moveTo>
                  <a:cubicBezTo>
                    <a:pt x="0" y="6343"/>
                    <a:pt x="0" y="12686"/>
                    <a:pt x="0" y="16286"/>
                  </a:cubicBezTo>
                  <a:cubicBezTo>
                    <a:pt x="0" y="19886"/>
                    <a:pt x="0" y="20743"/>
                    <a:pt x="831" y="21171"/>
                  </a:cubicBezTo>
                  <a:cubicBezTo>
                    <a:pt x="1662" y="21600"/>
                    <a:pt x="3323" y="21600"/>
                    <a:pt x="6923" y="21257"/>
                  </a:cubicBezTo>
                  <a:cubicBezTo>
                    <a:pt x="10523" y="20914"/>
                    <a:pt x="16062" y="20229"/>
                    <a:pt x="21600" y="19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82463" y="5599641"/>
              <a:ext cx="118199" cy="14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0895" fill="norm" stroke="1" extrusionOk="0">
                  <a:moveTo>
                    <a:pt x="14570" y="3479"/>
                  </a:moveTo>
                  <a:cubicBezTo>
                    <a:pt x="13472" y="2226"/>
                    <a:pt x="12374" y="974"/>
                    <a:pt x="10909" y="348"/>
                  </a:cubicBezTo>
                  <a:cubicBezTo>
                    <a:pt x="9445" y="-278"/>
                    <a:pt x="7614" y="-278"/>
                    <a:pt x="5601" y="2226"/>
                  </a:cubicBezTo>
                  <a:cubicBezTo>
                    <a:pt x="3587" y="4731"/>
                    <a:pt x="1391" y="9739"/>
                    <a:pt x="475" y="13026"/>
                  </a:cubicBezTo>
                  <a:cubicBezTo>
                    <a:pt x="-440" y="16313"/>
                    <a:pt x="-74" y="17879"/>
                    <a:pt x="1940" y="19131"/>
                  </a:cubicBezTo>
                  <a:cubicBezTo>
                    <a:pt x="3953" y="20383"/>
                    <a:pt x="7614" y="21322"/>
                    <a:pt x="11275" y="20696"/>
                  </a:cubicBezTo>
                  <a:cubicBezTo>
                    <a:pt x="14936" y="20070"/>
                    <a:pt x="18597" y="17879"/>
                    <a:pt x="19879" y="14748"/>
                  </a:cubicBezTo>
                  <a:cubicBezTo>
                    <a:pt x="21160" y="11618"/>
                    <a:pt x="20062" y="7548"/>
                    <a:pt x="18597" y="4731"/>
                  </a:cubicBezTo>
                  <a:cubicBezTo>
                    <a:pt x="17133" y="1913"/>
                    <a:pt x="15302" y="348"/>
                    <a:pt x="13655" y="661"/>
                  </a:cubicBezTo>
                  <a:cubicBezTo>
                    <a:pt x="12007" y="974"/>
                    <a:pt x="10543" y="3165"/>
                    <a:pt x="9079" y="53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370681" y="5531772"/>
              <a:ext cx="137319" cy="24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94" fill="norm" stroke="1" extrusionOk="0">
                  <a:moveTo>
                    <a:pt x="19268" y="6256"/>
                  </a:moveTo>
                  <a:cubicBezTo>
                    <a:pt x="19596" y="5341"/>
                    <a:pt x="19923" y="4425"/>
                    <a:pt x="20250" y="3418"/>
                  </a:cubicBezTo>
                  <a:cubicBezTo>
                    <a:pt x="20577" y="2412"/>
                    <a:pt x="20905" y="1313"/>
                    <a:pt x="20250" y="673"/>
                  </a:cubicBezTo>
                  <a:cubicBezTo>
                    <a:pt x="19596" y="32"/>
                    <a:pt x="17959" y="-151"/>
                    <a:pt x="15505" y="124"/>
                  </a:cubicBezTo>
                  <a:cubicBezTo>
                    <a:pt x="13050" y="398"/>
                    <a:pt x="9777" y="1130"/>
                    <a:pt x="6996" y="3418"/>
                  </a:cubicBezTo>
                  <a:cubicBezTo>
                    <a:pt x="4214" y="5707"/>
                    <a:pt x="1923" y="9551"/>
                    <a:pt x="777" y="12388"/>
                  </a:cubicBezTo>
                  <a:cubicBezTo>
                    <a:pt x="-368" y="15225"/>
                    <a:pt x="-368" y="17056"/>
                    <a:pt x="1596" y="18429"/>
                  </a:cubicBezTo>
                  <a:cubicBezTo>
                    <a:pt x="3559" y="19802"/>
                    <a:pt x="7487" y="20717"/>
                    <a:pt x="11087" y="21083"/>
                  </a:cubicBezTo>
                  <a:cubicBezTo>
                    <a:pt x="14687" y="21449"/>
                    <a:pt x="17959" y="21266"/>
                    <a:pt x="21232" y="210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349250" y="5693009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833029" y="5701033"/>
              <a:ext cx="233771" cy="42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39" fill="norm" stroke="1" extrusionOk="0">
                  <a:moveTo>
                    <a:pt x="21492" y="1813"/>
                  </a:moveTo>
                  <a:cubicBezTo>
                    <a:pt x="21103" y="1286"/>
                    <a:pt x="20714" y="759"/>
                    <a:pt x="19157" y="391"/>
                  </a:cubicBezTo>
                  <a:cubicBezTo>
                    <a:pt x="17600" y="22"/>
                    <a:pt x="14876" y="-189"/>
                    <a:pt x="12541" y="232"/>
                  </a:cubicBezTo>
                  <a:cubicBezTo>
                    <a:pt x="10206" y="654"/>
                    <a:pt x="8260" y="1708"/>
                    <a:pt x="6606" y="3762"/>
                  </a:cubicBezTo>
                  <a:cubicBezTo>
                    <a:pt x="4951" y="5817"/>
                    <a:pt x="3589" y="8872"/>
                    <a:pt x="2519" y="11665"/>
                  </a:cubicBezTo>
                  <a:cubicBezTo>
                    <a:pt x="1449" y="14457"/>
                    <a:pt x="670" y="16986"/>
                    <a:pt x="281" y="18566"/>
                  </a:cubicBezTo>
                  <a:cubicBezTo>
                    <a:pt x="-108" y="20147"/>
                    <a:pt x="-108" y="20779"/>
                    <a:pt x="378" y="21095"/>
                  </a:cubicBezTo>
                  <a:cubicBezTo>
                    <a:pt x="865" y="21411"/>
                    <a:pt x="1838" y="21411"/>
                    <a:pt x="3978" y="21148"/>
                  </a:cubicBezTo>
                  <a:cubicBezTo>
                    <a:pt x="6119" y="20884"/>
                    <a:pt x="9427" y="20357"/>
                    <a:pt x="12735" y="198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825500" y="5953359"/>
              <a:ext cx="171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300"/>
                    <a:pt x="11733" y="9000"/>
                    <a:pt x="15333" y="5400"/>
                  </a:cubicBezTo>
                  <a:cubicBezTo>
                    <a:pt x="18933" y="1800"/>
                    <a:pt x="2026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183294" y="5704495"/>
              <a:ext cx="169257" cy="40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38" fill="norm" stroke="1" extrusionOk="0">
                  <a:moveTo>
                    <a:pt x="21063" y="3777"/>
                  </a:moveTo>
                  <a:cubicBezTo>
                    <a:pt x="20273" y="2652"/>
                    <a:pt x="19483" y="1527"/>
                    <a:pt x="18429" y="852"/>
                  </a:cubicBezTo>
                  <a:cubicBezTo>
                    <a:pt x="17375" y="177"/>
                    <a:pt x="16058" y="-48"/>
                    <a:pt x="14214" y="8"/>
                  </a:cubicBezTo>
                  <a:cubicBezTo>
                    <a:pt x="12370" y="65"/>
                    <a:pt x="10000" y="402"/>
                    <a:pt x="8287" y="1696"/>
                  </a:cubicBezTo>
                  <a:cubicBezTo>
                    <a:pt x="6575" y="2990"/>
                    <a:pt x="5522" y="5240"/>
                    <a:pt x="4468" y="7940"/>
                  </a:cubicBezTo>
                  <a:cubicBezTo>
                    <a:pt x="3414" y="10640"/>
                    <a:pt x="2361" y="13789"/>
                    <a:pt x="1702" y="15646"/>
                  </a:cubicBezTo>
                  <a:cubicBezTo>
                    <a:pt x="1043" y="17502"/>
                    <a:pt x="780" y="18065"/>
                    <a:pt x="385" y="18852"/>
                  </a:cubicBezTo>
                  <a:cubicBezTo>
                    <a:pt x="-10" y="19640"/>
                    <a:pt x="-537" y="20652"/>
                    <a:pt x="1307" y="21102"/>
                  </a:cubicBezTo>
                  <a:cubicBezTo>
                    <a:pt x="3151" y="21552"/>
                    <a:pt x="7365" y="21440"/>
                    <a:pt x="10526" y="21383"/>
                  </a:cubicBezTo>
                  <a:cubicBezTo>
                    <a:pt x="13687" y="21327"/>
                    <a:pt x="15795" y="21327"/>
                    <a:pt x="17902" y="213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473200" y="5845409"/>
              <a:ext cx="1651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982"/>
                    <a:pt x="4985" y="1964"/>
                    <a:pt x="8031" y="4664"/>
                  </a:cubicBezTo>
                  <a:cubicBezTo>
                    <a:pt x="11077" y="7364"/>
                    <a:pt x="14677" y="11782"/>
                    <a:pt x="17031" y="14891"/>
                  </a:cubicBezTo>
                  <a:cubicBezTo>
                    <a:pt x="19385" y="18000"/>
                    <a:pt x="20492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524000" y="5870809"/>
              <a:ext cx="1460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1172"/>
                    <a:pt x="15965" y="2344"/>
                    <a:pt x="12365" y="5191"/>
                  </a:cubicBezTo>
                  <a:cubicBezTo>
                    <a:pt x="8765" y="8037"/>
                    <a:pt x="4383" y="12558"/>
                    <a:pt x="2191" y="15572"/>
                  </a:cubicBezTo>
                  <a:cubicBezTo>
                    <a:pt x="0" y="18586"/>
                    <a:pt x="0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668309" y="5679746"/>
              <a:ext cx="71592" cy="12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40" fill="norm" stroke="1" extrusionOk="0">
                  <a:moveTo>
                    <a:pt x="2359" y="1156"/>
                  </a:moveTo>
                  <a:cubicBezTo>
                    <a:pt x="5444" y="448"/>
                    <a:pt x="8530" y="-260"/>
                    <a:pt x="10999" y="94"/>
                  </a:cubicBezTo>
                  <a:cubicBezTo>
                    <a:pt x="13467" y="448"/>
                    <a:pt x="15319" y="1865"/>
                    <a:pt x="15319" y="4343"/>
                  </a:cubicBezTo>
                  <a:cubicBezTo>
                    <a:pt x="15319" y="6822"/>
                    <a:pt x="13467" y="10363"/>
                    <a:pt x="11307" y="12665"/>
                  </a:cubicBezTo>
                  <a:cubicBezTo>
                    <a:pt x="9147" y="14966"/>
                    <a:pt x="6679" y="16029"/>
                    <a:pt x="4210" y="17268"/>
                  </a:cubicBezTo>
                  <a:cubicBezTo>
                    <a:pt x="1742" y="18507"/>
                    <a:pt x="-727" y="19924"/>
                    <a:pt x="199" y="20632"/>
                  </a:cubicBezTo>
                  <a:cubicBezTo>
                    <a:pt x="1124" y="21340"/>
                    <a:pt x="5444" y="21340"/>
                    <a:pt x="9456" y="21340"/>
                  </a:cubicBezTo>
                  <a:cubicBezTo>
                    <a:pt x="13467" y="21340"/>
                    <a:pt x="17170" y="21340"/>
                    <a:pt x="20873" y="213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828800" y="5706214"/>
              <a:ext cx="151404" cy="46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77" fill="norm" stroke="1" extrusionOk="0">
                  <a:moveTo>
                    <a:pt x="0" y="2029"/>
                  </a:moveTo>
                  <a:cubicBezTo>
                    <a:pt x="3000" y="1443"/>
                    <a:pt x="6000" y="857"/>
                    <a:pt x="8400" y="515"/>
                  </a:cubicBezTo>
                  <a:cubicBezTo>
                    <a:pt x="10800" y="172"/>
                    <a:pt x="12600" y="75"/>
                    <a:pt x="14250" y="26"/>
                  </a:cubicBezTo>
                  <a:cubicBezTo>
                    <a:pt x="15900" y="-23"/>
                    <a:pt x="17400" y="-23"/>
                    <a:pt x="18450" y="221"/>
                  </a:cubicBezTo>
                  <a:cubicBezTo>
                    <a:pt x="19500" y="466"/>
                    <a:pt x="20100" y="954"/>
                    <a:pt x="19800" y="2567"/>
                  </a:cubicBezTo>
                  <a:cubicBezTo>
                    <a:pt x="19500" y="4180"/>
                    <a:pt x="18300" y="6916"/>
                    <a:pt x="17700" y="9604"/>
                  </a:cubicBezTo>
                  <a:cubicBezTo>
                    <a:pt x="17100" y="12292"/>
                    <a:pt x="17100" y="14931"/>
                    <a:pt x="18150" y="16886"/>
                  </a:cubicBezTo>
                  <a:cubicBezTo>
                    <a:pt x="19200" y="18840"/>
                    <a:pt x="21300" y="20111"/>
                    <a:pt x="21450" y="20795"/>
                  </a:cubicBezTo>
                  <a:cubicBezTo>
                    <a:pt x="21600" y="21479"/>
                    <a:pt x="19800" y="21577"/>
                    <a:pt x="17400" y="21577"/>
                  </a:cubicBezTo>
                  <a:cubicBezTo>
                    <a:pt x="15000" y="21577"/>
                    <a:pt x="12000" y="21479"/>
                    <a:pt x="9000" y="213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2095500" y="5991459"/>
              <a:ext cx="228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3200" y="21600"/>
                    <a:pt x="6400" y="21600"/>
                    <a:pt x="10000" y="0"/>
                  </a:cubicBezTo>
                  <a:cubicBezTo>
                    <a:pt x="13600" y="21600"/>
                    <a:pt x="176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2235199" y="5883509"/>
              <a:ext cx="6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40"/>
                    <a:pt x="7200" y="6480"/>
                    <a:pt x="3600" y="10080"/>
                  </a:cubicBezTo>
                  <a:cubicBezTo>
                    <a:pt x="0" y="13680"/>
                    <a:pt x="0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2480909" y="5770121"/>
              <a:ext cx="186091" cy="365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45" fill="norm" stroke="1" extrusionOk="0">
                  <a:moveTo>
                    <a:pt x="21337" y="1064"/>
                  </a:moveTo>
                  <a:cubicBezTo>
                    <a:pt x="17697" y="692"/>
                    <a:pt x="14056" y="319"/>
                    <a:pt x="11629" y="133"/>
                  </a:cubicBezTo>
                  <a:cubicBezTo>
                    <a:pt x="9202" y="-53"/>
                    <a:pt x="7989" y="-53"/>
                    <a:pt x="7018" y="195"/>
                  </a:cubicBezTo>
                  <a:cubicBezTo>
                    <a:pt x="6047" y="444"/>
                    <a:pt x="5319" y="940"/>
                    <a:pt x="4834" y="2368"/>
                  </a:cubicBezTo>
                  <a:cubicBezTo>
                    <a:pt x="4348" y="3795"/>
                    <a:pt x="4106" y="6154"/>
                    <a:pt x="3377" y="8947"/>
                  </a:cubicBezTo>
                  <a:cubicBezTo>
                    <a:pt x="2649" y="11740"/>
                    <a:pt x="1436" y="14968"/>
                    <a:pt x="708" y="17140"/>
                  </a:cubicBezTo>
                  <a:cubicBezTo>
                    <a:pt x="-20" y="19313"/>
                    <a:pt x="-263" y="20430"/>
                    <a:pt x="344" y="20988"/>
                  </a:cubicBezTo>
                  <a:cubicBezTo>
                    <a:pt x="950" y="21547"/>
                    <a:pt x="2407" y="21547"/>
                    <a:pt x="5076" y="21237"/>
                  </a:cubicBezTo>
                  <a:cubicBezTo>
                    <a:pt x="7746" y="20926"/>
                    <a:pt x="11629" y="20306"/>
                    <a:pt x="15512" y="196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2489200" y="5940659"/>
              <a:ext cx="2222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2770936" y="5742072"/>
              <a:ext cx="226264" cy="45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96" fill="norm" stroke="1" extrusionOk="0">
                  <a:moveTo>
                    <a:pt x="21379" y="2172"/>
                  </a:moveTo>
                  <a:cubicBezTo>
                    <a:pt x="21179" y="1675"/>
                    <a:pt x="20979" y="1177"/>
                    <a:pt x="19979" y="729"/>
                  </a:cubicBezTo>
                  <a:cubicBezTo>
                    <a:pt x="18979" y="281"/>
                    <a:pt x="17179" y="-117"/>
                    <a:pt x="14779" y="32"/>
                  </a:cubicBezTo>
                  <a:cubicBezTo>
                    <a:pt x="12379" y="182"/>
                    <a:pt x="9379" y="878"/>
                    <a:pt x="7579" y="2123"/>
                  </a:cubicBezTo>
                  <a:cubicBezTo>
                    <a:pt x="5779" y="3367"/>
                    <a:pt x="5179" y="5159"/>
                    <a:pt x="4679" y="7348"/>
                  </a:cubicBezTo>
                  <a:cubicBezTo>
                    <a:pt x="4179" y="9538"/>
                    <a:pt x="3779" y="12126"/>
                    <a:pt x="3179" y="14018"/>
                  </a:cubicBezTo>
                  <a:cubicBezTo>
                    <a:pt x="2579" y="15909"/>
                    <a:pt x="1779" y="17103"/>
                    <a:pt x="1079" y="18198"/>
                  </a:cubicBezTo>
                  <a:cubicBezTo>
                    <a:pt x="379" y="19293"/>
                    <a:pt x="-221" y="20289"/>
                    <a:pt x="79" y="20836"/>
                  </a:cubicBezTo>
                  <a:cubicBezTo>
                    <a:pt x="379" y="21383"/>
                    <a:pt x="1579" y="21483"/>
                    <a:pt x="3879" y="21334"/>
                  </a:cubicBezTo>
                  <a:cubicBezTo>
                    <a:pt x="6179" y="21184"/>
                    <a:pt x="9579" y="20786"/>
                    <a:pt x="12979" y="203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2982067" y="5847526"/>
              <a:ext cx="173884" cy="270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32" fill="norm" stroke="1" extrusionOk="0">
                  <a:moveTo>
                    <a:pt x="2642" y="1350"/>
                  </a:moveTo>
                  <a:cubicBezTo>
                    <a:pt x="3683" y="675"/>
                    <a:pt x="4724" y="0"/>
                    <a:pt x="6936" y="0"/>
                  </a:cubicBezTo>
                  <a:cubicBezTo>
                    <a:pt x="9148" y="0"/>
                    <a:pt x="12531" y="675"/>
                    <a:pt x="13962" y="2616"/>
                  </a:cubicBezTo>
                  <a:cubicBezTo>
                    <a:pt x="15393" y="4556"/>
                    <a:pt x="14873" y="7762"/>
                    <a:pt x="12531" y="10631"/>
                  </a:cubicBezTo>
                  <a:cubicBezTo>
                    <a:pt x="10189" y="13500"/>
                    <a:pt x="6025" y="16031"/>
                    <a:pt x="3422" y="17803"/>
                  </a:cubicBezTo>
                  <a:cubicBezTo>
                    <a:pt x="820" y="19575"/>
                    <a:pt x="-221" y="20588"/>
                    <a:pt x="39" y="21094"/>
                  </a:cubicBezTo>
                  <a:cubicBezTo>
                    <a:pt x="299" y="21600"/>
                    <a:pt x="1861" y="21600"/>
                    <a:pt x="5634" y="21431"/>
                  </a:cubicBezTo>
                  <a:cubicBezTo>
                    <a:pt x="9408" y="21262"/>
                    <a:pt x="15393" y="20925"/>
                    <a:pt x="21379" y="205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3232150" y="5864459"/>
              <a:ext cx="1778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4243" y="823"/>
                  </a:cubicBezTo>
                  <a:cubicBezTo>
                    <a:pt x="5914" y="1646"/>
                    <a:pt x="7971" y="3291"/>
                    <a:pt x="10800" y="6377"/>
                  </a:cubicBezTo>
                  <a:cubicBezTo>
                    <a:pt x="13629" y="9463"/>
                    <a:pt x="17229" y="13989"/>
                    <a:pt x="19157" y="16766"/>
                  </a:cubicBezTo>
                  <a:cubicBezTo>
                    <a:pt x="21086" y="19543"/>
                    <a:pt x="21343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3289300" y="5896209"/>
              <a:ext cx="1524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032"/>
                    <a:pt x="12600" y="6063"/>
                    <a:pt x="9000" y="9663"/>
                  </a:cubicBezTo>
                  <a:cubicBezTo>
                    <a:pt x="5400" y="13263"/>
                    <a:pt x="2700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3530600" y="5832709"/>
              <a:ext cx="889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320"/>
                    <a:pt x="6171" y="8640"/>
                    <a:pt x="9771" y="12240"/>
                  </a:cubicBezTo>
                  <a:cubicBezTo>
                    <a:pt x="13371" y="15840"/>
                    <a:pt x="17486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3592104" y="5889859"/>
              <a:ext cx="10994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21169" y="0"/>
                  </a:moveTo>
                  <a:cubicBezTo>
                    <a:pt x="17094" y="3086"/>
                    <a:pt x="13018" y="6171"/>
                    <a:pt x="9350" y="9514"/>
                  </a:cubicBezTo>
                  <a:cubicBezTo>
                    <a:pt x="5682" y="12857"/>
                    <a:pt x="2422" y="16457"/>
                    <a:pt x="995" y="18514"/>
                  </a:cubicBezTo>
                  <a:cubicBezTo>
                    <a:pt x="-431" y="20571"/>
                    <a:pt x="-23" y="21086"/>
                    <a:pt x="3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3702050" y="5820543"/>
              <a:ext cx="218017" cy="38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70" fill="norm" stroke="1" extrusionOk="0">
                  <a:moveTo>
                    <a:pt x="0" y="1740"/>
                  </a:moveTo>
                  <a:cubicBezTo>
                    <a:pt x="3946" y="1268"/>
                    <a:pt x="7892" y="796"/>
                    <a:pt x="11008" y="501"/>
                  </a:cubicBezTo>
                  <a:cubicBezTo>
                    <a:pt x="14123" y="206"/>
                    <a:pt x="16408" y="88"/>
                    <a:pt x="18069" y="29"/>
                  </a:cubicBezTo>
                  <a:cubicBezTo>
                    <a:pt x="19731" y="-30"/>
                    <a:pt x="20769" y="-30"/>
                    <a:pt x="21185" y="324"/>
                  </a:cubicBezTo>
                  <a:cubicBezTo>
                    <a:pt x="21600" y="678"/>
                    <a:pt x="21392" y="1386"/>
                    <a:pt x="20562" y="2862"/>
                  </a:cubicBezTo>
                  <a:cubicBezTo>
                    <a:pt x="19731" y="4337"/>
                    <a:pt x="18277" y="6580"/>
                    <a:pt x="17550" y="9354"/>
                  </a:cubicBezTo>
                  <a:cubicBezTo>
                    <a:pt x="16823" y="12127"/>
                    <a:pt x="16823" y="15432"/>
                    <a:pt x="16719" y="17380"/>
                  </a:cubicBezTo>
                  <a:cubicBezTo>
                    <a:pt x="16615" y="19327"/>
                    <a:pt x="16408" y="19918"/>
                    <a:pt x="14954" y="20331"/>
                  </a:cubicBezTo>
                  <a:cubicBezTo>
                    <a:pt x="13500" y="20744"/>
                    <a:pt x="10800" y="20980"/>
                    <a:pt x="8412" y="21157"/>
                  </a:cubicBezTo>
                  <a:cubicBezTo>
                    <a:pt x="6023" y="21334"/>
                    <a:pt x="3946" y="21452"/>
                    <a:pt x="1869" y="215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4025900" y="6054959"/>
              <a:ext cx="241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5840"/>
                    <a:pt x="5305" y="10080"/>
                    <a:pt x="8905" y="6480"/>
                  </a:cubicBezTo>
                  <a:cubicBezTo>
                    <a:pt x="12505" y="2880"/>
                    <a:pt x="1705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4158686" y="5966059"/>
              <a:ext cx="1961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77"/>
                    <a:pt x="2735" y="9755"/>
                    <a:pt x="575" y="13355"/>
                  </a:cubicBezTo>
                  <a:cubicBezTo>
                    <a:pt x="-1585" y="16955"/>
                    <a:pt x="2735" y="1927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4481644" y="5776029"/>
              <a:ext cx="274507" cy="39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97" fill="norm" stroke="1" extrusionOk="0">
                  <a:moveTo>
                    <a:pt x="21384" y="2718"/>
                  </a:moveTo>
                  <a:cubicBezTo>
                    <a:pt x="19735" y="1918"/>
                    <a:pt x="18086" y="1118"/>
                    <a:pt x="16273" y="661"/>
                  </a:cubicBezTo>
                  <a:cubicBezTo>
                    <a:pt x="14459" y="204"/>
                    <a:pt x="12480" y="89"/>
                    <a:pt x="10996" y="32"/>
                  </a:cubicBezTo>
                  <a:cubicBezTo>
                    <a:pt x="9512" y="-25"/>
                    <a:pt x="8523" y="-25"/>
                    <a:pt x="7781" y="204"/>
                  </a:cubicBezTo>
                  <a:cubicBezTo>
                    <a:pt x="7039" y="432"/>
                    <a:pt x="6544" y="889"/>
                    <a:pt x="6050" y="2375"/>
                  </a:cubicBezTo>
                  <a:cubicBezTo>
                    <a:pt x="5555" y="3861"/>
                    <a:pt x="5060" y="6375"/>
                    <a:pt x="4071" y="9404"/>
                  </a:cubicBezTo>
                  <a:cubicBezTo>
                    <a:pt x="3082" y="12432"/>
                    <a:pt x="1598" y="15975"/>
                    <a:pt x="773" y="18089"/>
                  </a:cubicBezTo>
                  <a:cubicBezTo>
                    <a:pt x="-51" y="20204"/>
                    <a:pt x="-216" y="20889"/>
                    <a:pt x="279" y="21232"/>
                  </a:cubicBezTo>
                  <a:cubicBezTo>
                    <a:pt x="773" y="21575"/>
                    <a:pt x="1928" y="21575"/>
                    <a:pt x="4483" y="21289"/>
                  </a:cubicBezTo>
                  <a:cubicBezTo>
                    <a:pt x="7039" y="21004"/>
                    <a:pt x="10996" y="20432"/>
                    <a:pt x="14953" y="198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4451349" y="6004159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4400"/>
                    <a:pt x="11657" y="7200"/>
                    <a:pt x="15257" y="3600"/>
                  </a:cubicBezTo>
                  <a:cubicBezTo>
                    <a:pt x="18857" y="0"/>
                    <a:pt x="202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4773612" y="5734195"/>
              <a:ext cx="312738" cy="48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09" fill="norm" stroke="1" extrusionOk="0">
                  <a:moveTo>
                    <a:pt x="21419" y="3526"/>
                  </a:moveTo>
                  <a:cubicBezTo>
                    <a:pt x="21419" y="2680"/>
                    <a:pt x="21419" y="1835"/>
                    <a:pt x="20404" y="1178"/>
                  </a:cubicBezTo>
                  <a:cubicBezTo>
                    <a:pt x="19389" y="520"/>
                    <a:pt x="17360" y="51"/>
                    <a:pt x="15403" y="4"/>
                  </a:cubicBezTo>
                  <a:cubicBezTo>
                    <a:pt x="13446" y="-43"/>
                    <a:pt x="11561" y="333"/>
                    <a:pt x="10184" y="990"/>
                  </a:cubicBezTo>
                  <a:cubicBezTo>
                    <a:pt x="8807" y="1647"/>
                    <a:pt x="7937" y="2587"/>
                    <a:pt x="7430" y="4042"/>
                  </a:cubicBezTo>
                  <a:cubicBezTo>
                    <a:pt x="6922" y="5498"/>
                    <a:pt x="6777" y="7470"/>
                    <a:pt x="5835" y="9959"/>
                  </a:cubicBezTo>
                  <a:cubicBezTo>
                    <a:pt x="4893" y="12447"/>
                    <a:pt x="3153" y="15453"/>
                    <a:pt x="2066" y="17190"/>
                  </a:cubicBezTo>
                  <a:cubicBezTo>
                    <a:pt x="979" y="18927"/>
                    <a:pt x="544" y="19397"/>
                    <a:pt x="254" y="19914"/>
                  </a:cubicBezTo>
                  <a:cubicBezTo>
                    <a:pt x="-36" y="20430"/>
                    <a:pt x="-181" y="20994"/>
                    <a:pt x="399" y="21275"/>
                  </a:cubicBezTo>
                  <a:cubicBezTo>
                    <a:pt x="979" y="21557"/>
                    <a:pt x="2283" y="21557"/>
                    <a:pt x="4603" y="21416"/>
                  </a:cubicBezTo>
                  <a:cubicBezTo>
                    <a:pt x="6922" y="21275"/>
                    <a:pt x="10257" y="20994"/>
                    <a:pt x="13591" y="207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5124450" y="5845409"/>
              <a:ext cx="1206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4371"/>
                    <a:pt x="9095" y="8743"/>
                    <a:pt x="12695" y="12343"/>
                  </a:cubicBezTo>
                  <a:cubicBezTo>
                    <a:pt x="16295" y="15943"/>
                    <a:pt x="18947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5168900" y="5896209"/>
              <a:ext cx="1524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3668"/>
                    <a:pt x="13800" y="7336"/>
                    <a:pt x="10200" y="10596"/>
                  </a:cubicBezTo>
                  <a:cubicBezTo>
                    <a:pt x="6600" y="13857"/>
                    <a:pt x="3300" y="16709"/>
                    <a:pt x="1650" y="18475"/>
                  </a:cubicBezTo>
                  <a:cubicBezTo>
                    <a:pt x="0" y="20242"/>
                    <a:pt x="0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5399219" y="5683203"/>
              <a:ext cx="93532" cy="15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93" fill="norm" stroke="1" extrusionOk="0">
                  <a:moveTo>
                    <a:pt x="1050" y="477"/>
                  </a:moveTo>
                  <a:cubicBezTo>
                    <a:pt x="4410" y="185"/>
                    <a:pt x="7770" y="-107"/>
                    <a:pt x="10650" y="39"/>
                  </a:cubicBezTo>
                  <a:cubicBezTo>
                    <a:pt x="13530" y="185"/>
                    <a:pt x="15930" y="769"/>
                    <a:pt x="17130" y="1790"/>
                  </a:cubicBezTo>
                  <a:cubicBezTo>
                    <a:pt x="18330" y="2812"/>
                    <a:pt x="18330" y="4271"/>
                    <a:pt x="15690" y="6461"/>
                  </a:cubicBezTo>
                  <a:cubicBezTo>
                    <a:pt x="13050" y="8650"/>
                    <a:pt x="7770" y="11569"/>
                    <a:pt x="4410" y="13758"/>
                  </a:cubicBezTo>
                  <a:cubicBezTo>
                    <a:pt x="1050" y="15947"/>
                    <a:pt x="-390" y="17407"/>
                    <a:pt x="90" y="18428"/>
                  </a:cubicBezTo>
                  <a:cubicBezTo>
                    <a:pt x="570" y="19450"/>
                    <a:pt x="2970" y="20034"/>
                    <a:pt x="6810" y="20471"/>
                  </a:cubicBezTo>
                  <a:cubicBezTo>
                    <a:pt x="10650" y="20909"/>
                    <a:pt x="15930" y="21201"/>
                    <a:pt x="21210" y="21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5454650" y="5719589"/>
              <a:ext cx="275961" cy="57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55" fill="norm" stroke="1" extrusionOk="0">
                  <a:moveTo>
                    <a:pt x="10388" y="915"/>
                  </a:moveTo>
                  <a:cubicBezTo>
                    <a:pt x="11872" y="595"/>
                    <a:pt x="13356" y="275"/>
                    <a:pt x="15005" y="115"/>
                  </a:cubicBezTo>
                  <a:cubicBezTo>
                    <a:pt x="16653" y="-45"/>
                    <a:pt x="18467" y="-45"/>
                    <a:pt x="19621" y="155"/>
                  </a:cubicBezTo>
                  <a:cubicBezTo>
                    <a:pt x="20776" y="355"/>
                    <a:pt x="21270" y="755"/>
                    <a:pt x="21435" y="1875"/>
                  </a:cubicBezTo>
                  <a:cubicBezTo>
                    <a:pt x="21600" y="2995"/>
                    <a:pt x="21435" y="4835"/>
                    <a:pt x="20940" y="6955"/>
                  </a:cubicBezTo>
                  <a:cubicBezTo>
                    <a:pt x="20446" y="9075"/>
                    <a:pt x="19621" y="11475"/>
                    <a:pt x="18962" y="13595"/>
                  </a:cubicBezTo>
                  <a:cubicBezTo>
                    <a:pt x="18302" y="15715"/>
                    <a:pt x="17808" y="17555"/>
                    <a:pt x="17478" y="18675"/>
                  </a:cubicBezTo>
                  <a:cubicBezTo>
                    <a:pt x="17148" y="19795"/>
                    <a:pt x="16983" y="20195"/>
                    <a:pt x="16571" y="20515"/>
                  </a:cubicBezTo>
                  <a:cubicBezTo>
                    <a:pt x="16159" y="20835"/>
                    <a:pt x="15499" y="21075"/>
                    <a:pt x="13521" y="21155"/>
                  </a:cubicBezTo>
                  <a:cubicBezTo>
                    <a:pt x="11542" y="21235"/>
                    <a:pt x="8244" y="21155"/>
                    <a:pt x="5771" y="21195"/>
                  </a:cubicBezTo>
                  <a:cubicBezTo>
                    <a:pt x="3298" y="21235"/>
                    <a:pt x="1649" y="21395"/>
                    <a:pt x="0" y="215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2438399" y="6353674"/>
              <a:ext cx="1161529" cy="3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20" fill="norm" stroke="1" extrusionOk="0">
                  <a:moveTo>
                    <a:pt x="0" y="8460"/>
                  </a:moveTo>
                  <a:cubicBezTo>
                    <a:pt x="1375" y="7020"/>
                    <a:pt x="2749" y="5580"/>
                    <a:pt x="4202" y="4140"/>
                  </a:cubicBezTo>
                  <a:cubicBezTo>
                    <a:pt x="5655" y="2700"/>
                    <a:pt x="7187" y="1260"/>
                    <a:pt x="8699" y="540"/>
                  </a:cubicBezTo>
                  <a:cubicBezTo>
                    <a:pt x="10211" y="-180"/>
                    <a:pt x="11703" y="-180"/>
                    <a:pt x="13255" y="540"/>
                  </a:cubicBezTo>
                  <a:cubicBezTo>
                    <a:pt x="14806" y="1260"/>
                    <a:pt x="16416" y="2700"/>
                    <a:pt x="17751" y="3420"/>
                  </a:cubicBezTo>
                  <a:cubicBezTo>
                    <a:pt x="19087" y="4140"/>
                    <a:pt x="20147" y="4140"/>
                    <a:pt x="20775" y="4860"/>
                  </a:cubicBezTo>
                  <a:cubicBezTo>
                    <a:pt x="21404" y="5580"/>
                    <a:pt x="21600" y="7020"/>
                    <a:pt x="21541" y="8460"/>
                  </a:cubicBezTo>
                  <a:cubicBezTo>
                    <a:pt x="21482" y="9900"/>
                    <a:pt x="21168" y="11340"/>
                    <a:pt x="20559" y="13500"/>
                  </a:cubicBezTo>
                  <a:cubicBezTo>
                    <a:pt x="19951" y="15660"/>
                    <a:pt x="19047" y="18540"/>
                    <a:pt x="18144" y="214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2508250" y="6412676"/>
              <a:ext cx="110490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79" y="21600"/>
                    <a:pt x="3559" y="21600"/>
                    <a:pt x="5172" y="20250"/>
                  </a:cubicBezTo>
                  <a:cubicBezTo>
                    <a:pt x="6786" y="18900"/>
                    <a:pt x="8234" y="16200"/>
                    <a:pt x="9766" y="13500"/>
                  </a:cubicBezTo>
                  <a:cubicBezTo>
                    <a:pt x="11297" y="10800"/>
                    <a:pt x="12910" y="8100"/>
                    <a:pt x="14483" y="5400"/>
                  </a:cubicBezTo>
                  <a:cubicBezTo>
                    <a:pt x="16055" y="2700"/>
                    <a:pt x="17586" y="0"/>
                    <a:pt x="18766" y="0"/>
                  </a:cubicBezTo>
                  <a:cubicBezTo>
                    <a:pt x="19945" y="0"/>
                    <a:pt x="20772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471092" y="6670352"/>
              <a:ext cx="195909" cy="25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58" fill="norm" stroke="1" extrusionOk="0">
                  <a:moveTo>
                    <a:pt x="1291" y="5987"/>
                  </a:moveTo>
                  <a:cubicBezTo>
                    <a:pt x="594" y="4727"/>
                    <a:pt x="-103" y="3467"/>
                    <a:pt x="13" y="2567"/>
                  </a:cubicBezTo>
                  <a:cubicBezTo>
                    <a:pt x="129" y="1667"/>
                    <a:pt x="1058" y="1127"/>
                    <a:pt x="3149" y="677"/>
                  </a:cubicBezTo>
                  <a:cubicBezTo>
                    <a:pt x="5239" y="227"/>
                    <a:pt x="8491" y="-133"/>
                    <a:pt x="11045" y="47"/>
                  </a:cubicBezTo>
                  <a:cubicBezTo>
                    <a:pt x="13600" y="227"/>
                    <a:pt x="15458" y="947"/>
                    <a:pt x="15807" y="3017"/>
                  </a:cubicBezTo>
                  <a:cubicBezTo>
                    <a:pt x="16155" y="5087"/>
                    <a:pt x="14994" y="8507"/>
                    <a:pt x="12787" y="11567"/>
                  </a:cubicBezTo>
                  <a:cubicBezTo>
                    <a:pt x="10581" y="14627"/>
                    <a:pt x="7329" y="17327"/>
                    <a:pt x="5123" y="18947"/>
                  </a:cubicBezTo>
                  <a:cubicBezTo>
                    <a:pt x="2916" y="20567"/>
                    <a:pt x="1755" y="21107"/>
                    <a:pt x="2336" y="21287"/>
                  </a:cubicBezTo>
                  <a:cubicBezTo>
                    <a:pt x="2916" y="21467"/>
                    <a:pt x="5239" y="21287"/>
                    <a:pt x="8723" y="20927"/>
                  </a:cubicBezTo>
                  <a:cubicBezTo>
                    <a:pt x="12207" y="20567"/>
                    <a:pt x="16852" y="20027"/>
                    <a:pt x="21497" y="194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2781833" y="6617907"/>
              <a:ext cx="177267" cy="30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55" fill="norm" stroke="1" extrusionOk="0">
                  <a:moveTo>
                    <a:pt x="21535" y="2423"/>
                  </a:moveTo>
                  <a:cubicBezTo>
                    <a:pt x="21535" y="1668"/>
                    <a:pt x="21535" y="912"/>
                    <a:pt x="20892" y="459"/>
                  </a:cubicBezTo>
                  <a:cubicBezTo>
                    <a:pt x="20249" y="6"/>
                    <a:pt x="18964" y="-145"/>
                    <a:pt x="16392" y="157"/>
                  </a:cubicBezTo>
                  <a:cubicBezTo>
                    <a:pt x="13821" y="459"/>
                    <a:pt x="9964" y="1214"/>
                    <a:pt x="7392" y="1819"/>
                  </a:cubicBezTo>
                  <a:cubicBezTo>
                    <a:pt x="4821" y="2423"/>
                    <a:pt x="3535" y="2876"/>
                    <a:pt x="2635" y="3858"/>
                  </a:cubicBezTo>
                  <a:cubicBezTo>
                    <a:pt x="1735" y="4840"/>
                    <a:pt x="1221" y="6350"/>
                    <a:pt x="835" y="8918"/>
                  </a:cubicBezTo>
                  <a:cubicBezTo>
                    <a:pt x="449" y="11486"/>
                    <a:pt x="192" y="15111"/>
                    <a:pt x="64" y="17301"/>
                  </a:cubicBezTo>
                  <a:cubicBezTo>
                    <a:pt x="-65" y="19491"/>
                    <a:pt x="-65" y="20247"/>
                    <a:pt x="706" y="20700"/>
                  </a:cubicBezTo>
                  <a:cubicBezTo>
                    <a:pt x="1478" y="21153"/>
                    <a:pt x="3021" y="21304"/>
                    <a:pt x="6364" y="21379"/>
                  </a:cubicBezTo>
                  <a:cubicBezTo>
                    <a:pt x="9706" y="21455"/>
                    <a:pt x="14849" y="21455"/>
                    <a:pt x="19992" y="214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2794000" y="6772509"/>
              <a:ext cx="127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3052097" y="6618886"/>
              <a:ext cx="180054" cy="29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34" fill="norm" stroke="1" extrusionOk="0">
                  <a:moveTo>
                    <a:pt x="21365" y="556"/>
                  </a:moveTo>
                  <a:cubicBezTo>
                    <a:pt x="16844" y="245"/>
                    <a:pt x="12323" y="-66"/>
                    <a:pt x="9560" y="12"/>
                  </a:cubicBezTo>
                  <a:cubicBezTo>
                    <a:pt x="6798" y="89"/>
                    <a:pt x="5793" y="556"/>
                    <a:pt x="5291" y="1177"/>
                  </a:cubicBezTo>
                  <a:cubicBezTo>
                    <a:pt x="4788" y="1799"/>
                    <a:pt x="4788" y="2576"/>
                    <a:pt x="4537" y="4751"/>
                  </a:cubicBezTo>
                  <a:cubicBezTo>
                    <a:pt x="4286" y="6927"/>
                    <a:pt x="3784" y="10501"/>
                    <a:pt x="3030" y="13065"/>
                  </a:cubicBezTo>
                  <a:cubicBezTo>
                    <a:pt x="2277" y="15629"/>
                    <a:pt x="1272" y="17183"/>
                    <a:pt x="644" y="18426"/>
                  </a:cubicBezTo>
                  <a:cubicBezTo>
                    <a:pt x="16" y="19669"/>
                    <a:pt x="-235" y="20602"/>
                    <a:pt x="267" y="21068"/>
                  </a:cubicBezTo>
                  <a:cubicBezTo>
                    <a:pt x="770" y="21534"/>
                    <a:pt x="2025" y="21534"/>
                    <a:pt x="4914" y="21534"/>
                  </a:cubicBezTo>
                  <a:cubicBezTo>
                    <a:pt x="7802" y="21534"/>
                    <a:pt x="12323" y="21534"/>
                    <a:pt x="16844" y="215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270250" y="6664559"/>
              <a:ext cx="1841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5254"/>
                    <a:pt x="9434" y="10508"/>
                    <a:pt x="13034" y="14108"/>
                  </a:cubicBezTo>
                  <a:cubicBezTo>
                    <a:pt x="16634" y="17708"/>
                    <a:pt x="19117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3320486" y="6683609"/>
              <a:ext cx="11486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21312" y="0"/>
                  </a:moveTo>
                  <a:cubicBezTo>
                    <a:pt x="19348" y="185"/>
                    <a:pt x="17385" y="369"/>
                    <a:pt x="14439" y="2123"/>
                  </a:cubicBezTo>
                  <a:cubicBezTo>
                    <a:pt x="11494" y="3877"/>
                    <a:pt x="7567" y="7200"/>
                    <a:pt x="4817" y="9877"/>
                  </a:cubicBezTo>
                  <a:cubicBezTo>
                    <a:pt x="2068" y="12554"/>
                    <a:pt x="497" y="14585"/>
                    <a:pt x="105" y="16431"/>
                  </a:cubicBezTo>
                  <a:cubicBezTo>
                    <a:pt x="-288" y="18277"/>
                    <a:pt x="497" y="19938"/>
                    <a:pt x="128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3530600" y="6626459"/>
              <a:ext cx="1206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4909"/>
                    <a:pt x="7579" y="9818"/>
                    <a:pt x="11179" y="13418"/>
                  </a:cubicBezTo>
                  <a:cubicBezTo>
                    <a:pt x="14779" y="17018"/>
                    <a:pt x="18189" y="19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3642637" y="6664559"/>
              <a:ext cx="7846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1071" y="0"/>
                  </a:moveTo>
                  <a:cubicBezTo>
                    <a:pt x="17092" y="3138"/>
                    <a:pt x="13113" y="6277"/>
                    <a:pt x="9418" y="9508"/>
                  </a:cubicBezTo>
                  <a:cubicBezTo>
                    <a:pt x="5724" y="12738"/>
                    <a:pt x="2313" y="16062"/>
                    <a:pt x="892" y="18092"/>
                  </a:cubicBezTo>
                  <a:cubicBezTo>
                    <a:pt x="-529" y="20123"/>
                    <a:pt x="39" y="20862"/>
                    <a:pt x="60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3771900" y="6583292"/>
              <a:ext cx="189294" cy="42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71" fill="norm" stroke="1" extrusionOk="0">
                  <a:moveTo>
                    <a:pt x="0" y="1231"/>
                  </a:moveTo>
                  <a:cubicBezTo>
                    <a:pt x="720" y="799"/>
                    <a:pt x="1440" y="367"/>
                    <a:pt x="3120" y="151"/>
                  </a:cubicBezTo>
                  <a:cubicBezTo>
                    <a:pt x="4800" y="-65"/>
                    <a:pt x="7440" y="-65"/>
                    <a:pt x="10080" y="259"/>
                  </a:cubicBezTo>
                  <a:cubicBezTo>
                    <a:pt x="12720" y="583"/>
                    <a:pt x="15360" y="1231"/>
                    <a:pt x="16920" y="2419"/>
                  </a:cubicBezTo>
                  <a:cubicBezTo>
                    <a:pt x="18480" y="3607"/>
                    <a:pt x="18960" y="5335"/>
                    <a:pt x="19320" y="7603"/>
                  </a:cubicBezTo>
                  <a:cubicBezTo>
                    <a:pt x="19680" y="9871"/>
                    <a:pt x="19920" y="12679"/>
                    <a:pt x="20280" y="14677"/>
                  </a:cubicBezTo>
                  <a:cubicBezTo>
                    <a:pt x="20640" y="16675"/>
                    <a:pt x="21120" y="17863"/>
                    <a:pt x="21360" y="18727"/>
                  </a:cubicBezTo>
                  <a:cubicBezTo>
                    <a:pt x="21600" y="19591"/>
                    <a:pt x="21600" y="20131"/>
                    <a:pt x="19320" y="20563"/>
                  </a:cubicBezTo>
                  <a:cubicBezTo>
                    <a:pt x="17040" y="20995"/>
                    <a:pt x="12480" y="21319"/>
                    <a:pt x="9600" y="21427"/>
                  </a:cubicBezTo>
                  <a:cubicBezTo>
                    <a:pt x="6720" y="21535"/>
                    <a:pt x="5520" y="21427"/>
                    <a:pt x="4320" y="213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2075320" y="2099272"/>
              <a:ext cx="1168370" cy="113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10" fill="norm" stroke="1" extrusionOk="0">
                  <a:moveTo>
                    <a:pt x="723" y="8331"/>
                  </a:moveTo>
                  <a:cubicBezTo>
                    <a:pt x="1814" y="7531"/>
                    <a:pt x="2906" y="6731"/>
                    <a:pt x="4115" y="5931"/>
                  </a:cubicBezTo>
                  <a:cubicBezTo>
                    <a:pt x="5324" y="5131"/>
                    <a:pt x="6649" y="4331"/>
                    <a:pt x="8072" y="3731"/>
                  </a:cubicBezTo>
                  <a:cubicBezTo>
                    <a:pt x="9495" y="3131"/>
                    <a:pt x="11016" y="2731"/>
                    <a:pt x="12517" y="2331"/>
                  </a:cubicBezTo>
                  <a:cubicBezTo>
                    <a:pt x="14018" y="1931"/>
                    <a:pt x="15500" y="1531"/>
                    <a:pt x="16845" y="1131"/>
                  </a:cubicBezTo>
                  <a:cubicBezTo>
                    <a:pt x="18190" y="731"/>
                    <a:pt x="19399" y="331"/>
                    <a:pt x="20100" y="131"/>
                  </a:cubicBezTo>
                  <a:cubicBezTo>
                    <a:pt x="20802" y="-69"/>
                    <a:pt x="20997" y="-69"/>
                    <a:pt x="21192" y="331"/>
                  </a:cubicBezTo>
                  <a:cubicBezTo>
                    <a:pt x="21387" y="731"/>
                    <a:pt x="21582" y="1531"/>
                    <a:pt x="21504" y="2331"/>
                  </a:cubicBezTo>
                  <a:cubicBezTo>
                    <a:pt x="21426" y="3131"/>
                    <a:pt x="21075" y="3931"/>
                    <a:pt x="20178" y="4531"/>
                  </a:cubicBezTo>
                  <a:cubicBezTo>
                    <a:pt x="19282" y="5131"/>
                    <a:pt x="17839" y="5531"/>
                    <a:pt x="16474" y="6331"/>
                  </a:cubicBezTo>
                  <a:cubicBezTo>
                    <a:pt x="15110" y="7131"/>
                    <a:pt x="13823" y="8331"/>
                    <a:pt x="12498" y="9331"/>
                  </a:cubicBezTo>
                  <a:cubicBezTo>
                    <a:pt x="11172" y="10331"/>
                    <a:pt x="9807" y="11131"/>
                    <a:pt x="8384" y="11931"/>
                  </a:cubicBezTo>
                  <a:cubicBezTo>
                    <a:pt x="6961" y="12731"/>
                    <a:pt x="5479" y="13531"/>
                    <a:pt x="4134" y="14331"/>
                  </a:cubicBezTo>
                  <a:cubicBezTo>
                    <a:pt x="2789" y="15131"/>
                    <a:pt x="1581" y="15931"/>
                    <a:pt x="879" y="16731"/>
                  </a:cubicBezTo>
                  <a:cubicBezTo>
                    <a:pt x="177" y="17531"/>
                    <a:pt x="-18" y="18331"/>
                    <a:pt x="1" y="19131"/>
                  </a:cubicBezTo>
                  <a:cubicBezTo>
                    <a:pt x="21" y="19931"/>
                    <a:pt x="255" y="20731"/>
                    <a:pt x="1035" y="21131"/>
                  </a:cubicBezTo>
                  <a:cubicBezTo>
                    <a:pt x="1814" y="21531"/>
                    <a:pt x="3140" y="21531"/>
                    <a:pt x="4641" y="20931"/>
                  </a:cubicBezTo>
                  <a:cubicBezTo>
                    <a:pt x="6142" y="20331"/>
                    <a:pt x="7819" y="19131"/>
                    <a:pt x="9729" y="18131"/>
                  </a:cubicBezTo>
                  <a:cubicBezTo>
                    <a:pt x="11640" y="17131"/>
                    <a:pt x="13784" y="16331"/>
                    <a:pt x="15929" y="155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1949450" y="7477359"/>
              <a:ext cx="254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892299" y="7585309"/>
              <a:ext cx="266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429"/>
                    <a:pt x="9600" y="9257"/>
                    <a:pt x="13200" y="5657"/>
                  </a:cubicBezTo>
                  <a:cubicBezTo>
                    <a:pt x="16800" y="2057"/>
                    <a:pt x="192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746250" y="7050851"/>
              <a:ext cx="133147" cy="22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0002" fill="norm" stroke="1" extrusionOk="0">
                  <a:moveTo>
                    <a:pt x="0" y="13285"/>
                  </a:moveTo>
                  <a:cubicBezTo>
                    <a:pt x="665" y="17299"/>
                    <a:pt x="1329" y="21313"/>
                    <a:pt x="1662" y="19593"/>
                  </a:cubicBezTo>
                  <a:cubicBezTo>
                    <a:pt x="1994" y="17872"/>
                    <a:pt x="1994" y="10417"/>
                    <a:pt x="2326" y="6212"/>
                  </a:cubicBezTo>
                  <a:cubicBezTo>
                    <a:pt x="2658" y="2007"/>
                    <a:pt x="3323" y="1051"/>
                    <a:pt x="4486" y="478"/>
                  </a:cubicBezTo>
                  <a:cubicBezTo>
                    <a:pt x="5649" y="-96"/>
                    <a:pt x="7311" y="-287"/>
                    <a:pt x="10135" y="669"/>
                  </a:cubicBezTo>
                  <a:cubicBezTo>
                    <a:pt x="12960" y="1625"/>
                    <a:pt x="16948" y="3727"/>
                    <a:pt x="19108" y="5543"/>
                  </a:cubicBezTo>
                  <a:cubicBezTo>
                    <a:pt x="21268" y="7359"/>
                    <a:pt x="21600" y="8888"/>
                    <a:pt x="19440" y="10131"/>
                  </a:cubicBezTo>
                  <a:cubicBezTo>
                    <a:pt x="17280" y="11373"/>
                    <a:pt x="12628" y="12329"/>
                    <a:pt x="9471" y="12711"/>
                  </a:cubicBezTo>
                  <a:cubicBezTo>
                    <a:pt x="6314" y="13094"/>
                    <a:pt x="4652" y="12902"/>
                    <a:pt x="3822" y="12616"/>
                  </a:cubicBezTo>
                  <a:cubicBezTo>
                    <a:pt x="2991" y="12329"/>
                    <a:pt x="2991" y="11947"/>
                    <a:pt x="2991" y="115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904153" y="7123003"/>
              <a:ext cx="102447" cy="10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0606" fill="norm" stroke="1" extrusionOk="0">
                  <a:moveTo>
                    <a:pt x="20909" y="1002"/>
                  </a:moveTo>
                  <a:cubicBezTo>
                    <a:pt x="18749" y="171"/>
                    <a:pt x="16589" y="-660"/>
                    <a:pt x="13133" y="794"/>
                  </a:cubicBezTo>
                  <a:cubicBezTo>
                    <a:pt x="9677" y="2248"/>
                    <a:pt x="4925" y="5986"/>
                    <a:pt x="2333" y="8894"/>
                  </a:cubicBezTo>
                  <a:cubicBezTo>
                    <a:pt x="-259" y="11802"/>
                    <a:pt x="-691" y="13878"/>
                    <a:pt x="1037" y="15955"/>
                  </a:cubicBezTo>
                  <a:cubicBezTo>
                    <a:pt x="2765" y="18032"/>
                    <a:pt x="6653" y="20109"/>
                    <a:pt x="9893" y="20525"/>
                  </a:cubicBezTo>
                  <a:cubicBezTo>
                    <a:pt x="13133" y="20940"/>
                    <a:pt x="15725" y="19694"/>
                    <a:pt x="17669" y="18240"/>
                  </a:cubicBezTo>
                  <a:cubicBezTo>
                    <a:pt x="19613" y="16786"/>
                    <a:pt x="20909" y="15125"/>
                    <a:pt x="19829" y="12632"/>
                  </a:cubicBezTo>
                  <a:cubicBezTo>
                    <a:pt x="18749" y="10140"/>
                    <a:pt x="15293" y="6817"/>
                    <a:pt x="11837" y="34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2105755" y="7064094"/>
              <a:ext cx="129446" cy="20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74" fill="norm" stroke="1" extrusionOk="0">
                  <a:moveTo>
                    <a:pt x="18171" y="5237"/>
                  </a:moveTo>
                  <a:cubicBezTo>
                    <a:pt x="18519" y="4157"/>
                    <a:pt x="18867" y="3077"/>
                    <a:pt x="18519" y="2105"/>
                  </a:cubicBezTo>
                  <a:cubicBezTo>
                    <a:pt x="18171" y="1133"/>
                    <a:pt x="17125" y="269"/>
                    <a:pt x="14861" y="53"/>
                  </a:cubicBezTo>
                  <a:cubicBezTo>
                    <a:pt x="12596" y="-163"/>
                    <a:pt x="9112" y="269"/>
                    <a:pt x="6674" y="1673"/>
                  </a:cubicBezTo>
                  <a:cubicBezTo>
                    <a:pt x="4235" y="3077"/>
                    <a:pt x="2841" y="5453"/>
                    <a:pt x="1971" y="7829"/>
                  </a:cubicBezTo>
                  <a:cubicBezTo>
                    <a:pt x="1100" y="10205"/>
                    <a:pt x="751" y="12581"/>
                    <a:pt x="403" y="14849"/>
                  </a:cubicBezTo>
                  <a:cubicBezTo>
                    <a:pt x="54" y="17117"/>
                    <a:pt x="-294" y="19277"/>
                    <a:pt x="403" y="20357"/>
                  </a:cubicBezTo>
                  <a:cubicBezTo>
                    <a:pt x="1100" y="21437"/>
                    <a:pt x="2841" y="21437"/>
                    <a:pt x="6500" y="21329"/>
                  </a:cubicBezTo>
                  <a:cubicBezTo>
                    <a:pt x="10158" y="21221"/>
                    <a:pt x="15732" y="21005"/>
                    <a:pt x="21306" y="207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2108200" y="7204309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2383366" y="7359819"/>
              <a:ext cx="232835" cy="231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3927" y="4968"/>
                  </a:moveTo>
                  <a:cubicBezTo>
                    <a:pt x="5302" y="3217"/>
                    <a:pt x="6676" y="1465"/>
                    <a:pt x="8051" y="590"/>
                  </a:cubicBezTo>
                  <a:cubicBezTo>
                    <a:pt x="9425" y="-286"/>
                    <a:pt x="10800" y="-286"/>
                    <a:pt x="11684" y="1271"/>
                  </a:cubicBezTo>
                  <a:cubicBezTo>
                    <a:pt x="12567" y="2828"/>
                    <a:pt x="12960" y="5941"/>
                    <a:pt x="11389" y="9152"/>
                  </a:cubicBezTo>
                  <a:cubicBezTo>
                    <a:pt x="9818" y="12363"/>
                    <a:pt x="6284" y="15671"/>
                    <a:pt x="3829" y="17714"/>
                  </a:cubicBezTo>
                  <a:cubicBezTo>
                    <a:pt x="1375" y="19757"/>
                    <a:pt x="0" y="20536"/>
                    <a:pt x="0" y="20925"/>
                  </a:cubicBezTo>
                  <a:cubicBezTo>
                    <a:pt x="0" y="21314"/>
                    <a:pt x="1375" y="21314"/>
                    <a:pt x="4713" y="21119"/>
                  </a:cubicBezTo>
                  <a:cubicBezTo>
                    <a:pt x="8051" y="20925"/>
                    <a:pt x="13353" y="20536"/>
                    <a:pt x="16495" y="20146"/>
                  </a:cubicBezTo>
                  <a:cubicBezTo>
                    <a:pt x="19636" y="19757"/>
                    <a:pt x="20618" y="19368"/>
                    <a:pt x="21600" y="189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692399" y="749640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2851150" y="7302422"/>
              <a:ext cx="177800" cy="30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21600" y="688"/>
                  </a:moveTo>
                  <a:cubicBezTo>
                    <a:pt x="20571" y="244"/>
                    <a:pt x="19543" y="-200"/>
                    <a:pt x="16843" y="96"/>
                  </a:cubicBezTo>
                  <a:cubicBezTo>
                    <a:pt x="14143" y="392"/>
                    <a:pt x="9771" y="1427"/>
                    <a:pt x="6686" y="2463"/>
                  </a:cubicBezTo>
                  <a:cubicBezTo>
                    <a:pt x="3600" y="3499"/>
                    <a:pt x="1800" y="4534"/>
                    <a:pt x="900" y="6458"/>
                  </a:cubicBezTo>
                  <a:cubicBezTo>
                    <a:pt x="0" y="8381"/>
                    <a:pt x="0" y="11192"/>
                    <a:pt x="0" y="13411"/>
                  </a:cubicBezTo>
                  <a:cubicBezTo>
                    <a:pt x="0" y="15630"/>
                    <a:pt x="0" y="17258"/>
                    <a:pt x="0" y="18441"/>
                  </a:cubicBezTo>
                  <a:cubicBezTo>
                    <a:pt x="0" y="19625"/>
                    <a:pt x="0" y="20364"/>
                    <a:pt x="771" y="20808"/>
                  </a:cubicBezTo>
                  <a:cubicBezTo>
                    <a:pt x="1543" y="21252"/>
                    <a:pt x="3086" y="21400"/>
                    <a:pt x="6171" y="21252"/>
                  </a:cubicBezTo>
                  <a:cubicBezTo>
                    <a:pt x="9257" y="21104"/>
                    <a:pt x="13886" y="20660"/>
                    <a:pt x="18514" y="202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2863850" y="7471009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600"/>
                    <a:pt x="9600" y="9600"/>
                    <a:pt x="13200" y="6000"/>
                  </a:cubicBezTo>
                  <a:cubicBezTo>
                    <a:pt x="16800" y="2400"/>
                    <a:pt x="19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3159749" y="7274693"/>
              <a:ext cx="193052" cy="30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44" fill="norm" stroke="1" extrusionOk="0">
                  <a:moveTo>
                    <a:pt x="21413" y="2608"/>
                  </a:moveTo>
                  <a:cubicBezTo>
                    <a:pt x="21178" y="1726"/>
                    <a:pt x="20943" y="845"/>
                    <a:pt x="20122" y="404"/>
                  </a:cubicBezTo>
                  <a:cubicBezTo>
                    <a:pt x="19300" y="-37"/>
                    <a:pt x="17891" y="-37"/>
                    <a:pt x="15896" y="36"/>
                  </a:cubicBezTo>
                  <a:cubicBezTo>
                    <a:pt x="13900" y="110"/>
                    <a:pt x="11317" y="257"/>
                    <a:pt x="9204" y="845"/>
                  </a:cubicBezTo>
                  <a:cubicBezTo>
                    <a:pt x="7091" y="1432"/>
                    <a:pt x="5448" y="2461"/>
                    <a:pt x="4509" y="4518"/>
                  </a:cubicBezTo>
                  <a:cubicBezTo>
                    <a:pt x="3570" y="6575"/>
                    <a:pt x="3335" y="9661"/>
                    <a:pt x="2748" y="12085"/>
                  </a:cubicBezTo>
                  <a:cubicBezTo>
                    <a:pt x="2161" y="14510"/>
                    <a:pt x="1222" y="16273"/>
                    <a:pt x="635" y="17596"/>
                  </a:cubicBezTo>
                  <a:cubicBezTo>
                    <a:pt x="48" y="18918"/>
                    <a:pt x="-187" y="19800"/>
                    <a:pt x="165" y="20461"/>
                  </a:cubicBezTo>
                  <a:cubicBezTo>
                    <a:pt x="517" y="21122"/>
                    <a:pt x="1456" y="21563"/>
                    <a:pt x="4391" y="21416"/>
                  </a:cubicBezTo>
                  <a:cubicBezTo>
                    <a:pt x="7326" y="21269"/>
                    <a:pt x="12256" y="20534"/>
                    <a:pt x="17187" y="19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3359150" y="7364054"/>
              <a:ext cx="196850" cy="18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621"/>
                  </a:moveTo>
                  <a:cubicBezTo>
                    <a:pt x="1161" y="130"/>
                    <a:pt x="2323" y="-361"/>
                    <a:pt x="3832" y="375"/>
                  </a:cubicBezTo>
                  <a:cubicBezTo>
                    <a:pt x="5342" y="1112"/>
                    <a:pt x="7200" y="3075"/>
                    <a:pt x="9987" y="6266"/>
                  </a:cubicBezTo>
                  <a:cubicBezTo>
                    <a:pt x="12774" y="9457"/>
                    <a:pt x="16490" y="13875"/>
                    <a:pt x="18581" y="16575"/>
                  </a:cubicBezTo>
                  <a:cubicBezTo>
                    <a:pt x="20671" y="19275"/>
                    <a:pt x="21135" y="20257"/>
                    <a:pt x="21600" y="212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3448050" y="7355109"/>
              <a:ext cx="127000" cy="2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140"/>
                  </a:moveTo>
                  <a:cubicBezTo>
                    <a:pt x="19800" y="-46"/>
                    <a:pt x="18000" y="-232"/>
                    <a:pt x="15660" y="885"/>
                  </a:cubicBezTo>
                  <a:cubicBezTo>
                    <a:pt x="13320" y="2002"/>
                    <a:pt x="10440" y="4423"/>
                    <a:pt x="7740" y="8054"/>
                  </a:cubicBezTo>
                  <a:cubicBezTo>
                    <a:pt x="5040" y="11685"/>
                    <a:pt x="2520" y="16527"/>
                    <a:pt x="0" y="213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3581400" y="7268660"/>
              <a:ext cx="200285" cy="323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43" fill="norm" stroke="1" extrusionOk="0">
                  <a:moveTo>
                    <a:pt x="0" y="2484"/>
                  </a:moveTo>
                  <a:cubicBezTo>
                    <a:pt x="909" y="1919"/>
                    <a:pt x="1819" y="1355"/>
                    <a:pt x="4775" y="931"/>
                  </a:cubicBezTo>
                  <a:cubicBezTo>
                    <a:pt x="7731" y="508"/>
                    <a:pt x="12733" y="225"/>
                    <a:pt x="15802" y="84"/>
                  </a:cubicBezTo>
                  <a:cubicBezTo>
                    <a:pt x="18872" y="-57"/>
                    <a:pt x="20008" y="-57"/>
                    <a:pt x="20691" y="367"/>
                  </a:cubicBezTo>
                  <a:cubicBezTo>
                    <a:pt x="21373" y="790"/>
                    <a:pt x="21600" y="1637"/>
                    <a:pt x="21486" y="3614"/>
                  </a:cubicBezTo>
                  <a:cubicBezTo>
                    <a:pt x="21373" y="5590"/>
                    <a:pt x="20918" y="8696"/>
                    <a:pt x="20691" y="11025"/>
                  </a:cubicBezTo>
                  <a:cubicBezTo>
                    <a:pt x="20463" y="13355"/>
                    <a:pt x="20463" y="14908"/>
                    <a:pt x="20691" y="16531"/>
                  </a:cubicBezTo>
                  <a:cubicBezTo>
                    <a:pt x="20918" y="18155"/>
                    <a:pt x="21373" y="19849"/>
                    <a:pt x="20804" y="20696"/>
                  </a:cubicBezTo>
                  <a:cubicBezTo>
                    <a:pt x="20236" y="21543"/>
                    <a:pt x="18644" y="21543"/>
                    <a:pt x="17280" y="21543"/>
                  </a:cubicBezTo>
                  <a:cubicBezTo>
                    <a:pt x="15916" y="21543"/>
                    <a:pt x="14779" y="21543"/>
                    <a:pt x="13642" y="21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3911600" y="7515459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4033100" y="7246325"/>
              <a:ext cx="168877" cy="336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34" fill="norm" stroke="1" extrusionOk="0">
                  <a:moveTo>
                    <a:pt x="18293" y="2180"/>
                  </a:moveTo>
                  <a:cubicBezTo>
                    <a:pt x="19626" y="1910"/>
                    <a:pt x="20960" y="1640"/>
                    <a:pt x="21226" y="1235"/>
                  </a:cubicBezTo>
                  <a:cubicBezTo>
                    <a:pt x="21493" y="830"/>
                    <a:pt x="20693" y="290"/>
                    <a:pt x="18560" y="88"/>
                  </a:cubicBezTo>
                  <a:cubicBezTo>
                    <a:pt x="16426" y="-115"/>
                    <a:pt x="12960" y="20"/>
                    <a:pt x="10160" y="628"/>
                  </a:cubicBezTo>
                  <a:cubicBezTo>
                    <a:pt x="7360" y="1235"/>
                    <a:pt x="5226" y="2315"/>
                    <a:pt x="3893" y="4205"/>
                  </a:cubicBezTo>
                  <a:cubicBezTo>
                    <a:pt x="2560" y="6095"/>
                    <a:pt x="2026" y="8795"/>
                    <a:pt x="1493" y="11428"/>
                  </a:cubicBezTo>
                  <a:cubicBezTo>
                    <a:pt x="960" y="14060"/>
                    <a:pt x="426" y="16625"/>
                    <a:pt x="160" y="18245"/>
                  </a:cubicBezTo>
                  <a:cubicBezTo>
                    <a:pt x="-107" y="19865"/>
                    <a:pt x="-107" y="20540"/>
                    <a:pt x="693" y="20945"/>
                  </a:cubicBezTo>
                  <a:cubicBezTo>
                    <a:pt x="1493" y="21350"/>
                    <a:pt x="3093" y="21485"/>
                    <a:pt x="6160" y="21418"/>
                  </a:cubicBezTo>
                  <a:cubicBezTo>
                    <a:pt x="9226" y="21350"/>
                    <a:pt x="13760" y="21080"/>
                    <a:pt x="18293" y="208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4038600" y="7432909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5600"/>
                    <a:pt x="9120" y="9600"/>
                    <a:pt x="12720" y="6000"/>
                  </a:cubicBezTo>
                  <a:cubicBezTo>
                    <a:pt x="16320" y="2400"/>
                    <a:pt x="189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4298977" y="7214522"/>
              <a:ext cx="241274" cy="41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12" fill="norm" stroke="1" extrusionOk="0">
                  <a:moveTo>
                    <a:pt x="21410" y="2081"/>
                  </a:moveTo>
                  <a:cubicBezTo>
                    <a:pt x="19720" y="1430"/>
                    <a:pt x="18029" y="778"/>
                    <a:pt x="16151" y="398"/>
                  </a:cubicBezTo>
                  <a:cubicBezTo>
                    <a:pt x="14273" y="19"/>
                    <a:pt x="12207" y="-90"/>
                    <a:pt x="10798" y="73"/>
                  </a:cubicBezTo>
                  <a:cubicBezTo>
                    <a:pt x="9389" y="236"/>
                    <a:pt x="8638" y="670"/>
                    <a:pt x="8168" y="1430"/>
                  </a:cubicBezTo>
                  <a:cubicBezTo>
                    <a:pt x="7699" y="2189"/>
                    <a:pt x="7511" y="3275"/>
                    <a:pt x="7041" y="5229"/>
                  </a:cubicBezTo>
                  <a:cubicBezTo>
                    <a:pt x="6572" y="7182"/>
                    <a:pt x="5820" y="10004"/>
                    <a:pt x="4693" y="12609"/>
                  </a:cubicBezTo>
                  <a:cubicBezTo>
                    <a:pt x="3567" y="15215"/>
                    <a:pt x="2064" y="17602"/>
                    <a:pt x="1125" y="19068"/>
                  </a:cubicBezTo>
                  <a:cubicBezTo>
                    <a:pt x="186" y="20533"/>
                    <a:pt x="-190" y="21076"/>
                    <a:pt x="92" y="21293"/>
                  </a:cubicBezTo>
                  <a:cubicBezTo>
                    <a:pt x="373" y="21510"/>
                    <a:pt x="1313" y="21401"/>
                    <a:pt x="3473" y="21184"/>
                  </a:cubicBezTo>
                  <a:cubicBezTo>
                    <a:pt x="5633" y="20967"/>
                    <a:pt x="9013" y="20642"/>
                    <a:pt x="11173" y="20370"/>
                  </a:cubicBezTo>
                  <a:cubicBezTo>
                    <a:pt x="13333" y="20099"/>
                    <a:pt x="14273" y="19882"/>
                    <a:pt x="15212" y="196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648200" y="7274159"/>
              <a:ext cx="889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693355" y="7331309"/>
              <a:ext cx="11994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21103" y="0"/>
                  </a:moveTo>
                  <a:cubicBezTo>
                    <a:pt x="16262" y="3537"/>
                    <a:pt x="11420" y="7074"/>
                    <a:pt x="7696" y="10295"/>
                  </a:cubicBezTo>
                  <a:cubicBezTo>
                    <a:pt x="3972" y="13516"/>
                    <a:pt x="1365" y="16421"/>
                    <a:pt x="434" y="18253"/>
                  </a:cubicBezTo>
                  <a:cubicBezTo>
                    <a:pt x="-497" y="20084"/>
                    <a:pt x="248" y="20842"/>
                    <a:pt x="99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4705349" y="7300649"/>
              <a:ext cx="314876" cy="44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48" fill="norm" stroke="1" extrusionOk="0">
                  <a:moveTo>
                    <a:pt x="10800" y="861"/>
                  </a:moveTo>
                  <a:cubicBezTo>
                    <a:pt x="13104" y="556"/>
                    <a:pt x="15408" y="252"/>
                    <a:pt x="17208" y="100"/>
                  </a:cubicBezTo>
                  <a:cubicBezTo>
                    <a:pt x="19008" y="-52"/>
                    <a:pt x="20304" y="-52"/>
                    <a:pt x="20952" y="252"/>
                  </a:cubicBezTo>
                  <a:cubicBezTo>
                    <a:pt x="21600" y="556"/>
                    <a:pt x="21600" y="1165"/>
                    <a:pt x="20808" y="2838"/>
                  </a:cubicBezTo>
                  <a:cubicBezTo>
                    <a:pt x="20016" y="4511"/>
                    <a:pt x="18432" y="7249"/>
                    <a:pt x="17568" y="9937"/>
                  </a:cubicBezTo>
                  <a:cubicBezTo>
                    <a:pt x="16704" y="12624"/>
                    <a:pt x="16560" y="15261"/>
                    <a:pt x="16488" y="16934"/>
                  </a:cubicBezTo>
                  <a:cubicBezTo>
                    <a:pt x="16416" y="18607"/>
                    <a:pt x="16416" y="19317"/>
                    <a:pt x="15984" y="19773"/>
                  </a:cubicBezTo>
                  <a:cubicBezTo>
                    <a:pt x="15552" y="20230"/>
                    <a:pt x="14688" y="20433"/>
                    <a:pt x="11952" y="20686"/>
                  </a:cubicBezTo>
                  <a:cubicBezTo>
                    <a:pt x="9216" y="20940"/>
                    <a:pt x="4608" y="21244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999028" y="1212829"/>
              <a:ext cx="1521037" cy="1097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46" fill="norm" stroke="1" extrusionOk="0">
                  <a:moveTo>
                    <a:pt x="17297" y="3307"/>
                  </a:moveTo>
                  <a:cubicBezTo>
                    <a:pt x="17357" y="2809"/>
                    <a:pt x="17417" y="2310"/>
                    <a:pt x="17252" y="1936"/>
                  </a:cubicBezTo>
                  <a:cubicBezTo>
                    <a:pt x="17087" y="1562"/>
                    <a:pt x="16697" y="1313"/>
                    <a:pt x="16067" y="1043"/>
                  </a:cubicBezTo>
                  <a:cubicBezTo>
                    <a:pt x="15437" y="773"/>
                    <a:pt x="14567" y="482"/>
                    <a:pt x="13607" y="296"/>
                  </a:cubicBezTo>
                  <a:cubicBezTo>
                    <a:pt x="12647" y="109"/>
                    <a:pt x="11597" y="26"/>
                    <a:pt x="10457" y="5"/>
                  </a:cubicBezTo>
                  <a:cubicBezTo>
                    <a:pt x="9317" y="-16"/>
                    <a:pt x="8087" y="26"/>
                    <a:pt x="7067" y="171"/>
                  </a:cubicBezTo>
                  <a:cubicBezTo>
                    <a:pt x="6047" y="316"/>
                    <a:pt x="5237" y="566"/>
                    <a:pt x="4427" y="877"/>
                  </a:cubicBezTo>
                  <a:cubicBezTo>
                    <a:pt x="3617" y="1189"/>
                    <a:pt x="2807" y="1562"/>
                    <a:pt x="2207" y="2123"/>
                  </a:cubicBezTo>
                  <a:cubicBezTo>
                    <a:pt x="1607" y="2684"/>
                    <a:pt x="1217" y="3432"/>
                    <a:pt x="947" y="4532"/>
                  </a:cubicBezTo>
                  <a:cubicBezTo>
                    <a:pt x="677" y="5633"/>
                    <a:pt x="527" y="7087"/>
                    <a:pt x="407" y="8562"/>
                  </a:cubicBezTo>
                  <a:cubicBezTo>
                    <a:pt x="287" y="10036"/>
                    <a:pt x="197" y="11532"/>
                    <a:pt x="122" y="13069"/>
                  </a:cubicBezTo>
                  <a:cubicBezTo>
                    <a:pt x="47" y="14606"/>
                    <a:pt x="-13" y="16184"/>
                    <a:pt x="2" y="17409"/>
                  </a:cubicBezTo>
                  <a:cubicBezTo>
                    <a:pt x="17" y="18635"/>
                    <a:pt x="107" y="19507"/>
                    <a:pt x="152" y="20047"/>
                  </a:cubicBezTo>
                  <a:cubicBezTo>
                    <a:pt x="197" y="20587"/>
                    <a:pt x="197" y="20795"/>
                    <a:pt x="212" y="21002"/>
                  </a:cubicBezTo>
                  <a:cubicBezTo>
                    <a:pt x="227" y="21210"/>
                    <a:pt x="257" y="21418"/>
                    <a:pt x="497" y="21501"/>
                  </a:cubicBezTo>
                  <a:cubicBezTo>
                    <a:pt x="737" y="21584"/>
                    <a:pt x="1187" y="21542"/>
                    <a:pt x="1907" y="21459"/>
                  </a:cubicBezTo>
                  <a:cubicBezTo>
                    <a:pt x="2627" y="21376"/>
                    <a:pt x="3617" y="21252"/>
                    <a:pt x="4667" y="21169"/>
                  </a:cubicBezTo>
                  <a:cubicBezTo>
                    <a:pt x="5717" y="21086"/>
                    <a:pt x="6827" y="21044"/>
                    <a:pt x="7892" y="21002"/>
                  </a:cubicBezTo>
                  <a:cubicBezTo>
                    <a:pt x="8957" y="20961"/>
                    <a:pt x="9977" y="20919"/>
                    <a:pt x="11042" y="20878"/>
                  </a:cubicBezTo>
                  <a:cubicBezTo>
                    <a:pt x="12107" y="20836"/>
                    <a:pt x="13217" y="20795"/>
                    <a:pt x="14282" y="20712"/>
                  </a:cubicBezTo>
                  <a:cubicBezTo>
                    <a:pt x="15347" y="20629"/>
                    <a:pt x="16367" y="20504"/>
                    <a:pt x="17312" y="20400"/>
                  </a:cubicBezTo>
                  <a:cubicBezTo>
                    <a:pt x="18257" y="20296"/>
                    <a:pt x="19127" y="20213"/>
                    <a:pt x="19742" y="20047"/>
                  </a:cubicBezTo>
                  <a:cubicBezTo>
                    <a:pt x="20357" y="19881"/>
                    <a:pt x="20717" y="19632"/>
                    <a:pt x="20912" y="19175"/>
                  </a:cubicBezTo>
                  <a:cubicBezTo>
                    <a:pt x="21107" y="18718"/>
                    <a:pt x="21137" y="18053"/>
                    <a:pt x="21182" y="16952"/>
                  </a:cubicBezTo>
                  <a:cubicBezTo>
                    <a:pt x="21227" y="15852"/>
                    <a:pt x="21287" y="14315"/>
                    <a:pt x="21347" y="12819"/>
                  </a:cubicBezTo>
                  <a:cubicBezTo>
                    <a:pt x="21407" y="11324"/>
                    <a:pt x="21467" y="9870"/>
                    <a:pt x="21512" y="8541"/>
                  </a:cubicBezTo>
                  <a:cubicBezTo>
                    <a:pt x="21557" y="7212"/>
                    <a:pt x="21587" y="6007"/>
                    <a:pt x="21512" y="5114"/>
                  </a:cubicBezTo>
                  <a:cubicBezTo>
                    <a:pt x="21437" y="4221"/>
                    <a:pt x="21257" y="3639"/>
                    <a:pt x="21092" y="3349"/>
                  </a:cubicBezTo>
                  <a:cubicBezTo>
                    <a:pt x="20927" y="3058"/>
                    <a:pt x="20777" y="3058"/>
                    <a:pt x="20492" y="2912"/>
                  </a:cubicBezTo>
                  <a:cubicBezTo>
                    <a:pt x="20207" y="2767"/>
                    <a:pt x="19787" y="2476"/>
                    <a:pt x="19067" y="2248"/>
                  </a:cubicBezTo>
                  <a:cubicBezTo>
                    <a:pt x="18347" y="2019"/>
                    <a:pt x="17327" y="1853"/>
                    <a:pt x="16232" y="2019"/>
                  </a:cubicBezTo>
                  <a:cubicBezTo>
                    <a:pt x="15137" y="2186"/>
                    <a:pt x="13967" y="2684"/>
                    <a:pt x="13262" y="3016"/>
                  </a:cubicBezTo>
                  <a:cubicBezTo>
                    <a:pt x="12557" y="3349"/>
                    <a:pt x="12317" y="3515"/>
                    <a:pt x="12077" y="3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5" name="Drawing"/>
          <p:cNvGrpSpPr/>
          <p:nvPr/>
        </p:nvGrpSpPr>
        <p:grpSpPr>
          <a:xfrm>
            <a:off x="1019905" y="2056855"/>
            <a:ext cx="11356245" cy="4350296"/>
            <a:chOff x="0" y="0"/>
            <a:chExt cx="11356244" cy="4350294"/>
          </a:xfrm>
        </p:grpSpPr>
        <p:sp>
          <p:nvSpPr>
            <p:cNvPr id="2193" name="Line"/>
            <p:cNvSpPr/>
            <p:nvPr/>
          </p:nvSpPr>
          <p:spPr>
            <a:xfrm>
              <a:off x="0" y="87955"/>
              <a:ext cx="326295" cy="46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52" fill="norm" stroke="1" extrusionOk="0">
                  <a:moveTo>
                    <a:pt x="161" y="1236"/>
                  </a:moveTo>
                  <a:cubicBezTo>
                    <a:pt x="21" y="750"/>
                    <a:pt x="-118" y="263"/>
                    <a:pt x="161" y="263"/>
                  </a:cubicBezTo>
                  <a:cubicBezTo>
                    <a:pt x="439" y="263"/>
                    <a:pt x="1136" y="750"/>
                    <a:pt x="2251" y="2355"/>
                  </a:cubicBezTo>
                  <a:cubicBezTo>
                    <a:pt x="3366" y="3960"/>
                    <a:pt x="4899" y="6685"/>
                    <a:pt x="6223" y="9409"/>
                  </a:cubicBezTo>
                  <a:cubicBezTo>
                    <a:pt x="7547" y="12133"/>
                    <a:pt x="8661" y="14858"/>
                    <a:pt x="9428" y="16560"/>
                  </a:cubicBezTo>
                  <a:cubicBezTo>
                    <a:pt x="10194" y="18263"/>
                    <a:pt x="10612" y="18944"/>
                    <a:pt x="11170" y="19674"/>
                  </a:cubicBezTo>
                  <a:cubicBezTo>
                    <a:pt x="11727" y="20404"/>
                    <a:pt x="12424" y="21182"/>
                    <a:pt x="12912" y="21328"/>
                  </a:cubicBezTo>
                  <a:cubicBezTo>
                    <a:pt x="13399" y="21474"/>
                    <a:pt x="13678" y="20988"/>
                    <a:pt x="14096" y="19188"/>
                  </a:cubicBezTo>
                  <a:cubicBezTo>
                    <a:pt x="14514" y="17388"/>
                    <a:pt x="15072" y="14274"/>
                    <a:pt x="15699" y="11209"/>
                  </a:cubicBezTo>
                  <a:cubicBezTo>
                    <a:pt x="16326" y="8144"/>
                    <a:pt x="17023" y="5128"/>
                    <a:pt x="17510" y="3133"/>
                  </a:cubicBezTo>
                  <a:cubicBezTo>
                    <a:pt x="17998" y="1139"/>
                    <a:pt x="18277" y="166"/>
                    <a:pt x="18556" y="20"/>
                  </a:cubicBezTo>
                  <a:cubicBezTo>
                    <a:pt x="18834" y="-126"/>
                    <a:pt x="19113" y="555"/>
                    <a:pt x="19601" y="1382"/>
                  </a:cubicBezTo>
                  <a:cubicBezTo>
                    <a:pt x="20088" y="2209"/>
                    <a:pt x="20785" y="3182"/>
                    <a:pt x="21482" y="41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321767" y="299087"/>
              <a:ext cx="163278" cy="16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86" fill="norm" stroke="1" extrusionOk="0">
                  <a:moveTo>
                    <a:pt x="12223" y="7371"/>
                  </a:moveTo>
                  <a:cubicBezTo>
                    <a:pt x="12499" y="6004"/>
                    <a:pt x="12776" y="4637"/>
                    <a:pt x="12499" y="3269"/>
                  </a:cubicBezTo>
                  <a:cubicBezTo>
                    <a:pt x="12223" y="1902"/>
                    <a:pt x="11392" y="535"/>
                    <a:pt x="10284" y="125"/>
                  </a:cubicBezTo>
                  <a:cubicBezTo>
                    <a:pt x="9176" y="-285"/>
                    <a:pt x="7792" y="262"/>
                    <a:pt x="5992" y="2586"/>
                  </a:cubicBezTo>
                  <a:cubicBezTo>
                    <a:pt x="4192" y="4910"/>
                    <a:pt x="1976" y="9011"/>
                    <a:pt x="869" y="11745"/>
                  </a:cubicBezTo>
                  <a:cubicBezTo>
                    <a:pt x="-239" y="14480"/>
                    <a:pt x="-239" y="15847"/>
                    <a:pt x="592" y="17487"/>
                  </a:cubicBezTo>
                  <a:cubicBezTo>
                    <a:pt x="1423" y="19128"/>
                    <a:pt x="3084" y="21042"/>
                    <a:pt x="5023" y="21178"/>
                  </a:cubicBezTo>
                  <a:cubicBezTo>
                    <a:pt x="6961" y="21315"/>
                    <a:pt x="9176" y="19674"/>
                    <a:pt x="10976" y="17624"/>
                  </a:cubicBezTo>
                  <a:cubicBezTo>
                    <a:pt x="12776" y="15573"/>
                    <a:pt x="14161" y="13112"/>
                    <a:pt x="14992" y="12566"/>
                  </a:cubicBezTo>
                  <a:cubicBezTo>
                    <a:pt x="15823" y="12019"/>
                    <a:pt x="16099" y="13386"/>
                    <a:pt x="17069" y="14753"/>
                  </a:cubicBezTo>
                  <a:cubicBezTo>
                    <a:pt x="18038" y="16120"/>
                    <a:pt x="19699" y="17487"/>
                    <a:pt x="21361" y="188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497744" y="286294"/>
              <a:ext cx="120651" cy="17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5400"/>
                  </a:moveTo>
                  <a:cubicBezTo>
                    <a:pt x="1895" y="5143"/>
                    <a:pt x="3789" y="4886"/>
                    <a:pt x="6253" y="6043"/>
                  </a:cubicBezTo>
                  <a:cubicBezTo>
                    <a:pt x="8716" y="7200"/>
                    <a:pt x="11747" y="9771"/>
                    <a:pt x="13453" y="12343"/>
                  </a:cubicBezTo>
                  <a:cubicBezTo>
                    <a:pt x="15158" y="14914"/>
                    <a:pt x="15537" y="17486"/>
                    <a:pt x="14968" y="19157"/>
                  </a:cubicBezTo>
                  <a:cubicBezTo>
                    <a:pt x="14400" y="20829"/>
                    <a:pt x="12884" y="21600"/>
                    <a:pt x="11747" y="21086"/>
                  </a:cubicBezTo>
                  <a:cubicBezTo>
                    <a:pt x="10611" y="20571"/>
                    <a:pt x="9853" y="18771"/>
                    <a:pt x="9474" y="16329"/>
                  </a:cubicBezTo>
                  <a:cubicBezTo>
                    <a:pt x="9095" y="13886"/>
                    <a:pt x="9095" y="10800"/>
                    <a:pt x="11179" y="7971"/>
                  </a:cubicBezTo>
                  <a:cubicBezTo>
                    <a:pt x="13263" y="5143"/>
                    <a:pt x="17432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733223" y="144437"/>
              <a:ext cx="132822" cy="29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48" fill="norm" stroke="1" extrusionOk="0">
                  <a:moveTo>
                    <a:pt x="17128" y="2956"/>
                  </a:moveTo>
                  <a:cubicBezTo>
                    <a:pt x="16116" y="2024"/>
                    <a:pt x="15103" y="1091"/>
                    <a:pt x="13753" y="547"/>
                  </a:cubicBezTo>
                  <a:cubicBezTo>
                    <a:pt x="12403" y="3"/>
                    <a:pt x="10716" y="-152"/>
                    <a:pt x="9197" y="159"/>
                  </a:cubicBezTo>
                  <a:cubicBezTo>
                    <a:pt x="7678" y="470"/>
                    <a:pt x="6328" y="1247"/>
                    <a:pt x="4641" y="3655"/>
                  </a:cubicBezTo>
                  <a:cubicBezTo>
                    <a:pt x="2953" y="6064"/>
                    <a:pt x="928" y="10104"/>
                    <a:pt x="253" y="13134"/>
                  </a:cubicBezTo>
                  <a:cubicBezTo>
                    <a:pt x="-422" y="16165"/>
                    <a:pt x="253" y="18185"/>
                    <a:pt x="2278" y="19506"/>
                  </a:cubicBezTo>
                  <a:cubicBezTo>
                    <a:pt x="4303" y="20826"/>
                    <a:pt x="7678" y="21448"/>
                    <a:pt x="11053" y="21448"/>
                  </a:cubicBezTo>
                  <a:cubicBezTo>
                    <a:pt x="14428" y="21448"/>
                    <a:pt x="17803" y="20826"/>
                    <a:pt x="21178" y="202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878744" y="222794"/>
              <a:ext cx="1270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300"/>
                    <a:pt x="11520" y="12600"/>
                    <a:pt x="15120" y="16200"/>
                  </a:cubicBezTo>
                  <a:cubicBezTo>
                    <a:pt x="18720" y="19800"/>
                    <a:pt x="2016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908050" y="222794"/>
              <a:ext cx="12944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1306" y="0"/>
                  </a:moveTo>
                  <a:cubicBezTo>
                    <a:pt x="19564" y="0"/>
                    <a:pt x="17822" y="0"/>
                    <a:pt x="15035" y="2031"/>
                  </a:cubicBezTo>
                  <a:cubicBezTo>
                    <a:pt x="12248" y="4062"/>
                    <a:pt x="8416" y="8123"/>
                    <a:pt x="5629" y="11446"/>
                  </a:cubicBezTo>
                  <a:cubicBezTo>
                    <a:pt x="2841" y="14769"/>
                    <a:pt x="1100" y="17354"/>
                    <a:pt x="403" y="18923"/>
                  </a:cubicBezTo>
                  <a:cubicBezTo>
                    <a:pt x="-294" y="20492"/>
                    <a:pt x="54" y="21046"/>
                    <a:pt x="40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062894" y="330744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840"/>
                    <a:pt x="11270" y="10080"/>
                    <a:pt x="14870" y="6480"/>
                  </a:cubicBezTo>
                  <a:cubicBezTo>
                    <a:pt x="18470" y="2880"/>
                    <a:pt x="2003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177194" y="241844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77"/>
                    <a:pt x="0" y="9755"/>
                    <a:pt x="0" y="13355"/>
                  </a:cubicBezTo>
                  <a:cubicBezTo>
                    <a:pt x="0" y="16955"/>
                    <a:pt x="10800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285144" y="184694"/>
              <a:ext cx="114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261"/>
                    <a:pt x="9600" y="12522"/>
                    <a:pt x="13200" y="16122"/>
                  </a:cubicBezTo>
                  <a:cubicBezTo>
                    <a:pt x="16800" y="19722"/>
                    <a:pt x="19200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400688" y="210094"/>
              <a:ext cx="4955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20228" y="0"/>
                  </a:moveTo>
                  <a:cubicBezTo>
                    <a:pt x="12452" y="4608"/>
                    <a:pt x="4676" y="9216"/>
                    <a:pt x="1652" y="12816"/>
                  </a:cubicBezTo>
                  <a:cubicBezTo>
                    <a:pt x="-1372" y="16416"/>
                    <a:pt x="356" y="19008"/>
                    <a:pt x="20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526444" y="146594"/>
              <a:ext cx="99222" cy="38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488" fill="norm" stroke="1" extrusionOk="0">
                  <a:moveTo>
                    <a:pt x="1322" y="0"/>
                  </a:moveTo>
                  <a:cubicBezTo>
                    <a:pt x="6612" y="3069"/>
                    <a:pt x="11902" y="6138"/>
                    <a:pt x="15649" y="8970"/>
                  </a:cubicBezTo>
                  <a:cubicBezTo>
                    <a:pt x="19396" y="11803"/>
                    <a:pt x="21600" y="14400"/>
                    <a:pt x="20278" y="16466"/>
                  </a:cubicBezTo>
                  <a:cubicBezTo>
                    <a:pt x="18955" y="18531"/>
                    <a:pt x="14106" y="20066"/>
                    <a:pt x="10580" y="20833"/>
                  </a:cubicBezTo>
                  <a:cubicBezTo>
                    <a:pt x="7053" y="21600"/>
                    <a:pt x="4849" y="21600"/>
                    <a:pt x="3306" y="21305"/>
                  </a:cubicBezTo>
                  <a:cubicBezTo>
                    <a:pt x="1763" y="21010"/>
                    <a:pt x="882" y="20420"/>
                    <a:pt x="0" y="198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767744" y="285731"/>
              <a:ext cx="1651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31" y="11375"/>
                    <a:pt x="8862" y="2735"/>
                    <a:pt x="12462" y="575"/>
                  </a:cubicBezTo>
                  <a:cubicBezTo>
                    <a:pt x="16062" y="-1585"/>
                    <a:pt x="1883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761394" y="400594"/>
              <a:ext cx="279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5600"/>
                    <a:pt x="9164" y="9600"/>
                    <a:pt x="12764" y="6000"/>
                  </a:cubicBezTo>
                  <a:cubicBezTo>
                    <a:pt x="16364" y="2400"/>
                    <a:pt x="1898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375420" y="65415"/>
              <a:ext cx="230525" cy="411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18" fill="norm" stroke="1" extrusionOk="0">
                  <a:moveTo>
                    <a:pt x="21386" y="921"/>
                  </a:moveTo>
                  <a:cubicBezTo>
                    <a:pt x="20601" y="590"/>
                    <a:pt x="19815" y="260"/>
                    <a:pt x="18146" y="94"/>
                  </a:cubicBezTo>
                  <a:cubicBezTo>
                    <a:pt x="16477" y="-71"/>
                    <a:pt x="13924" y="-71"/>
                    <a:pt x="11077" y="535"/>
                  </a:cubicBezTo>
                  <a:cubicBezTo>
                    <a:pt x="8230" y="1141"/>
                    <a:pt x="5088" y="2353"/>
                    <a:pt x="3222" y="4392"/>
                  </a:cubicBezTo>
                  <a:cubicBezTo>
                    <a:pt x="1357" y="6431"/>
                    <a:pt x="768" y="9296"/>
                    <a:pt x="473" y="11611"/>
                  </a:cubicBezTo>
                  <a:cubicBezTo>
                    <a:pt x="179" y="13925"/>
                    <a:pt x="179" y="15688"/>
                    <a:pt x="179" y="16845"/>
                  </a:cubicBezTo>
                  <a:cubicBezTo>
                    <a:pt x="179" y="18002"/>
                    <a:pt x="179" y="18553"/>
                    <a:pt x="81" y="19160"/>
                  </a:cubicBezTo>
                  <a:cubicBezTo>
                    <a:pt x="-18" y="19766"/>
                    <a:pt x="-214" y="20427"/>
                    <a:pt x="866" y="20868"/>
                  </a:cubicBezTo>
                  <a:cubicBezTo>
                    <a:pt x="1946" y="21309"/>
                    <a:pt x="4302" y="21529"/>
                    <a:pt x="6855" y="21364"/>
                  </a:cubicBezTo>
                  <a:cubicBezTo>
                    <a:pt x="9408" y="21198"/>
                    <a:pt x="12157" y="20647"/>
                    <a:pt x="14906" y="200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2377344" y="292644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2668887" y="81872"/>
              <a:ext cx="216458" cy="37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77" fill="norm" stroke="1" extrusionOk="0">
                  <a:moveTo>
                    <a:pt x="21445" y="436"/>
                  </a:moveTo>
                  <a:cubicBezTo>
                    <a:pt x="18299" y="192"/>
                    <a:pt x="15154" y="-52"/>
                    <a:pt x="12323" y="9"/>
                  </a:cubicBezTo>
                  <a:cubicBezTo>
                    <a:pt x="9492" y="70"/>
                    <a:pt x="6975" y="436"/>
                    <a:pt x="5193" y="802"/>
                  </a:cubicBezTo>
                  <a:cubicBezTo>
                    <a:pt x="3410" y="1168"/>
                    <a:pt x="2362" y="1534"/>
                    <a:pt x="1837" y="2084"/>
                  </a:cubicBezTo>
                  <a:cubicBezTo>
                    <a:pt x="1313" y="2633"/>
                    <a:pt x="1313" y="3365"/>
                    <a:pt x="1523" y="5440"/>
                  </a:cubicBezTo>
                  <a:cubicBezTo>
                    <a:pt x="1732" y="7514"/>
                    <a:pt x="2152" y="10931"/>
                    <a:pt x="2047" y="13372"/>
                  </a:cubicBezTo>
                  <a:cubicBezTo>
                    <a:pt x="1942" y="15812"/>
                    <a:pt x="1313" y="17277"/>
                    <a:pt x="789" y="18314"/>
                  </a:cubicBezTo>
                  <a:cubicBezTo>
                    <a:pt x="264" y="19351"/>
                    <a:pt x="-155" y="19962"/>
                    <a:pt x="55" y="20450"/>
                  </a:cubicBezTo>
                  <a:cubicBezTo>
                    <a:pt x="264" y="20938"/>
                    <a:pt x="1103" y="21304"/>
                    <a:pt x="3410" y="21426"/>
                  </a:cubicBezTo>
                  <a:cubicBezTo>
                    <a:pt x="5717" y="21548"/>
                    <a:pt x="9492" y="21426"/>
                    <a:pt x="13266" y="213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2923444" y="178344"/>
              <a:ext cx="1206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5495"/>
                    <a:pt x="10611" y="10989"/>
                    <a:pt x="14211" y="14589"/>
                  </a:cubicBezTo>
                  <a:cubicBezTo>
                    <a:pt x="17811" y="18189"/>
                    <a:pt x="19705" y="198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2910744" y="197394"/>
              <a:ext cx="1270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3138"/>
                    <a:pt x="13680" y="6277"/>
                    <a:pt x="10080" y="9692"/>
                  </a:cubicBezTo>
                  <a:cubicBezTo>
                    <a:pt x="6480" y="13108"/>
                    <a:pt x="3240" y="16800"/>
                    <a:pt x="1620" y="18831"/>
                  </a:cubicBezTo>
                  <a:cubicBezTo>
                    <a:pt x="0" y="20862"/>
                    <a:pt x="0" y="21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063144" y="38649"/>
              <a:ext cx="58794" cy="11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0942" fill="norm" stroke="1" extrusionOk="0">
                  <a:moveTo>
                    <a:pt x="0" y="4546"/>
                  </a:moveTo>
                  <a:cubicBezTo>
                    <a:pt x="2234" y="2652"/>
                    <a:pt x="4469" y="757"/>
                    <a:pt x="7821" y="188"/>
                  </a:cubicBezTo>
                  <a:cubicBezTo>
                    <a:pt x="11172" y="-380"/>
                    <a:pt x="15641" y="378"/>
                    <a:pt x="18248" y="1894"/>
                  </a:cubicBezTo>
                  <a:cubicBezTo>
                    <a:pt x="20855" y="3409"/>
                    <a:pt x="21600" y="5683"/>
                    <a:pt x="19366" y="8336"/>
                  </a:cubicBezTo>
                  <a:cubicBezTo>
                    <a:pt x="17131" y="10988"/>
                    <a:pt x="11917" y="14020"/>
                    <a:pt x="8193" y="16294"/>
                  </a:cubicBezTo>
                  <a:cubicBezTo>
                    <a:pt x="4469" y="18567"/>
                    <a:pt x="2234" y="20083"/>
                    <a:pt x="3724" y="20652"/>
                  </a:cubicBezTo>
                  <a:cubicBezTo>
                    <a:pt x="5214" y="21220"/>
                    <a:pt x="10428" y="20841"/>
                    <a:pt x="15641" y="204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3209194" y="59407"/>
              <a:ext cx="139751" cy="40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75" fill="norm" stroke="1" extrusionOk="0">
                  <a:moveTo>
                    <a:pt x="0" y="2284"/>
                  </a:moveTo>
                  <a:cubicBezTo>
                    <a:pt x="5481" y="1492"/>
                    <a:pt x="10961" y="701"/>
                    <a:pt x="14507" y="305"/>
                  </a:cubicBezTo>
                  <a:cubicBezTo>
                    <a:pt x="18054" y="-91"/>
                    <a:pt x="19666" y="-91"/>
                    <a:pt x="20472" y="248"/>
                  </a:cubicBezTo>
                  <a:cubicBezTo>
                    <a:pt x="21278" y="588"/>
                    <a:pt x="21278" y="1266"/>
                    <a:pt x="20794" y="2962"/>
                  </a:cubicBezTo>
                  <a:cubicBezTo>
                    <a:pt x="20310" y="4659"/>
                    <a:pt x="19343" y="7373"/>
                    <a:pt x="19182" y="10087"/>
                  </a:cubicBezTo>
                  <a:cubicBezTo>
                    <a:pt x="19021" y="12801"/>
                    <a:pt x="19666" y="15515"/>
                    <a:pt x="20310" y="17381"/>
                  </a:cubicBezTo>
                  <a:cubicBezTo>
                    <a:pt x="20955" y="19247"/>
                    <a:pt x="21600" y="20265"/>
                    <a:pt x="21116" y="20830"/>
                  </a:cubicBezTo>
                  <a:cubicBezTo>
                    <a:pt x="20633" y="21396"/>
                    <a:pt x="19021" y="21509"/>
                    <a:pt x="15475" y="21226"/>
                  </a:cubicBezTo>
                  <a:cubicBezTo>
                    <a:pt x="11928" y="20944"/>
                    <a:pt x="6448" y="20265"/>
                    <a:pt x="967" y="195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3482244" y="248194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8720"/>
                    <a:pt x="10508" y="15840"/>
                    <a:pt x="14108" y="12240"/>
                  </a:cubicBezTo>
                  <a:cubicBezTo>
                    <a:pt x="17708" y="8640"/>
                    <a:pt x="19654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3596544" y="197394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3850544" y="87004"/>
              <a:ext cx="254001" cy="31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4516"/>
                  </a:moveTo>
                  <a:cubicBezTo>
                    <a:pt x="0" y="3356"/>
                    <a:pt x="0" y="2196"/>
                    <a:pt x="1080" y="1327"/>
                  </a:cubicBezTo>
                  <a:cubicBezTo>
                    <a:pt x="2160" y="457"/>
                    <a:pt x="4320" y="-123"/>
                    <a:pt x="6210" y="22"/>
                  </a:cubicBezTo>
                  <a:cubicBezTo>
                    <a:pt x="8100" y="167"/>
                    <a:pt x="9720" y="1037"/>
                    <a:pt x="10170" y="3139"/>
                  </a:cubicBezTo>
                  <a:cubicBezTo>
                    <a:pt x="10620" y="5241"/>
                    <a:pt x="9900" y="8575"/>
                    <a:pt x="8550" y="11184"/>
                  </a:cubicBezTo>
                  <a:cubicBezTo>
                    <a:pt x="7200" y="13794"/>
                    <a:pt x="5220" y="15678"/>
                    <a:pt x="3780" y="17056"/>
                  </a:cubicBezTo>
                  <a:cubicBezTo>
                    <a:pt x="2340" y="18433"/>
                    <a:pt x="1440" y="19303"/>
                    <a:pt x="1350" y="19955"/>
                  </a:cubicBezTo>
                  <a:cubicBezTo>
                    <a:pt x="1260" y="20607"/>
                    <a:pt x="1980" y="21042"/>
                    <a:pt x="3960" y="21260"/>
                  </a:cubicBezTo>
                  <a:cubicBezTo>
                    <a:pt x="5940" y="21477"/>
                    <a:pt x="9180" y="21477"/>
                    <a:pt x="12330" y="21115"/>
                  </a:cubicBezTo>
                  <a:cubicBezTo>
                    <a:pt x="15480" y="20752"/>
                    <a:pt x="18540" y="20027"/>
                    <a:pt x="21600" y="193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4203466" y="75527"/>
              <a:ext cx="167779" cy="33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80" fill="norm" stroke="1" extrusionOk="0">
                  <a:moveTo>
                    <a:pt x="21402" y="905"/>
                  </a:moveTo>
                  <a:cubicBezTo>
                    <a:pt x="20322" y="492"/>
                    <a:pt x="19242" y="80"/>
                    <a:pt x="17217" y="11"/>
                  </a:cubicBezTo>
                  <a:cubicBezTo>
                    <a:pt x="15192" y="-58"/>
                    <a:pt x="12222" y="217"/>
                    <a:pt x="9387" y="836"/>
                  </a:cubicBezTo>
                  <a:cubicBezTo>
                    <a:pt x="6552" y="1455"/>
                    <a:pt x="3852" y="2418"/>
                    <a:pt x="2502" y="3657"/>
                  </a:cubicBezTo>
                  <a:cubicBezTo>
                    <a:pt x="1152" y="4895"/>
                    <a:pt x="1152" y="6408"/>
                    <a:pt x="1017" y="8885"/>
                  </a:cubicBezTo>
                  <a:cubicBezTo>
                    <a:pt x="882" y="11361"/>
                    <a:pt x="612" y="14801"/>
                    <a:pt x="342" y="16933"/>
                  </a:cubicBezTo>
                  <a:cubicBezTo>
                    <a:pt x="72" y="19066"/>
                    <a:pt x="-198" y="19891"/>
                    <a:pt x="207" y="20510"/>
                  </a:cubicBezTo>
                  <a:cubicBezTo>
                    <a:pt x="612" y="21129"/>
                    <a:pt x="1692" y="21542"/>
                    <a:pt x="5067" y="21473"/>
                  </a:cubicBezTo>
                  <a:cubicBezTo>
                    <a:pt x="8442" y="21404"/>
                    <a:pt x="14112" y="20854"/>
                    <a:pt x="19782" y="203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4225194" y="267244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6800"/>
                    <a:pt x="5891" y="12000"/>
                    <a:pt x="9491" y="8400"/>
                  </a:cubicBezTo>
                  <a:cubicBezTo>
                    <a:pt x="13091" y="4800"/>
                    <a:pt x="1734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4505320" y="75522"/>
              <a:ext cx="202475" cy="35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89" fill="norm" stroke="1" extrusionOk="0">
                  <a:moveTo>
                    <a:pt x="21523" y="457"/>
                  </a:moveTo>
                  <a:cubicBezTo>
                    <a:pt x="19048" y="202"/>
                    <a:pt x="16573" y="-54"/>
                    <a:pt x="13648" y="10"/>
                  </a:cubicBezTo>
                  <a:cubicBezTo>
                    <a:pt x="10723" y="74"/>
                    <a:pt x="7348" y="457"/>
                    <a:pt x="5436" y="1352"/>
                  </a:cubicBezTo>
                  <a:cubicBezTo>
                    <a:pt x="3523" y="2247"/>
                    <a:pt x="3073" y="3653"/>
                    <a:pt x="2623" y="5889"/>
                  </a:cubicBezTo>
                  <a:cubicBezTo>
                    <a:pt x="2173" y="8126"/>
                    <a:pt x="1723" y="11193"/>
                    <a:pt x="1273" y="13494"/>
                  </a:cubicBezTo>
                  <a:cubicBezTo>
                    <a:pt x="823" y="15795"/>
                    <a:pt x="373" y="17328"/>
                    <a:pt x="148" y="18415"/>
                  </a:cubicBezTo>
                  <a:cubicBezTo>
                    <a:pt x="-77" y="19501"/>
                    <a:pt x="-77" y="20140"/>
                    <a:pt x="373" y="20651"/>
                  </a:cubicBezTo>
                  <a:cubicBezTo>
                    <a:pt x="823" y="21163"/>
                    <a:pt x="1723" y="21546"/>
                    <a:pt x="4423" y="21482"/>
                  </a:cubicBezTo>
                  <a:cubicBezTo>
                    <a:pt x="7123" y="21418"/>
                    <a:pt x="11623" y="20907"/>
                    <a:pt x="16123" y="203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4701444" y="204989"/>
              <a:ext cx="165101" cy="18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592"/>
                  </a:moveTo>
                  <a:cubicBezTo>
                    <a:pt x="1385" y="101"/>
                    <a:pt x="2769" y="-390"/>
                    <a:pt x="4708" y="469"/>
                  </a:cubicBezTo>
                  <a:cubicBezTo>
                    <a:pt x="6646" y="1328"/>
                    <a:pt x="9138" y="3537"/>
                    <a:pt x="11769" y="6483"/>
                  </a:cubicBezTo>
                  <a:cubicBezTo>
                    <a:pt x="14400" y="9428"/>
                    <a:pt x="17169" y="13110"/>
                    <a:pt x="18831" y="15687"/>
                  </a:cubicBezTo>
                  <a:cubicBezTo>
                    <a:pt x="20492" y="18265"/>
                    <a:pt x="21046" y="19737"/>
                    <a:pt x="21600" y="212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4755647" y="222794"/>
              <a:ext cx="136298" cy="19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31" fill="norm" stroke="1" extrusionOk="0">
                  <a:moveTo>
                    <a:pt x="21398" y="0"/>
                  </a:moveTo>
                  <a:cubicBezTo>
                    <a:pt x="19736" y="0"/>
                    <a:pt x="18075" y="0"/>
                    <a:pt x="15084" y="2183"/>
                  </a:cubicBezTo>
                  <a:cubicBezTo>
                    <a:pt x="12093" y="4366"/>
                    <a:pt x="7773" y="8732"/>
                    <a:pt x="5115" y="11719"/>
                  </a:cubicBezTo>
                  <a:cubicBezTo>
                    <a:pt x="2456" y="14706"/>
                    <a:pt x="1460" y="16315"/>
                    <a:pt x="795" y="17809"/>
                  </a:cubicBezTo>
                  <a:cubicBezTo>
                    <a:pt x="130" y="19302"/>
                    <a:pt x="-202" y="20681"/>
                    <a:pt x="130" y="21140"/>
                  </a:cubicBezTo>
                  <a:cubicBezTo>
                    <a:pt x="463" y="21600"/>
                    <a:pt x="1460" y="21140"/>
                    <a:pt x="2456" y="206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4923694" y="83600"/>
              <a:ext cx="131234" cy="34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69" fill="norm" stroke="1" extrusionOk="0">
                  <a:moveTo>
                    <a:pt x="0" y="1933"/>
                  </a:moveTo>
                  <a:cubicBezTo>
                    <a:pt x="3429" y="1409"/>
                    <a:pt x="6857" y="885"/>
                    <a:pt x="9429" y="558"/>
                  </a:cubicBezTo>
                  <a:cubicBezTo>
                    <a:pt x="12000" y="231"/>
                    <a:pt x="13714" y="100"/>
                    <a:pt x="15429" y="34"/>
                  </a:cubicBezTo>
                  <a:cubicBezTo>
                    <a:pt x="17143" y="-31"/>
                    <a:pt x="18857" y="-31"/>
                    <a:pt x="19886" y="296"/>
                  </a:cubicBezTo>
                  <a:cubicBezTo>
                    <a:pt x="20914" y="624"/>
                    <a:pt x="21257" y="1278"/>
                    <a:pt x="21257" y="3438"/>
                  </a:cubicBezTo>
                  <a:cubicBezTo>
                    <a:pt x="21257" y="5598"/>
                    <a:pt x="20914" y="9264"/>
                    <a:pt x="20571" y="11882"/>
                  </a:cubicBezTo>
                  <a:cubicBezTo>
                    <a:pt x="20229" y="14500"/>
                    <a:pt x="19886" y="16071"/>
                    <a:pt x="19714" y="17184"/>
                  </a:cubicBezTo>
                  <a:cubicBezTo>
                    <a:pt x="19543" y="18296"/>
                    <a:pt x="19543" y="18951"/>
                    <a:pt x="20057" y="19540"/>
                  </a:cubicBezTo>
                  <a:cubicBezTo>
                    <a:pt x="20571" y="20129"/>
                    <a:pt x="21600" y="20653"/>
                    <a:pt x="20571" y="20914"/>
                  </a:cubicBezTo>
                  <a:cubicBezTo>
                    <a:pt x="19543" y="21176"/>
                    <a:pt x="16457" y="21176"/>
                    <a:pt x="14057" y="21242"/>
                  </a:cubicBezTo>
                  <a:cubicBezTo>
                    <a:pt x="11657" y="21307"/>
                    <a:pt x="9943" y="21438"/>
                    <a:pt x="8229" y="215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5267388" y="46731"/>
              <a:ext cx="215107" cy="37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42" fill="norm" stroke="1" extrusionOk="0">
                  <a:moveTo>
                    <a:pt x="21521" y="1731"/>
                  </a:moveTo>
                  <a:cubicBezTo>
                    <a:pt x="21521" y="1120"/>
                    <a:pt x="21521" y="510"/>
                    <a:pt x="20992" y="205"/>
                  </a:cubicBezTo>
                  <a:cubicBezTo>
                    <a:pt x="20462" y="-100"/>
                    <a:pt x="19403" y="-100"/>
                    <a:pt x="16862" y="449"/>
                  </a:cubicBezTo>
                  <a:cubicBezTo>
                    <a:pt x="14321" y="998"/>
                    <a:pt x="10297" y="2097"/>
                    <a:pt x="7545" y="3134"/>
                  </a:cubicBezTo>
                  <a:cubicBezTo>
                    <a:pt x="4792" y="4171"/>
                    <a:pt x="3309" y="5147"/>
                    <a:pt x="2462" y="6795"/>
                  </a:cubicBezTo>
                  <a:cubicBezTo>
                    <a:pt x="1615" y="8442"/>
                    <a:pt x="1403" y="10761"/>
                    <a:pt x="1086" y="13019"/>
                  </a:cubicBezTo>
                  <a:cubicBezTo>
                    <a:pt x="768" y="15276"/>
                    <a:pt x="345" y="17473"/>
                    <a:pt x="133" y="18876"/>
                  </a:cubicBezTo>
                  <a:cubicBezTo>
                    <a:pt x="-79" y="20280"/>
                    <a:pt x="-79" y="20890"/>
                    <a:pt x="450" y="21195"/>
                  </a:cubicBezTo>
                  <a:cubicBezTo>
                    <a:pt x="980" y="21500"/>
                    <a:pt x="2039" y="21500"/>
                    <a:pt x="5003" y="21317"/>
                  </a:cubicBezTo>
                  <a:cubicBezTo>
                    <a:pt x="7968" y="21134"/>
                    <a:pt x="12839" y="20768"/>
                    <a:pt x="17709" y="204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5266594" y="254544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5600"/>
                    <a:pt x="8471" y="9600"/>
                    <a:pt x="12071" y="6000"/>
                  </a:cubicBezTo>
                  <a:cubicBezTo>
                    <a:pt x="15671" y="2400"/>
                    <a:pt x="1863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5556386" y="67129"/>
              <a:ext cx="205509" cy="34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89" fill="norm" stroke="1" extrusionOk="0">
                  <a:moveTo>
                    <a:pt x="21399" y="999"/>
                  </a:moveTo>
                  <a:cubicBezTo>
                    <a:pt x="19415" y="469"/>
                    <a:pt x="17432" y="-61"/>
                    <a:pt x="14566" y="5"/>
                  </a:cubicBezTo>
                  <a:cubicBezTo>
                    <a:pt x="11701" y="72"/>
                    <a:pt x="7954" y="734"/>
                    <a:pt x="5750" y="1993"/>
                  </a:cubicBezTo>
                  <a:cubicBezTo>
                    <a:pt x="3546" y="3252"/>
                    <a:pt x="2885" y="5107"/>
                    <a:pt x="2554" y="7360"/>
                  </a:cubicBezTo>
                  <a:cubicBezTo>
                    <a:pt x="2223" y="9613"/>
                    <a:pt x="2223" y="12263"/>
                    <a:pt x="1893" y="14317"/>
                  </a:cubicBezTo>
                  <a:cubicBezTo>
                    <a:pt x="1562" y="16371"/>
                    <a:pt x="901" y="17829"/>
                    <a:pt x="460" y="18889"/>
                  </a:cubicBezTo>
                  <a:cubicBezTo>
                    <a:pt x="19" y="19949"/>
                    <a:pt x="-201" y="20611"/>
                    <a:pt x="240" y="21009"/>
                  </a:cubicBezTo>
                  <a:cubicBezTo>
                    <a:pt x="681" y="21406"/>
                    <a:pt x="1783" y="21539"/>
                    <a:pt x="4538" y="21473"/>
                  </a:cubicBezTo>
                  <a:cubicBezTo>
                    <a:pt x="7293" y="21406"/>
                    <a:pt x="11701" y="21141"/>
                    <a:pt x="16109" y="208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5825394" y="133894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3757"/>
                    <a:pt x="9318" y="7513"/>
                    <a:pt x="12918" y="11113"/>
                  </a:cubicBezTo>
                  <a:cubicBezTo>
                    <a:pt x="16518" y="14713"/>
                    <a:pt x="19059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5933985" y="178344"/>
              <a:ext cx="8191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1432" y="0"/>
                  </a:moveTo>
                  <a:cubicBezTo>
                    <a:pt x="15340" y="4086"/>
                    <a:pt x="9247" y="8173"/>
                    <a:pt x="5647" y="11189"/>
                  </a:cubicBezTo>
                  <a:cubicBezTo>
                    <a:pt x="2047" y="14205"/>
                    <a:pt x="940" y="16151"/>
                    <a:pt x="386" y="17611"/>
                  </a:cubicBezTo>
                  <a:cubicBezTo>
                    <a:pt x="-168" y="19070"/>
                    <a:pt x="-168" y="20043"/>
                    <a:pt x="663" y="20627"/>
                  </a:cubicBezTo>
                  <a:cubicBezTo>
                    <a:pt x="1494" y="21211"/>
                    <a:pt x="3155" y="21405"/>
                    <a:pt x="481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6053994" y="92355"/>
              <a:ext cx="189279" cy="36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99" fill="norm" stroke="1" extrusionOk="0">
                  <a:moveTo>
                    <a:pt x="0" y="2479"/>
                  </a:moveTo>
                  <a:cubicBezTo>
                    <a:pt x="480" y="1848"/>
                    <a:pt x="960" y="1216"/>
                    <a:pt x="2760" y="774"/>
                  </a:cubicBezTo>
                  <a:cubicBezTo>
                    <a:pt x="4560" y="332"/>
                    <a:pt x="7680" y="79"/>
                    <a:pt x="10680" y="16"/>
                  </a:cubicBezTo>
                  <a:cubicBezTo>
                    <a:pt x="13680" y="-47"/>
                    <a:pt x="16560" y="79"/>
                    <a:pt x="18360" y="395"/>
                  </a:cubicBezTo>
                  <a:cubicBezTo>
                    <a:pt x="20160" y="711"/>
                    <a:pt x="20880" y="1216"/>
                    <a:pt x="21240" y="1785"/>
                  </a:cubicBezTo>
                  <a:cubicBezTo>
                    <a:pt x="21600" y="2353"/>
                    <a:pt x="21600" y="2985"/>
                    <a:pt x="20640" y="4437"/>
                  </a:cubicBezTo>
                  <a:cubicBezTo>
                    <a:pt x="19680" y="5890"/>
                    <a:pt x="17760" y="8164"/>
                    <a:pt x="16800" y="9932"/>
                  </a:cubicBezTo>
                  <a:cubicBezTo>
                    <a:pt x="15840" y="11700"/>
                    <a:pt x="15840" y="12964"/>
                    <a:pt x="16680" y="14227"/>
                  </a:cubicBezTo>
                  <a:cubicBezTo>
                    <a:pt x="17520" y="15490"/>
                    <a:pt x="19200" y="16753"/>
                    <a:pt x="20040" y="17827"/>
                  </a:cubicBezTo>
                  <a:cubicBezTo>
                    <a:pt x="20880" y="18900"/>
                    <a:pt x="20880" y="19785"/>
                    <a:pt x="19560" y="20416"/>
                  </a:cubicBezTo>
                  <a:cubicBezTo>
                    <a:pt x="18240" y="21048"/>
                    <a:pt x="15600" y="21427"/>
                    <a:pt x="13080" y="21490"/>
                  </a:cubicBezTo>
                  <a:cubicBezTo>
                    <a:pt x="10560" y="21553"/>
                    <a:pt x="8160" y="21300"/>
                    <a:pt x="5760" y="210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6447694" y="292644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4400"/>
                    <a:pt x="1371" y="7200"/>
                    <a:pt x="4029" y="3600"/>
                  </a:cubicBezTo>
                  <a:cubicBezTo>
                    <a:pt x="6686" y="0"/>
                    <a:pt x="11314" y="0"/>
                    <a:pt x="14571" y="0"/>
                  </a:cubicBezTo>
                  <a:cubicBezTo>
                    <a:pt x="17829" y="0"/>
                    <a:pt x="197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6593744" y="210094"/>
              <a:ext cx="846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731"/>
                    <a:pt x="21600" y="9463"/>
                    <a:pt x="21600" y="13063"/>
                  </a:cubicBezTo>
                  <a:cubicBezTo>
                    <a:pt x="21600" y="16663"/>
                    <a:pt x="10800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6890606" y="45500"/>
              <a:ext cx="192089" cy="35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91" fill="norm" stroke="1" extrusionOk="0">
                  <a:moveTo>
                    <a:pt x="17785" y="3826"/>
                  </a:moveTo>
                  <a:cubicBezTo>
                    <a:pt x="17785" y="3183"/>
                    <a:pt x="17785" y="2540"/>
                    <a:pt x="17668" y="1898"/>
                  </a:cubicBezTo>
                  <a:cubicBezTo>
                    <a:pt x="17550" y="1255"/>
                    <a:pt x="17316" y="612"/>
                    <a:pt x="15672" y="290"/>
                  </a:cubicBezTo>
                  <a:cubicBezTo>
                    <a:pt x="14029" y="-31"/>
                    <a:pt x="10977" y="-31"/>
                    <a:pt x="8864" y="33"/>
                  </a:cubicBezTo>
                  <a:cubicBezTo>
                    <a:pt x="6750" y="98"/>
                    <a:pt x="5577" y="226"/>
                    <a:pt x="4872" y="676"/>
                  </a:cubicBezTo>
                  <a:cubicBezTo>
                    <a:pt x="4168" y="1126"/>
                    <a:pt x="3933" y="1898"/>
                    <a:pt x="3581" y="4212"/>
                  </a:cubicBezTo>
                  <a:cubicBezTo>
                    <a:pt x="3229" y="6526"/>
                    <a:pt x="2759" y="10383"/>
                    <a:pt x="2172" y="13148"/>
                  </a:cubicBezTo>
                  <a:cubicBezTo>
                    <a:pt x="1585" y="15912"/>
                    <a:pt x="881" y="17583"/>
                    <a:pt x="411" y="18805"/>
                  </a:cubicBezTo>
                  <a:cubicBezTo>
                    <a:pt x="-58" y="20026"/>
                    <a:pt x="-293" y="20798"/>
                    <a:pt x="646" y="21183"/>
                  </a:cubicBezTo>
                  <a:cubicBezTo>
                    <a:pt x="1585" y="21569"/>
                    <a:pt x="3698" y="21569"/>
                    <a:pt x="7337" y="21312"/>
                  </a:cubicBezTo>
                  <a:cubicBezTo>
                    <a:pt x="10977" y="21055"/>
                    <a:pt x="16142" y="20540"/>
                    <a:pt x="21307" y="200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6917594" y="235494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600"/>
                    <a:pt x="9600" y="9600"/>
                    <a:pt x="13200" y="6000"/>
                  </a:cubicBezTo>
                  <a:cubicBezTo>
                    <a:pt x="16800" y="2400"/>
                    <a:pt x="19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7188817" y="61928"/>
              <a:ext cx="236778" cy="38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45" fill="norm" stroke="1" extrusionOk="0">
                  <a:moveTo>
                    <a:pt x="21383" y="2267"/>
                  </a:moveTo>
                  <a:cubicBezTo>
                    <a:pt x="21001" y="1671"/>
                    <a:pt x="20618" y="1074"/>
                    <a:pt x="18994" y="656"/>
                  </a:cubicBezTo>
                  <a:cubicBezTo>
                    <a:pt x="17369" y="239"/>
                    <a:pt x="14502" y="0"/>
                    <a:pt x="12017" y="0"/>
                  </a:cubicBezTo>
                  <a:cubicBezTo>
                    <a:pt x="9532" y="0"/>
                    <a:pt x="7429" y="239"/>
                    <a:pt x="5900" y="418"/>
                  </a:cubicBezTo>
                  <a:cubicBezTo>
                    <a:pt x="4371" y="597"/>
                    <a:pt x="3415" y="716"/>
                    <a:pt x="3033" y="1074"/>
                  </a:cubicBezTo>
                  <a:cubicBezTo>
                    <a:pt x="2650" y="1432"/>
                    <a:pt x="2841" y="2029"/>
                    <a:pt x="3128" y="3401"/>
                  </a:cubicBezTo>
                  <a:cubicBezTo>
                    <a:pt x="3415" y="4773"/>
                    <a:pt x="3797" y="6922"/>
                    <a:pt x="3319" y="9547"/>
                  </a:cubicBezTo>
                  <a:cubicBezTo>
                    <a:pt x="2841" y="12172"/>
                    <a:pt x="1503" y="15275"/>
                    <a:pt x="739" y="17364"/>
                  </a:cubicBezTo>
                  <a:cubicBezTo>
                    <a:pt x="-26" y="19452"/>
                    <a:pt x="-217" y="20526"/>
                    <a:pt x="261" y="21063"/>
                  </a:cubicBezTo>
                  <a:cubicBezTo>
                    <a:pt x="739" y="21600"/>
                    <a:pt x="1886" y="21600"/>
                    <a:pt x="3988" y="21481"/>
                  </a:cubicBezTo>
                  <a:cubicBezTo>
                    <a:pt x="6091" y="21361"/>
                    <a:pt x="9149" y="21123"/>
                    <a:pt x="12208" y="208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7482744" y="125100"/>
              <a:ext cx="133351" cy="16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312"/>
                  </a:moveTo>
                  <a:cubicBezTo>
                    <a:pt x="1714" y="42"/>
                    <a:pt x="3429" y="-228"/>
                    <a:pt x="4629" y="312"/>
                  </a:cubicBezTo>
                  <a:cubicBezTo>
                    <a:pt x="5829" y="852"/>
                    <a:pt x="6514" y="2202"/>
                    <a:pt x="8057" y="5037"/>
                  </a:cubicBezTo>
                  <a:cubicBezTo>
                    <a:pt x="9600" y="7872"/>
                    <a:pt x="12000" y="12192"/>
                    <a:pt x="13543" y="15027"/>
                  </a:cubicBezTo>
                  <a:cubicBezTo>
                    <a:pt x="15086" y="17862"/>
                    <a:pt x="15771" y="19212"/>
                    <a:pt x="16971" y="20022"/>
                  </a:cubicBezTo>
                  <a:cubicBezTo>
                    <a:pt x="18171" y="20832"/>
                    <a:pt x="19886" y="21102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7541340" y="163528"/>
              <a:ext cx="144655" cy="30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30" fill="norm" stroke="1" extrusionOk="0">
                  <a:moveTo>
                    <a:pt x="20155" y="1510"/>
                  </a:moveTo>
                  <a:cubicBezTo>
                    <a:pt x="20772" y="755"/>
                    <a:pt x="21389" y="0"/>
                    <a:pt x="20926" y="0"/>
                  </a:cubicBezTo>
                  <a:cubicBezTo>
                    <a:pt x="20463" y="0"/>
                    <a:pt x="18920" y="755"/>
                    <a:pt x="15989" y="2870"/>
                  </a:cubicBezTo>
                  <a:cubicBezTo>
                    <a:pt x="13058" y="4985"/>
                    <a:pt x="8738" y="8459"/>
                    <a:pt x="5806" y="11555"/>
                  </a:cubicBezTo>
                  <a:cubicBezTo>
                    <a:pt x="2875" y="14652"/>
                    <a:pt x="1332" y="17371"/>
                    <a:pt x="560" y="19108"/>
                  </a:cubicBezTo>
                  <a:cubicBezTo>
                    <a:pt x="-211" y="20845"/>
                    <a:pt x="-211" y="21600"/>
                    <a:pt x="715" y="21524"/>
                  </a:cubicBezTo>
                  <a:cubicBezTo>
                    <a:pt x="1640" y="21449"/>
                    <a:pt x="3492" y="20543"/>
                    <a:pt x="5343" y="196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7717694" y="-1"/>
              <a:ext cx="88901" cy="12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6465"/>
                  </a:moveTo>
                  <a:cubicBezTo>
                    <a:pt x="0" y="4694"/>
                    <a:pt x="0" y="2924"/>
                    <a:pt x="1286" y="1685"/>
                  </a:cubicBezTo>
                  <a:cubicBezTo>
                    <a:pt x="2571" y="445"/>
                    <a:pt x="5143" y="-263"/>
                    <a:pt x="7200" y="91"/>
                  </a:cubicBezTo>
                  <a:cubicBezTo>
                    <a:pt x="9257" y="445"/>
                    <a:pt x="10800" y="1862"/>
                    <a:pt x="11314" y="3455"/>
                  </a:cubicBezTo>
                  <a:cubicBezTo>
                    <a:pt x="11829" y="5048"/>
                    <a:pt x="11314" y="6819"/>
                    <a:pt x="9771" y="8412"/>
                  </a:cubicBezTo>
                  <a:cubicBezTo>
                    <a:pt x="8229" y="10006"/>
                    <a:pt x="5657" y="11422"/>
                    <a:pt x="3600" y="12839"/>
                  </a:cubicBezTo>
                  <a:cubicBezTo>
                    <a:pt x="1543" y="14255"/>
                    <a:pt x="0" y="15671"/>
                    <a:pt x="514" y="16911"/>
                  </a:cubicBezTo>
                  <a:cubicBezTo>
                    <a:pt x="1029" y="18150"/>
                    <a:pt x="3600" y="19212"/>
                    <a:pt x="7457" y="19921"/>
                  </a:cubicBezTo>
                  <a:cubicBezTo>
                    <a:pt x="11314" y="20629"/>
                    <a:pt x="16457" y="20983"/>
                    <a:pt x="21600" y="213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7749444" y="17588"/>
              <a:ext cx="226134" cy="49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03" fill="norm" stroke="1" extrusionOk="0">
                  <a:moveTo>
                    <a:pt x="9000" y="1195"/>
                  </a:moveTo>
                  <a:cubicBezTo>
                    <a:pt x="11000" y="826"/>
                    <a:pt x="13000" y="457"/>
                    <a:pt x="15100" y="226"/>
                  </a:cubicBezTo>
                  <a:cubicBezTo>
                    <a:pt x="17200" y="-5"/>
                    <a:pt x="19400" y="-97"/>
                    <a:pt x="20500" y="134"/>
                  </a:cubicBezTo>
                  <a:cubicBezTo>
                    <a:pt x="21600" y="365"/>
                    <a:pt x="21600" y="918"/>
                    <a:pt x="20800" y="2441"/>
                  </a:cubicBezTo>
                  <a:cubicBezTo>
                    <a:pt x="20000" y="3965"/>
                    <a:pt x="18400" y="6457"/>
                    <a:pt x="16800" y="9134"/>
                  </a:cubicBezTo>
                  <a:cubicBezTo>
                    <a:pt x="15200" y="11811"/>
                    <a:pt x="13600" y="14672"/>
                    <a:pt x="12900" y="16380"/>
                  </a:cubicBezTo>
                  <a:cubicBezTo>
                    <a:pt x="12200" y="18088"/>
                    <a:pt x="12400" y="18641"/>
                    <a:pt x="12900" y="19057"/>
                  </a:cubicBezTo>
                  <a:cubicBezTo>
                    <a:pt x="13400" y="19472"/>
                    <a:pt x="14200" y="19749"/>
                    <a:pt x="15000" y="20072"/>
                  </a:cubicBezTo>
                  <a:cubicBezTo>
                    <a:pt x="15800" y="20395"/>
                    <a:pt x="16600" y="20765"/>
                    <a:pt x="16400" y="21041"/>
                  </a:cubicBezTo>
                  <a:cubicBezTo>
                    <a:pt x="16200" y="21318"/>
                    <a:pt x="15000" y="21503"/>
                    <a:pt x="12100" y="21503"/>
                  </a:cubicBezTo>
                  <a:cubicBezTo>
                    <a:pt x="9200" y="21503"/>
                    <a:pt x="4600" y="21318"/>
                    <a:pt x="0" y="211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8318827" y="330744"/>
              <a:ext cx="25611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85" y="0"/>
                  </a:moveTo>
                  <a:cubicBezTo>
                    <a:pt x="893" y="1800"/>
                    <a:pt x="0" y="3600"/>
                    <a:pt x="0" y="4500"/>
                  </a:cubicBezTo>
                  <a:cubicBezTo>
                    <a:pt x="0" y="5400"/>
                    <a:pt x="893" y="5400"/>
                    <a:pt x="3660" y="5400"/>
                  </a:cubicBezTo>
                  <a:cubicBezTo>
                    <a:pt x="6426" y="5400"/>
                    <a:pt x="11068" y="5400"/>
                    <a:pt x="14370" y="8100"/>
                  </a:cubicBezTo>
                  <a:cubicBezTo>
                    <a:pt x="17673" y="10800"/>
                    <a:pt x="19636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3108910" y="1119660"/>
              <a:ext cx="157435" cy="52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02" fill="norm" stroke="1" extrusionOk="0">
                  <a:moveTo>
                    <a:pt x="21139" y="2020"/>
                  </a:moveTo>
                  <a:cubicBezTo>
                    <a:pt x="20855" y="1586"/>
                    <a:pt x="20571" y="1152"/>
                    <a:pt x="19860" y="805"/>
                  </a:cubicBezTo>
                  <a:cubicBezTo>
                    <a:pt x="19150" y="458"/>
                    <a:pt x="18013" y="198"/>
                    <a:pt x="16734" y="68"/>
                  </a:cubicBezTo>
                  <a:cubicBezTo>
                    <a:pt x="15455" y="-62"/>
                    <a:pt x="14034" y="-62"/>
                    <a:pt x="12186" y="589"/>
                  </a:cubicBezTo>
                  <a:cubicBezTo>
                    <a:pt x="10339" y="1239"/>
                    <a:pt x="8065" y="2540"/>
                    <a:pt x="5792" y="4666"/>
                  </a:cubicBezTo>
                  <a:cubicBezTo>
                    <a:pt x="3518" y="6791"/>
                    <a:pt x="1244" y="9740"/>
                    <a:pt x="392" y="12386"/>
                  </a:cubicBezTo>
                  <a:cubicBezTo>
                    <a:pt x="-461" y="15032"/>
                    <a:pt x="107" y="17374"/>
                    <a:pt x="1813" y="18892"/>
                  </a:cubicBezTo>
                  <a:cubicBezTo>
                    <a:pt x="3518" y="20410"/>
                    <a:pt x="6360" y="21104"/>
                    <a:pt x="9771" y="21321"/>
                  </a:cubicBezTo>
                  <a:cubicBezTo>
                    <a:pt x="13181" y="21538"/>
                    <a:pt x="17160" y="21278"/>
                    <a:pt x="21139" y="210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3439910" y="1200694"/>
              <a:ext cx="169335" cy="36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745"/>
                  </a:moveTo>
                  <a:cubicBezTo>
                    <a:pt x="20520" y="372"/>
                    <a:pt x="19440" y="0"/>
                    <a:pt x="16605" y="0"/>
                  </a:cubicBezTo>
                  <a:cubicBezTo>
                    <a:pt x="13770" y="0"/>
                    <a:pt x="9180" y="372"/>
                    <a:pt x="6345" y="1241"/>
                  </a:cubicBezTo>
                  <a:cubicBezTo>
                    <a:pt x="3510" y="2110"/>
                    <a:pt x="2430" y="3476"/>
                    <a:pt x="1755" y="5897"/>
                  </a:cubicBezTo>
                  <a:cubicBezTo>
                    <a:pt x="1080" y="8317"/>
                    <a:pt x="810" y="11793"/>
                    <a:pt x="540" y="14214"/>
                  </a:cubicBezTo>
                  <a:cubicBezTo>
                    <a:pt x="270" y="16634"/>
                    <a:pt x="0" y="18000"/>
                    <a:pt x="0" y="19055"/>
                  </a:cubicBezTo>
                  <a:cubicBezTo>
                    <a:pt x="0" y="20110"/>
                    <a:pt x="270" y="20855"/>
                    <a:pt x="1350" y="21228"/>
                  </a:cubicBezTo>
                  <a:cubicBezTo>
                    <a:pt x="2430" y="21600"/>
                    <a:pt x="4320" y="21600"/>
                    <a:pt x="7560" y="21103"/>
                  </a:cubicBezTo>
                  <a:cubicBezTo>
                    <a:pt x="10800" y="20607"/>
                    <a:pt x="15390" y="19614"/>
                    <a:pt x="19980" y="186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3444144" y="1422944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3708835" y="1191079"/>
              <a:ext cx="198860" cy="339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85" fill="norm" stroke="1" extrusionOk="0">
                  <a:moveTo>
                    <a:pt x="21139" y="1006"/>
                  </a:moveTo>
                  <a:cubicBezTo>
                    <a:pt x="20464" y="472"/>
                    <a:pt x="19789" y="-61"/>
                    <a:pt x="17202" y="6"/>
                  </a:cubicBezTo>
                  <a:cubicBezTo>
                    <a:pt x="14614" y="72"/>
                    <a:pt x="10114" y="739"/>
                    <a:pt x="6964" y="1539"/>
                  </a:cubicBezTo>
                  <a:cubicBezTo>
                    <a:pt x="3814" y="2339"/>
                    <a:pt x="2014" y="3272"/>
                    <a:pt x="1114" y="4472"/>
                  </a:cubicBezTo>
                  <a:cubicBezTo>
                    <a:pt x="214" y="5672"/>
                    <a:pt x="214" y="7139"/>
                    <a:pt x="552" y="9272"/>
                  </a:cubicBezTo>
                  <a:cubicBezTo>
                    <a:pt x="889" y="11406"/>
                    <a:pt x="1564" y="14206"/>
                    <a:pt x="1677" y="16006"/>
                  </a:cubicBezTo>
                  <a:cubicBezTo>
                    <a:pt x="1789" y="17806"/>
                    <a:pt x="1339" y="18606"/>
                    <a:pt x="777" y="19406"/>
                  </a:cubicBezTo>
                  <a:cubicBezTo>
                    <a:pt x="214" y="20206"/>
                    <a:pt x="-461" y="21006"/>
                    <a:pt x="439" y="21272"/>
                  </a:cubicBezTo>
                  <a:cubicBezTo>
                    <a:pt x="1339" y="21539"/>
                    <a:pt x="3814" y="21272"/>
                    <a:pt x="6852" y="21072"/>
                  </a:cubicBezTo>
                  <a:cubicBezTo>
                    <a:pt x="9889" y="20872"/>
                    <a:pt x="13489" y="20739"/>
                    <a:pt x="17089" y="206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914044" y="1289594"/>
              <a:ext cx="152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909"/>
                    <a:pt x="9000" y="7817"/>
                    <a:pt x="12600" y="11417"/>
                  </a:cubicBezTo>
                  <a:cubicBezTo>
                    <a:pt x="16200" y="15017"/>
                    <a:pt x="18900" y="18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928190" y="1302294"/>
              <a:ext cx="138255" cy="20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19" fill="norm" stroke="1" extrusionOk="0">
                  <a:moveTo>
                    <a:pt x="21376" y="0"/>
                  </a:moveTo>
                  <a:cubicBezTo>
                    <a:pt x="15812" y="4725"/>
                    <a:pt x="10249" y="9450"/>
                    <a:pt x="6649" y="12600"/>
                  </a:cubicBezTo>
                  <a:cubicBezTo>
                    <a:pt x="3049" y="15750"/>
                    <a:pt x="1412" y="17325"/>
                    <a:pt x="594" y="18675"/>
                  </a:cubicBezTo>
                  <a:cubicBezTo>
                    <a:pt x="-224" y="20025"/>
                    <a:pt x="-224" y="21150"/>
                    <a:pt x="758" y="21375"/>
                  </a:cubicBezTo>
                  <a:cubicBezTo>
                    <a:pt x="1740" y="21600"/>
                    <a:pt x="3703" y="20925"/>
                    <a:pt x="5667" y="20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4117244" y="1196461"/>
              <a:ext cx="142008" cy="3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0" y="279"/>
                  </a:moveTo>
                  <a:cubicBezTo>
                    <a:pt x="5718" y="139"/>
                    <a:pt x="11435" y="0"/>
                    <a:pt x="15088" y="0"/>
                  </a:cubicBezTo>
                  <a:cubicBezTo>
                    <a:pt x="18741" y="0"/>
                    <a:pt x="20329" y="139"/>
                    <a:pt x="20965" y="557"/>
                  </a:cubicBezTo>
                  <a:cubicBezTo>
                    <a:pt x="21600" y="975"/>
                    <a:pt x="21282" y="1672"/>
                    <a:pt x="20647" y="3902"/>
                  </a:cubicBezTo>
                  <a:cubicBezTo>
                    <a:pt x="20012" y="6132"/>
                    <a:pt x="19059" y="9894"/>
                    <a:pt x="18900" y="12472"/>
                  </a:cubicBezTo>
                  <a:cubicBezTo>
                    <a:pt x="18741" y="15050"/>
                    <a:pt x="19376" y="16444"/>
                    <a:pt x="20012" y="17559"/>
                  </a:cubicBezTo>
                  <a:cubicBezTo>
                    <a:pt x="20647" y="18674"/>
                    <a:pt x="21282" y="19510"/>
                    <a:pt x="20806" y="20067"/>
                  </a:cubicBezTo>
                  <a:cubicBezTo>
                    <a:pt x="20329" y="20625"/>
                    <a:pt x="18741" y="20903"/>
                    <a:pt x="16994" y="21112"/>
                  </a:cubicBezTo>
                  <a:cubicBezTo>
                    <a:pt x="15247" y="21321"/>
                    <a:pt x="13341" y="21461"/>
                    <a:pt x="1143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3297244" y="1113496"/>
              <a:ext cx="210401" cy="53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32" fill="norm" stroke="1" extrusionOk="0">
                  <a:moveTo>
                    <a:pt x="21050" y="440"/>
                  </a:moveTo>
                  <a:cubicBezTo>
                    <a:pt x="20203" y="186"/>
                    <a:pt x="19356" y="-68"/>
                    <a:pt x="17556" y="17"/>
                  </a:cubicBezTo>
                  <a:cubicBezTo>
                    <a:pt x="15756" y="101"/>
                    <a:pt x="13003" y="525"/>
                    <a:pt x="9826" y="1923"/>
                  </a:cubicBezTo>
                  <a:cubicBezTo>
                    <a:pt x="6650" y="3320"/>
                    <a:pt x="3050" y="5692"/>
                    <a:pt x="1250" y="8148"/>
                  </a:cubicBezTo>
                  <a:cubicBezTo>
                    <a:pt x="-550" y="10605"/>
                    <a:pt x="-550" y="13146"/>
                    <a:pt x="2203" y="15391"/>
                  </a:cubicBezTo>
                  <a:cubicBezTo>
                    <a:pt x="4956" y="17636"/>
                    <a:pt x="10462" y="19584"/>
                    <a:pt x="15968" y="21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4345844" y="1162594"/>
              <a:ext cx="103076" cy="380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79" fill="norm" stroke="1" extrusionOk="0">
                  <a:moveTo>
                    <a:pt x="0" y="0"/>
                  </a:moveTo>
                  <a:cubicBezTo>
                    <a:pt x="6912" y="3103"/>
                    <a:pt x="13824" y="6206"/>
                    <a:pt x="17496" y="9189"/>
                  </a:cubicBezTo>
                  <a:cubicBezTo>
                    <a:pt x="21168" y="12172"/>
                    <a:pt x="21600" y="15036"/>
                    <a:pt x="20520" y="17006"/>
                  </a:cubicBezTo>
                  <a:cubicBezTo>
                    <a:pt x="19440" y="18975"/>
                    <a:pt x="16848" y="20049"/>
                    <a:pt x="14472" y="20705"/>
                  </a:cubicBezTo>
                  <a:cubicBezTo>
                    <a:pt x="12096" y="21361"/>
                    <a:pt x="9936" y="21600"/>
                    <a:pt x="8424" y="21421"/>
                  </a:cubicBezTo>
                  <a:cubicBezTo>
                    <a:pt x="6912" y="21242"/>
                    <a:pt x="6048" y="20645"/>
                    <a:pt x="5184" y="200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4447444" y="985158"/>
              <a:ext cx="133351" cy="13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926"/>
                  </a:moveTo>
                  <a:cubicBezTo>
                    <a:pt x="1714" y="272"/>
                    <a:pt x="3429" y="-383"/>
                    <a:pt x="4629" y="272"/>
                  </a:cubicBezTo>
                  <a:cubicBezTo>
                    <a:pt x="5829" y="926"/>
                    <a:pt x="6514" y="2890"/>
                    <a:pt x="6857" y="4690"/>
                  </a:cubicBezTo>
                  <a:cubicBezTo>
                    <a:pt x="7200" y="6490"/>
                    <a:pt x="7200" y="8126"/>
                    <a:pt x="6343" y="9926"/>
                  </a:cubicBezTo>
                  <a:cubicBezTo>
                    <a:pt x="5486" y="11726"/>
                    <a:pt x="3771" y="13690"/>
                    <a:pt x="2743" y="15490"/>
                  </a:cubicBezTo>
                  <a:cubicBezTo>
                    <a:pt x="1714" y="17290"/>
                    <a:pt x="1371" y="18926"/>
                    <a:pt x="2571" y="19908"/>
                  </a:cubicBezTo>
                  <a:cubicBezTo>
                    <a:pt x="3771" y="20890"/>
                    <a:pt x="6514" y="21217"/>
                    <a:pt x="9943" y="21217"/>
                  </a:cubicBezTo>
                  <a:cubicBezTo>
                    <a:pt x="13371" y="21217"/>
                    <a:pt x="17486" y="20890"/>
                    <a:pt x="21600" y="205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872894" y="1435644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4961794" y="1365794"/>
              <a:ext cx="444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5175"/>
                    <a:pt x="4114" y="10350"/>
                    <a:pt x="7714" y="13950"/>
                  </a:cubicBezTo>
                  <a:cubicBezTo>
                    <a:pt x="11314" y="17550"/>
                    <a:pt x="16457" y="195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5361844" y="1212179"/>
              <a:ext cx="196851" cy="342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21600" y="872"/>
                  </a:moveTo>
                  <a:cubicBezTo>
                    <a:pt x="20671" y="474"/>
                    <a:pt x="19742" y="77"/>
                    <a:pt x="16955" y="10"/>
                  </a:cubicBezTo>
                  <a:cubicBezTo>
                    <a:pt x="14168" y="-56"/>
                    <a:pt x="9523" y="209"/>
                    <a:pt x="6387" y="938"/>
                  </a:cubicBezTo>
                  <a:cubicBezTo>
                    <a:pt x="3252" y="1667"/>
                    <a:pt x="1626" y="2859"/>
                    <a:pt x="813" y="5576"/>
                  </a:cubicBezTo>
                  <a:cubicBezTo>
                    <a:pt x="0" y="8292"/>
                    <a:pt x="0" y="12533"/>
                    <a:pt x="0" y="15183"/>
                  </a:cubicBezTo>
                  <a:cubicBezTo>
                    <a:pt x="0" y="17834"/>
                    <a:pt x="0" y="18894"/>
                    <a:pt x="232" y="19755"/>
                  </a:cubicBezTo>
                  <a:cubicBezTo>
                    <a:pt x="465" y="20616"/>
                    <a:pt x="929" y="21279"/>
                    <a:pt x="3135" y="21411"/>
                  </a:cubicBezTo>
                  <a:cubicBezTo>
                    <a:pt x="5342" y="21544"/>
                    <a:pt x="9290" y="21146"/>
                    <a:pt x="12077" y="20749"/>
                  </a:cubicBezTo>
                  <a:cubicBezTo>
                    <a:pt x="14865" y="20351"/>
                    <a:pt x="16490" y="19954"/>
                    <a:pt x="18116" y="195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5349144" y="1435644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6200"/>
                    <a:pt x="10924" y="10800"/>
                    <a:pt x="14524" y="7200"/>
                  </a:cubicBezTo>
                  <a:cubicBezTo>
                    <a:pt x="18124" y="3600"/>
                    <a:pt x="1986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5178234" y="1155036"/>
              <a:ext cx="170911" cy="45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57" fill="norm" stroke="1" extrusionOk="0">
                  <a:moveTo>
                    <a:pt x="21013" y="664"/>
                  </a:moveTo>
                  <a:cubicBezTo>
                    <a:pt x="19972" y="361"/>
                    <a:pt x="18931" y="58"/>
                    <a:pt x="17760" y="7"/>
                  </a:cubicBezTo>
                  <a:cubicBezTo>
                    <a:pt x="16589" y="-43"/>
                    <a:pt x="15288" y="159"/>
                    <a:pt x="12555" y="1067"/>
                  </a:cubicBezTo>
                  <a:cubicBezTo>
                    <a:pt x="9823" y="1976"/>
                    <a:pt x="5659" y="3591"/>
                    <a:pt x="3056" y="5609"/>
                  </a:cubicBezTo>
                  <a:cubicBezTo>
                    <a:pt x="454" y="7628"/>
                    <a:pt x="-587" y="10050"/>
                    <a:pt x="324" y="12321"/>
                  </a:cubicBezTo>
                  <a:cubicBezTo>
                    <a:pt x="1235" y="14593"/>
                    <a:pt x="4097" y="16712"/>
                    <a:pt x="6960" y="18226"/>
                  </a:cubicBezTo>
                  <a:cubicBezTo>
                    <a:pt x="9823" y="19740"/>
                    <a:pt x="12685" y="20649"/>
                    <a:pt x="15548" y="215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5692838" y="1216294"/>
              <a:ext cx="189707" cy="33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15" fill="norm" stroke="1" extrusionOk="0">
                  <a:moveTo>
                    <a:pt x="21510" y="621"/>
                  </a:moveTo>
                  <a:cubicBezTo>
                    <a:pt x="19110" y="352"/>
                    <a:pt x="16710" y="84"/>
                    <a:pt x="14550" y="17"/>
                  </a:cubicBezTo>
                  <a:cubicBezTo>
                    <a:pt x="12390" y="-50"/>
                    <a:pt x="10470" y="84"/>
                    <a:pt x="8790" y="285"/>
                  </a:cubicBezTo>
                  <a:cubicBezTo>
                    <a:pt x="7110" y="487"/>
                    <a:pt x="5670" y="755"/>
                    <a:pt x="4830" y="1895"/>
                  </a:cubicBezTo>
                  <a:cubicBezTo>
                    <a:pt x="3990" y="3036"/>
                    <a:pt x="3750" y="5048"/>
                    <a:pt x="3270" y="7597"/>
                  </a:cubicBezTo>
                  <a:cubicBezTo>
                    <a:pt x="2790" y="10146"/>
                    <a:pt x="2070" y="13232"/>
                    <a:pt x="1470" y="15177"/>
                  </a:cubicBezTo>
                  <a:cubicBezTo>
                    <a:pt x="870" y="17123"/>
                    <a:pt x="390" y="17928"/>
                    <a:pt x="150" y="18800"/>
                  </a:cubicBezTo>
                  <a:cubicBezTo>
                    <a:pt x="-90" y="19672"/>
                    <a:pt x="-90" y="20611"/>
                    <a:pt x="510" y="21080"/>
                  </a:cubicBezTo>
                  <a:cubicBezTo>
                    <a:pt x="1110" y="21550"/>
                    <a:pt x="2310" y="21550"/>
                    <a:pt x="4830" y="21483"/>
                  </a:cubicBezTo>
                  <a:cubicBezTo>
                    <a:pt x="7350" y="21416"/>
                    <a:pt x="11190" y="21282"/>
                    <a:pt x="15030" y="211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6041294" y="1194344"/>
              <a:ext cx="133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6261"/>
                    <a:pt x="10971" y="12522"/>
                    <a:pt x="14571" y="16122"/>
                  </a:cubicBezTo>
                  <a:cubicBezTo>
                    <a:pt x="18171" y="19722"/>
                    <a:pt x="19886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6134100" y="1226094"/>
              <a:ext cx="10404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0"/>
                  </a:moveTo>
                  <a:cubicBezTo>
                    <a:pt x="16051" y="3064"/>
                    <a:pt x="10867" y="6128"/>
                    <a:pt x="7195" y="9345"/>
                  </a:cubicBezTo>
                  <a:cubicBezTo>
                    <a:pt x="3523" y="12562"/>
                    <a:pt x="1363" y="15932"/>
                    <a:pt x="499" y="18000"/>
                  </a:cubicBezTo>
                  <a:cubicBezTo>
                    <a:pt x="-365" y="20068"/>
                    <a:pt x="67" y="20834"/>
                    <a:pt x="49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6314344" y="1128764"/>
              <a:ext cx="163629" cy="38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81" fill="norm" stroke="1" extrusionOk="0">
                  <a:moveTo>
                    <a:pt x="5742" y="1165"/>
                  </a:moveTo>
                  <a:cubicBezTo>
                    <a:pt x="8749" y="815"/>
                    <a:pt x="11757" y="465"/>
                    <a:pt x="14491" y="231"/>
                  </a:cubicBezTo>
                  <a:cubicBezTo>
                    <a:pt x="17225" y="-2"/>
                    <a:pt x="19686" y="-119"/>
                    <a:pt x="20643" y="173"/>
                  </a:cubicBezTo>
                  <a:cubicBezTo>
                    <a:pt x="21600" y="465"/>
                    <a:pt x="21053" y="1165"/>
                    <a:pt x="19959" y="3442"/>
                  </a:cubicBezTo>
                  <a:cubicBezTo>
                    <a:pt x="18866" y="5719"/>
                    <a:pt x="17225" y="9572"/>
                    <a:pt x="16405" y="12140"/>
                  </a:cubicBezTo>
                  <a:cubicBezTo>
                    <a:pt x="15585" y="14709"/>
                    <a:pt x="15585" y="15993"/>
                    <a:pt x="15858" y="17044"/>
                  </a:cubicBezTo>
                  <a:cubicBezTo>
                    <a:pt x="16132" y="18095"/>
                    <a:pt x="16678" y="18912"/>
                    <a:pt x="16132" y="19438"/>
                  </a:cubicBezTo>
                  <a:cubicBezTo>
                    <a:pt x="15585" y="19963"/>
                    <a:pt x="13944" y="20197"/>
                    <a:pt x="11073" y="20489"/>
                  </a:cubicBezTo>
                  <a:cubicBezTo>
                    <a:pt x="8203" y="20780"/>
                    <a:pt x="4101" y="21131"/>
                    <a:pt x="0" y="214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6606444" y="1100836"/>
              <a:ext cx="112328" cy="43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385" fill="norm" stroke="1" extrusionOk="0">
                  <a:moveTo>
                    <a:pt x="0" y="1161"/>
                  </a:moveTo>
                  <a:cubicBezTo>
                    <a:pt x="1178" y="642"/>
                    <a:pt x="2356" y="123"/>
                    <a:pt x="3927" y="19"/>
                  </a:cubicBezTo>
                  <a:cubicBezTo>
                    <a:pt x="5498" y="-85"/>
                    <a:pt x="7462" y="227"/>
                    <a:pt x="10604" y="1577"/>
                  </a:cubicBezTo>
                  <a:cubicBezTo>
                    <a:pt x="13745" y="2927"/>
                    <a:pt x="18065" y="5315"/>
                    <a:pt x="19833" y="8223"/>
                  </a:cubicBezTo>
                  <a:cubicBezTo>
                    <a:pt x="21600" y="11130"/>
                    <a:pt x="20815" y="14557"/>
                    <a:pt x="19244" y="16790"/>
                  </a:cubicBezTo>
                  <a:cubicBezTo>
                    <a:pt x="17673" y="19023"/>
                    <a:pt x="15316" y="20061"/>
                    <a:pt x="13156" y="20684"/>
                  </a:cubicBezTo>
                  <a:cubicBezTo>
                    <a:pt x="10996" y="21307"/>
                    <a:pt x="9033" y="21515"/>
                    <a:pt x="8051" y="21307"/>
                  </a:cubicBezTo>
                  <a:cubicBezTo>
                    <a:pt x="7069" y="21100"/>
                    <a:pt x="7069" y="20477"/>
                    <a:pt x="7069" y="198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6752494" y="954370"/>
              <a:ext cx="171451" cy="15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412"/>
                  </a:moveTo>
                  <a:cubicBezTo>
                    <a:pt x="1067" y="1548"/>
                    <a:pt x="2133" y="684"/>
                    <a:pt x="3600" y="252"/>
                  </a:cubicBezTo>
                  <a:cubicBezTo>
                    <a:pt x="5067" y="-180"/>
                    <a:pt x="6933" y="-180"/>
                    <a:pt x="8000" y="1260"/>
                  </a:cubicBezTo>
                  <a:cubicBezTo>
                    <a:pt x="9067" y="2700"/>
                    <a:pt x="9333" y="5580"/>
                    <a:pt x="8267" y="8316"/>
                  </a:cubicBezTo>
                  <a:cubicBezTo>
                    <a:pt x="7200" y="11052"/>
                    <a:pt x="4800" y="13644"/>
                    <a:pt x="3067" y="15660"/>
                  </a:cubicBezTo>
                  <a:cubicBezTo>
                    <a:pt x="1333" y="17676"/>
                    <a:pt x="267" y="19116"/>
                    <a:pt x="400" y="19980"/>
                  </a:cubicBezTo>
                  <a:cubicBezTo>
                    <a:pt x="533" y="20844"/>
                    <a:pt x="1867" y="21132"/>
                    <a:pt x="5600" y="21276"/>
                  </a:cubicBezTo>
                  <a:cubicBezTo>
                    <a:pt x="9333" y="21420"/>
                    <a:pt x="15467" y="21420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7133494" y="1410244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5300"/>
                    <a:pt x="8951" y="9000"/>
                    <a:pt x="12551" y="5400"/>
                  </a:cubicBezTo>
                  <a:cubicBezTo>
                    <a:pt x="16151" y="1800"/>
                    <a:pt x="1887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7273194" y="1353094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75"/>
                    <a:pt x="4800" y="12150"/>
                    <a:pt x="8400" y="15750"/>
                  </a:cubicBezTo>
                  <a:cubicBezTo>
                    <a:pt x="12000" y="19350"/>
                    <a:pt x="168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7508144" y="1218614"/>
              <a:ext cx="171451" cy="33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3741"/>
                  </a:moveTo>
                  <a:cubicBezTo>
                    <a:pt x="0" y="3062"/>
                    <a:pt x="0" y="2382"/>
                    <a:pt x="1067" y="1635"/>
                  </a:cubicBezTo>
                  <a:cubicBezTo>
                    <a:pt x="2133" y="888"/>
                    <a:pt x="4267" y="73"/>
                    <a:pt x="6533" y="5"/>
                  </a:cubicBezTo>
                  <a:cubicBezTo>
                    <a:pt x="8800" y="-63"/>
                    <a:pt x="11200" y="616"/>
                    <a:pt x="12133" y="2246"/>
                  </a:cubicBezTo>
                  <a:cubicBezTo>
                    <a:pt x="13067" y="3877"/>
                    <a:pt x="12533" y="6458"/>
                    <a:pt x="10400" y="9446"/>
                  </a:cubicBezTo>
                  <a:cubicBezTo>
                    <a:pt x="8267" y="12435"/>
                    <a:pt x="4533" y="15831"/>
                    <a:pt x="2533" y="17869"/>
                  </a:cubicBezTo>
                  <a:cubicBezTo>
                    <a:pt x="533" y="19907"/>
                    <a:pt x="267" y="20586"/>
                    <a:pt x="800" y="20994"/>
                  </a:cubicBezTo>
                  <a:cubicBezTo>
                    <a:pt x="1333" y="21401"/>
                    <a:pt x="2667" y="21537"/>
                    <a:pt x="6267" y="21129"/>
                  </a:cubicBezTo>
                  <a:cubicBezTo>
                    <a:pt x="9867" y="20722"/>
                    <a:pt x="15733" y="19771"/>
                    <a:pt x="21600" y="188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7820473" y="1189441"/>
              <a:ext cx="176622" cy="31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20" fill="norm" stroke="1" extrusionOk="0">
                  <a:moveTo>
                    <a:pt x="21457" y="2035"/>
                  </a:moveTo>
                  <a:cubicBezTo>
                    <a:pt x="21200" y="1324"/>
                    <a:pt x="20943" y="614"/>
                    <a:pt x="20171" y="258"/>
                  </a:cubicBezTo>
                  <a:cubicBezTo>
                    <a:pt x="19400" y="-97"/>
                    <a:pt x="18114" y="-97"/>
                    <a:pt x="15928" y="329"/>
                  </a:cubicBezTo>
                  <a:cubicBezTo>
                    <a:pt x="13743" y="756"/>
                    <a:pt x="10657" y="1608"/>
                    <a:pt x="8471" y="3242"/>
                  </a:cubicBezTo>
                  <a:cubicBezTo>
                    <a:pt x="6286" y="4877"/>
                    <a:pt x="5000" y="7292"/>
                    <a:pt x="3714" y="9779"/>
                  </a:cubicBezTo>
                  <a:cubicBezTo>
                    <a:pt x="2428" y="12266"/>
                    <a:pt x="1143" y="14824"/>
                    <a:pt x="500" y="16600"/>
                  </a:cubicBezTo>
                  <a:cubicBezTo>
                    <a:pt x="-143" y="18377"/>
                    <a:pt x="-143" y="19371"/>
                    <a:pt x="371" y="20082"/>
                  </a:cubicBezTo>
                  <a:cubicBezTo>
                    <a:pt x="886" y="20792"/>
                    <a:pt x="1914" y="21219"/>
                    <a:pt x="5514" y="21361"/>
                  </a:cubicBezTo>
                  <a:cubicBezTo>
                    <a:pt x="9114" y="21503"/>
                    <a:pt x="15286" y="21361"/>
                    <a:pt x="21457" y="212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7838344" y="1397544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8068390" y="1163152"/>
              <a:ext cx="239855" cy="33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64" fill="norm" stroke="1" extrusionOk="0">
                  <a:moveTo>
                    <a:pt x="21471" y="2409"/>
                  </a:moveTo>
                  <a:cubicBezTo>
                    <a:pt x="21282" y="1730"/>
                    <a:pt x="21092" y="1051"/>
                    <a:pt x="20524" y="643"/>
                  </a:cubicBezTo>
                  <a:cubicBezTo>
                    <a:pt x="19955" y="236"/>
                    <a:pt x="19008" y="100"/>
                    <a:pt x="17208" y="32"/>
                  </a:cubicBezTo>
                  <a:cubicBezTo>
                    <a:pt x="15408" y="-36"/>
                    <a:pt x="12755" y="-36"/>
                    <a:pt x="10766" y="439"/>
                  </a:cubicBezTo>
                  <a:cubicBezTo>
                    <a:pt x="8776" y="915"/>
                    <a:pt x="7450" y="1866"/>
                    <a:pt x="6313" y="3904"/>
                  </a:cubicBezTo>
                  <a:cubicBezTo>
                    <a:pt x="5176" y="5941"/>
                    <a:pt x="4229" y="9066"/>
                    <a:pt x="3187" y="11647"/>
                  </a:cubicBezTo>
                  <a:cubicBezTo>
                    <a:pt x="2145" y="14228"/>
                    <a:pt x="1008" y="16266"/>
                    <a:pt x="439" y="17692"/>
                  </a:cubicBezTo>
                  <a:cubicBezTo>
                    <a:pt x="-129" y="19119"/>
                    <a:pt x="-129" y="19934"/>
                    <a:pt x="345" y="20409"/>
                  </a:cubicBezTo>
                  <a:cubicBezTo>
                    <a:pt x="818" y="20885"/>
                    <a:pt x="1766" y="21021"/>
                    <a:pt x="4324" y="21156"/>
                  </a:cubicBezTo>
                  <a:cubicBezTo>
                    <a:pt x="6882" y="21292"/>
                    <a:pt x="11050" y="21428"/>
                    <a:pt x="15218" y="215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8276494" y="1302294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200"/>
                    <a:pt x="4800" y="6400"/>
                    <a:pt x="8400" y="10000"/>
                  </a:cubicBezTo>
                  <a:cubicBezTo>
                    <a:pt x="12000" y="13600"/>
                    <a:pt x="1680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8289194" y="1308644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400" y="2607"/>
                  </a:cubicBezTo>
                  <a:cubicBezTo>
                    <a:pt x="10800" y="5214"/>
                    <a:pt x="5400" y="10428"/>
                    <a:pt x="2700" y="14028"/>
                  </a:cubicBezTo>
                  <a:cubicBezTo>
                    <a:pt x="0" y="17628"/>
                    <a:pt x="0" y="19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8460644" y="1198842"/>
              <a:ext cx="143872" cy="31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40" fill="norm" stroke="1" extrusionOk="0">
                  <a:moveTo>
                    <a:pt x="0" y="977"/>
                  </a:moveTo>
                  <a:cubicBezTo>
                    <a:pt x="3443" y="693"/>
                    <a:pt x="6887" y="408"/>
                    <a:pt x="10487" y="195"/>
                  </a:cubicBezTo>
                  <a:cubicBezTo>
                    <a:pt x="14087" y="-18"/>
                    <a:pt x="17843" y="-160"/>
                    <a:pt x="19722" y="337"/>
                  </a:cubicBezTo>
                  <a:cubicBezTo>
                    <a:pt x="21600" y="835"/>
                    <a:pt x="21600" y="1972"/>
                    <a:pt x="20661" y="4032"/>
                  </a:cubicBezTo>
                  <a:cubicBezTo>
                    <a:pt x="19722" y="6093"/>
                    <a:pt x="17843" y="9077"/>
                    <a:pt x="16904" y="11351"/>
                  </a:cubicBezTo>
                  <a:cubicBezTo>
                    <a:pt x="15965" y="13624"/>
                    <a:pt x="15965" y="15187"/>
                    <a:pt x="16435" y="16608"/>
                  </a:cubicBezTo>
                  <a:cubicBezTo>
                    <a:pt x="16904" y="18029"/>
                    <a:pt x="17843" y="19308"/>
                    <a:pt x="16748" y="20019"/>
                  </a:cubicBezTo>
                  <a:cubicBezTo>
                    <a:pt x="15652" y="20729"/>
                    <a:pt x="12522" y="20872"/>
                    <a:pt x="10017" y="21014"/>
                  </a:cubicBezTo>
                  <a:cubicBezTo>
                    <a:pt x="7513" y="21156"/>
                    <a:pt x="5635" y="21298"/>
                    <a:pt x="3757" y="21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8756977" y="1189818"/>
              <a:ext cx="181658" cy="293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07" fill="norm" stroke="1" extrusionOk="0">
                  <a:moveTo>
                    <a:pt x="19391" y="2644"/>
                  </a:moveTo>
                  <a:cubicBezTo>
                    <a:pt x="20373" y="1718"/>
                    <a:pt x="21355" y="793"/>
                    <a:pt x="20987" y="330"/>
                  </a:cubicBezTo>
                  <a:cubicBezTo>
                    <a:pt x="20619" y="-133"/>
                    <a:pt x="18900" y="-133"/>
                    <a:pt x="15955" y="484"/>
                  </a:cubicBezTo>
                  <a:cubicBezTo>
                    <a:pt x="13010" y="1101"/>
                    <a:pt x="8837" y="2336"/>
                    <a:pt x="5891" y="3956"/>
                  </a:cubicBezTo>
                  <a:cubicBezTo>
                    <a:pt x="2946" y="5576"/>
                    <a:pt x="1228" y="7581"/>
                    <a:pt x="491" y="9741"/>
                  </a:cubicBezTo>
                  <a:cubicBezTo>
                    <a:pt x="-245" y="11901"/>
                    <a:pt x="0" y="14216"/>
                    <a:pt x="246" y="16144"/>
                  </a:cubicBezTo>
                  <a:cubicBezTo>
                    <a:pt x="491" y="18073"/>
                    <a:pt x="737" y="19616"/>
                    <a:pt x="2087" y="20464"/>
                  </a:cubicBezTo>
                  <a:cubicBezTo>
                    <a:pt x="3437" y="21313"/>
                    <a:pt x="5891" y="21467"/>
                    <a:pt x="9082" y="21390"/>
                  </a:cubicBezTo>
                  <a:cubicBezTo>
                    <a:pt x="12273" y="21313"/>
                    <a:pt x="16200" y="21004"/>
                    <a:pt x="20128" y="206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8778144" y="1346744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18000"/>
                    <a:pt x="10697" y="14400"/>
                    <a:pt x="14297" y="10800"/>
                  </a:cubicBezTo>
                  <a:cubicBezTo>
                    <a:pt x="17897" y="7200"/>
                    <a:pt x="1974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9053524" y="1172835"/>
              <a:ext cx="213571" cy="29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13" fill="norm" stroke="1" extrusionOk="0">
                  <a:moveTo>
                    <a:pt x="21367" y="1579"/>
                  </a:moveTo>
                  <a:cubicBezTo>
                    <a:pt x="20732" y="958"/>
                    <a:pt x="20096" y="336"/>
                    <a:pt x="17873" y="103"/>
                  </a:cubicBezTo>
                  <a:cubicBezTo>
                    <a:pt x="15649" y="-130"/>
                    <a:pt x="11838" y="25"/>
                    <a:pt x="9191" y="647"/>
                  </a:cubicBezTo>
                  <a:cubicBezTo>
                    <a:pt x="6543" y="1269"/>
                    <a:pt x="5061" y="2356"/>
                    <a:pt x="4426" y="3677"/>
                  </a:cubicBezTo>
                  <a:cubicBezTo>
                    <a:pt x="3791" y="4998"/>
                    <a:pt x="4002" y="6552"/>
                    <a:pt x="3896" y="8572"/>
                  </a:cubicBezTo>
                  <a:cubicBezTo>
                    <a:pt x="3791" y="10592"/>
                    <a:pt x="3367" y="13079"/>
                    <a:pt x="2838" y="14788"/>
                  </a:cubicBezTo>
                  <a:cubicBezTo>
                    <a:pt x="2308" y="16497"/>
                    <a:pt x="1673" y="17430"/>
                    <a:pt x="1038" y="18284"/>
                  </a:cubicBezTo>
                  <a:cubicBezTo>
                    <a:pt x="402" y="19139"/>
                    <a:pt x="-233" y="19916"/>
                    <a:pt x="85" y="20460"/>
                  </a:cubicBezTo>
                  <a:cubicBezTo>
                    <a:pt x="402" y="21004"/>
                    <a:pt x="1673" y="21315"/>
                    <a:pt x="4743" y="21392"/>
                  </a:cubicBezTo>
                  <a:cubicBezTo>
                    <a:pt x="7814" y="21470"/>
                    <a:pt x="12685" y="21315"/>
                    <a:pt x="17555" y="211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9336944" y="1219744"/>
              <a:ext cx="1206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5116" y="1286"/>
                  </a:cubicBezTo>
                  <a:cubicBezTo>
                    <a:pt x="6442" y="2571"/>
                    <a:pt x="7200" y="5143"/>
                    <a:pt x="9853" y="8743"/>
                  </a:cubicBezTo>
                  <a:cubicBezTo>
                    <a:pt x="12505" y="12343"/>
                    <a:pt x="17053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9410289" y="1245144"/>
              <a:ext cx="11715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1349" y="0"/>
                  </a:moveTo>
                  <a:cubicBezTo>
                    <a:pt x="17878" y="1751"/>
                    <a:pt x="14406" y="3503"/>
                    <a:pt x="10935" y="6324"/>
                  </a:cubicBezTo>
                  <a:cubicBezTo>
                    <a:pt x="7463" y="9146"/>
                    <a:pt x="3992" y="13038"/>
                    <a:pt x="2063" y="15568"/>
                  </a:cubicBezTo>
                  <a:cubicBezTo>
                    <a:pt x="135" y="18097"/>
                    <a:pt x="-251" y="19265"/>
                    <a:pt x="135" y="20043"/>
                  </a:cubicBezTo>
                  <a:cubicBezTo>
                    <a:pt x="520" y="20822"/>
                    <a:pt x="1678" y="21211"/>
                    <a:pt x="283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9578244" y="1224099"/>
              <a:ext cx="131762" cy="31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29" fill="norm" stroke="1" extrusionOk="0">
                  <a:moveTo>
                    <a:pt x="0" y="1007"/>
                  </a:moveTo>
                  <a:cubicBezTo>
                    <a:pt x="3771" y="717"/>
                    <a:pt x="7543" y="427"/>
                    <a:pt x="11143" y="209"/>
                  </a:cubicBezTo>
                  <a:cubicBezTo>
                    <a:pt x="14743" y="-8"/>
                    <a:pt x="18171" y="-153"/>
                    <a:pt x="19886" y="282"/>
                  </a:cubicBezTo>
                  <a:cubicBezTo>
                    <a:pt x="21600" y="717"/>
                    <a:pt x="21600" y="1732"/>
                    <a:pt x="20914" y="3689"/>
                  </a:cubicBezTo>
                  <a:cubicBezTo>
                    <a:pt x="20229" y="5646"/>
                    <a:pt x="18857" y="8545"/>
                    <a:pt x="18000" y="11082"/>
                  </a:cubicBezTo>
                  <a:cubicBezTo>
                    <a:pt x="17143" y="13619"/>
                    <a:pt x="16800" y="15793"/>
                    <a:pt x="16629" y="17388"/>
                  </a:cubicBezTo>
                  <a:cubicBezTo>
                    <a:pt x="16457" y="18983"/>
                    <a:pt x="16457" y="19997"/>
                    <a:pt x="15600" y="20577"/>
                  </a:cubicBezTo>
                  <a:cubicBezTo>
                    <a:pt x="14743" y="21157"/>
                    <a:pt x="13029" y="21302"/>
                    <a:pt x="11143" y="21375"/>
                  </a:cubicBezTo>
                  <a:cubicBezTo>
                    <a:pt x="9257" y="21447"/>
                    <a:pt x="7200" y="21447"/>
                    <a:pt x="6000" y="21375"/>
                  </a:cubicBezTo>
                  <a:cubicBezTo>
                    <a:pt x="4800" y="21302"/>
                    <a:pt x="4457" y="21157"/>
                    <a:pt x="4114" y="210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9679844" y="1124494"/>
              <a:ext cx="17048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11854" y="0"/>
                  </a:moveTo>
                  <a:cubicBezTo>
                    <a:pt x="14751" y="1569"/>
                    <a:pt x="17649" y="3138"/>
                    <a:pt x="19361" y="5492"/>
                  </a:cubicBezTo>
                  <a:cubicBezTo>
                    <a:pt x="21073" y="7846"/>
                    <a:pt x="21600" y="10985"/>
                    <a:pt x="20941" y="13431"/>
                  </a:cubicBezTo>
                  <a:cubicBezTo>
                    <a:pt x="20283" y="15877"/>
                    <a:pt x="18439" y="17631"/>
                    <a:pt x="14751" y="18877"/>
                  </a:cubicBezTo>
                  <a:cubicBezTo>
                    <a:pt x="11063" y="20123"/>
                    <a:pt x="5532" y="20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3891765" y="26011"/>
              <a:ext cx="1819330" cy="71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85" fill="norm" stroke="1" extrusionOk="0">
                  <a:moveTo>
                    <a:pt x="340" y="20772"/>
                  </a:moveTo>
                  <a:cubicBezTo>
                    <a:pt x="164" y="21026"/>
                    <a:pt x="-12" y="21280"/>
                    <a:pt x="1" y="21407"/>
                  </a:cubicBezTo>
                  <a:cubicBezTo>
                    <a:pt x="13" y="21534"/>
                    <a:pt x="214" y="21534"/>
                    <a:pt x="691" y="21185"/>
                  </a:cubicBezTo>
                  <a:cubicBezTo>
                    <a:pt x="1168" y="20835"/>
                    <a:pt x="1922" y="20136"/>
                    <a:pt x="2788" y="19152"/>
                  </a:cubicBezTo>
                  <a:cubicBezTo>
                    <a:pt x="3655" y="18167"/>
                    <a:pt x="4635" y="16896"/>
                    <a:pt x="5476" y="15785"/>
                  </a:cubicBezTo>
                  <a:cubicBezTo>
                    <a:pt x="6317" y="14673"/>
                    <a:pt x="7021" y="13720"/>
                    <a:pt x="7812" y="12703"/>
                  </a:cubicBezTo>
                  <a:cubicBezTo>
                    <a:pt x="8603" y="11687"/>
                    <a:pt x="9482" y="10607"/>
                    <a:pt x="10336" y="9622"/>
                  </a:cubicBezTo>
                  <a:cubicBezTo>
                    <a:pt x="11190" y="8638"/>
                    <a:pt x="12019" y="7748"/>
                    <a:pt x="12923" y="6859"/>
                  </a:cubicBezTo>
                  <a:cubicBezTo>
                    <a:pt x="13827" y="5969"/>
                    <a:pt x="14807" y="5080"/>
                    <a:pt x="15736" y="4349"/>
                  </a:cubicBezTo>
                  <a:cubicBezTo>
                    <a:pt x="16665" y="3619"/>
                    <a:pt x="17544" y="3047"/>
                    <a:pt x="18373" y="2380"/>
                  </a:cubicBezTo>
                  <a:cubicBezTo>
                    <a:pt x="19202" y="1713"/>
                    <a:pt x="19981" y="950"/>
                    <a:pt x="20470" y="506"/>
                  </a:cubicBezTo>
                  <a:cubicBezTo>
                    <a:pt x="20960" y="61"/>
                    <a:pt x="21161" y="-66"/>
                    <a:pt x="21299" y="29"/>
                  </a:cubicBezTo>
                  <a:cubicBezTo>
                    <a:pt x="21437" y="125"/>
                    <a:pt x="21513" y="442"/>
                    <a:pt x="21588" y="7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7749444" y="1111794"/>
              <a:ext cx="1498601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" y="21257"/>
                    <a:pt x="122" y="20914"/>
                    <a:pt x="366" y="20537"/>
                  </a:cubicBezTo>
                  <a:cubicBezTo>
                    <a:pt x="610" y="20160"/>
                    <a:pt x="1037" y="19749"/>
                    <a:pt x="1769" y="18926"/>
                  </a:cubicBezTo>
                  <a:cubicBezTo>
                    <a:pt x="2502" y="18103"/>
                    <a:pt x="3539" y="16869"/>
                    <a:pt x="4653" y="15634"/>
                  </a:cubicBezTo>
                  <a:cubicBezTo>
                    <a:pt x="5766" y="14400"/>
                    <a:pt x="6956" y="13166"/>
                    <a:pt x="8085" y="12034"/>
                  </a:cubicBezTo>
                  <a:cubicBezTo>
                    <a:pt x="9214" y="10903"/>
                    <a:pt x="10281" y="9874"/>
                    <a:pt x="11364" y="8914"/>
                  </a:cubicBezTo>
                  <a:cubicBezTo>
                    <a:pt x="12447" y="7954"/>
                    <a:pt x="13546" y="7063"/>
                    <a:pt x="14659" y="6103"/>
                  </a:cubicBezTo>
                  <a:cubicBezTo>
                    <a:pt x="15773" y="5143"/>
                    <a:pt x="16902" y="4114"/>
                    <a:pt x="18061" y="3086"/>
                  </a:cubicBezTo>
                  <a:cubicBezTo>
                    <a:pt x="19220" y="2057"/>
                    <a:pt x="2041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793144" y="2692944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837594" y="2832644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2682507" y="2372957"/>
              <a:ext cx="266338" cy="51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14" fill="norm" stroke="1" extrusionOk="0">
                  <a:moveTo>
                    <a:pt x="20028" y="901"/>
                  </a:moveTo>
                  <a:cubicBezTo>
                    <a:pt x="19514" y="547"/>
                    <a:pt x="19000" y="193"/>
                    <a:pt x="18314" y="60"/>
                  </a:cubicBezTo>
                  <a:cubicBezTo>
                    <a:pt x="17628" y="-73"/>
                    <a:pt x="16771" y="16"/>
                    <a:pt x="14371" y="325"/>
                  </a:cubicBezTo>
                  <a:cubicBezTo>
                    <a:pt x="11971" y="635"/>
                    <a:pt x="8028" y="1166"/>
                    <a:pt x="5542" y="1786"/>
                  </a:cubicBezTo>
                  <a:cubicBezTo>
                    <a:pt x="3057" y="2406"/>
                    <a:pt x="2028" y="3114"/>
                    <a:pt x="1428" y="4796"/>
                  </a:cubicBezTo>
                  <a:cubicBezTo>
                    <a:pt x="828" y="6478"/>
                    <a:pt x="657" y="9134"/>
                    <a:pt x="485" y="11568"/>
                  </a:cubicBezTo>
                  <a:cubicBezTo>
                    <a:pt x="314" y="14002"/>
                    <a:pt x="142" y="16216"/>
                    <a:pt x="57" y="17588"/>
                  </a:cubicBezTo>
                  <a:cubicBezTo>
                    <a:pt x="-29" y="18960"/>
                    <a:pt x="-29" y="19491"/>
                    <a:pt x="142" y="19978"/>
                  </a:cubicBezTo>
                  <a:cubicBezTo>
                    <a:pt x="314" y="20465"/>
                    <a:pt x="657" y="20907"/>
                    <a:pt x="1428" y="21173"/>
                  </a:cubicBezTo>
                  <a:cubicBezTo>
                    <a:pt x="2200" y="21438"/>
                    <a:pt x="3400" y="21527"/>
                    <a:pt x="6828" y="21217"/>
                  </a:cubicBezTo>
                  <a:cubicBezTo>
                    <a:pt x="10257" y="20907"/>
                    <a:pt x="15914" y="20199"/>
                    <a:pt x="21571" y="194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2745644" y="2635794"/>
              <a:ext cx="171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667" y="12764"/>
                  </a:cubicBezTo>
                  <a:cubicBezTo>
                    <a:pt x="1333" y="10473"/>
                    <a:pt x="2667" y="9164"/>
                    <a:pt x="6267" y="7200"/>
                  </a:cubicBezTo>
                  <a:cubicBezTo>
                    <a:pt x="9867" y="5236"/>
                    <a:pt x="15733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3127149" y="2365087"/>
              <a:ext cx="234446" cy="467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92" fill="norm" stroke="1" extrusionOk="0">
                  <a:moveTo>
                    <a:pt x="21554" y="1935"/>
                  </a:moveTo>
                  <a:cubicBezTo>
                    <a:pt x="21165" y="1449"/>
                    <a:pt x="20776" y="962"/>
                    <a:pt x="19024" y="573"/>
                  </a:cubicBezTo>
                  <a:cubicBezTo>
                    <a:pt x="17273" y="184"/>
                    <a:pt x="14159" y="-108"/>
                    <a:pt x="11435" y="38"/>
                  </a:cubicBezTo>
                  <a:cubicBezTo>
                    <a:pt x="8711" y="184"/>
                    <a:pt x="6376" y="768"/>
                    <a:pt x="5013" y="1984"/>
                  </a:cubicBezTo>
                  <a:cubicBezTo>
                    <a:pt x="3651" y="3200"/>
                    <a:pt x="3262" y="5049"/>
                    <a:pt x="2678" y="7481"/>
                  </a:cubicBezTo>
                  <a:cubicBezTo>
                    <a:pt x="2095" y="9914"/>
                    <a:pt x="1316" y="12930"/>
                    <a:pt x="830" y="14973"/>
                  </a:cubicBezTo>
                  <a:cubicBezTo>
                    <a:pt x="343" y="17016"/>
                    <a:pt x="149" y="18087"/>
                    <a:pt x="51" y="18914"/>
                  </a:cubicBezTo>
                  <a:cubicBezTo>
                    <a:pt x="-46" y="19741"/>
                    <a:pt x="-46" y="20324"/>
                    <a:pt x="440" y="20714"/>
                  </a:cubicBezTo>
                  <a:cubicBezTo>
                    <a:pt x="927" y="21103"/>
                    <a:pt x="1900" y="21297"/>
                    <a:pt x="4819" y="21395"/>
                  </a:cubicBezTo>
                  <a:cubicBezTo>
                    <a:pt x="7738" y="21492"/>
                    <a:pt x="12603" y="21492"/>
                    <a:pt x="17468" y="214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431444" y="2483394"/>
              <a:ext cx="2159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53" y="1440"/>
                    <a:pt x="5506" y="2880"/>
                    <a:pt x="8576" y="5520"/>
                  </a:cubicBezTo>
                  <a:cubicBezTo>
                    <a:pt x="11647" y="8160"/>
                    <a:pt x="15035" y="12000"/>
                    <a:pt x="17259" y="14880"/>
                  </a:cubicBezTo>
                  <a:cubicBezTo>
                    <a:pt x="19482" y="17760"/>
                    <a:pt x="20541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3495028" y="2489744"/>
              <a:ext cx="16501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21316" y="0"/>
                  </a:moveTo>
                  <a:cubicBezTo>
                    <a:pt x="18308" y="460"/>
                    <a:pt x="15301" y="919"/>
                    <a:pt x="11883" y="2911"/>
                  </a:cubicBezTo>
                  <a:cubicBezTo>
                    <a:pt x="8465" y="4902"/>
                    <a:pt x="4638" y="8426"/>
                    <a:pt x="2450" y="11719"/>
                  </a:cubicBezTo>
                  <a:cubicBezTo>
                    <a:pt x="263" y="15013"/>
                    <a:pt x="-284" y="18077"/>
                    <a:pt x="126" y="19685"/>
                  </a:cubicBezTo>
                  <a:cubicBezTo>
                    <a:pt x="536" y="21294"/>
                    <a:pt x="1903" y="21447"/>
                    <a:pt x="327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3666394" y="2300799"/>
              <a:ext cx="184151" cy="13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6633"/>
                  </a:moveTo>
                  <a:cubicBezTo>
                    <a:pt x="4221" y="4342"/>
                    <a:pt x="8441" y="2051"/>
                    <a:pt x="11172" y="905"/>
                  </a:cubicBezTo>
                  <a:cubicBezTo>
                    <a:pt x="13903" y="-240"/>
                    <a:pt x="15145" y="-240"/>
                    <a:pt x="15641" y="578"/>
                  </a:cubicBezTo>
                  <a:cubicBezTo>
                    <a:pt x="16138" y="1396"/>
                    <a:pt x="15890" y="3033"/>
                    <a:pt x="14400" y="5487"/>
                  </a:cubicBezTo>
                  <a:cubicBezTo>
                    <a:pt x="12910" y="7942"/>
                    <a:pt x="10179" y="11215"/>
                    <a:pt x="8814" y="13669"/>
                  </a:cubicBezTo>
                  <a:cubicBezTo>
                    <a:pt x="7448" y="16124"/>
                    <a:pt x="7448" y="17760"/>
                    <a:pt x="8317" y="18905"/>
                  </a:cubicBezTo>
                  <a:cubicBezTo>
                    <a:pt x="9186" y="20051"/>
                    <a:pt x="10924" y="20705"/>
                    <a:pt x="13283" y="21033"/>
                  </a:cubicBezTo>
                  <a:cubicBezTo>
                    <a:pt x="15641" y="21360"/>
                    <a:pt x="18621" y="21360"/>
                    <a:pt x="21600" y="213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3914044" y="2311972"/>
              <a:ext cx="205522" cy="53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72" fill="norm" stroke="1" extrusionOk="0">
                  <a:moveTo>
                    <a:pt x="0" y="2305"/>
                  </a:moveTo>
                  <a:cubicBezTo>
                    <a:pt x="4188" y="1622"/>
                    <a:pt x="8376" y="939"/>
                    <a:pt x="11682" y="512"/>
                  </a:cubicBezTo>
                  <a:cubicBezTo>
                    <a:pt x="14988" y="85"/>
                    <a:pt x="17412" y="-86"/>
                    <a:pt x="18735" y="42"/>
                  </a:cubicBezTo>
                  <a:cubicBezTo>
                    <a:pt x="20057" y="170"/>
                    <a:pt x="20278" y="597"/>
                    <a:pt x="20167" y="2006"/>
                  </a:cubicBezTo>
                  <a:cubicBezTo>
                    <a:pt x="20057" y="3414"/>
                    <a:pt x="19616" y="5805"/>
                    <a:pt x="19176" y="8494"/>
                  </a:cubicBezTo>
                  <a:cubicBezTo>
                    <a:pt x="18735" y="11184"/>
                    <a:pt x="18294" y="14172"/>
                    <a:pt x="18184" y="15922"/>
                  </a:cubicBezTo>
                  <a:cubicBezTo>
                    <a:pt x="18073" y="17672"/>
                    <a:pt x="18294" y="18184"/>
                    <a:pt x="19176" y="18910"/>
                  </a:cubicBezTo>
                  <a:cubicBezTo>
                    <a:pt x="20057" y="19636"/>
                    <a:pt x="21600" y="20575"/>
                    <a:pt x="21380" y="21044"/>
                  </a:cubicBezTo>
                  <a:cubicBezTo>
                    <a:pt x="21159" y="21514"/>
                    <a:pt x="19176" y="21514"/>
                    <a:pt x="17302" y="21429"/>
                  </a:cubicBezTo>
                  <a:cubicBezTo>
                    <a:pt x="15429" y="21343"/>
                    <a:pt x="13665" y="21172"/>
                    <a:pt x="11902" y="210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4466494" y="2648494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4400"/>
                    <a:pt x="12600" y="7200"/>
                    <a:pt x="16200" y="3600"/>
                  </a:cubicBezTo>
                  <a:cubicBezTo>
                    <a:pt x="19800" y="0"/>
                    <a:pt x="20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5136965" y="2402961"/>
              <a:ext cx="250280" cy="40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58" fill="norm" stroke="1" extrusionOk="0">
                  <a:moveTo>
                    <a:pt x="21462" y="909"/>
                  </a:moveTo>
                  <a:cubicBezTo>
                    <a:pt x="20917" y="455"/>
                    <a:pt x="20373" y="0"/>
                    <a:pt x="18467" y="0"/>
                  </a:cubicBezTo>
                  <a:cubicBezTo>
                    <a:pt x="16561" y="0"/>
                    <a:pt x="13294" y="455"/>
                    <a:pt x="10662" y="1023"/>
                  </a:cubicBezTo>
                  <a:cubicBezTo>
                    <a:pt x="8030" y="1592"/>
                    <a:pt x="6033" y="2274"/>
                    <a:pt x="4854" y="3183"/>
                  </a:cubicBezTo>
                  <a:cubicBezTo>
                    <a:pt x="3674" y="4093"/>
                    <a:pt x="3311" y="5229"/>
                    <a:pt x="2857" y="7389"/>
                  </a:cubicBezTo>
                  <a:cubicBezTo>
                    <a:pt x="2403" y="9549"/>
                    <a:pt x="1859" y="12733"/>
                    <a:pt x="1405" y="14665"/>
                  </a:cubicBezTo>
                  <a:cubicBezTo>
                    <a:pt x="951" y="16598"/>
                    <a:pt x="588" y="17280"/>
                    <a:pt x="316" y="17962"/>
                  </a:cubicBezTo>
                  <a:cubicBezTo>
                    <a:pt x="44" y="18644"/>
                    <a:pt x="-138" y="19326"/>
                    <a:pt x="134" y="19838"/>
                  </a:cubicBezTo>
                  <a:cubicBezTo>
                    <a:pt x="407" y="20349"/>
                    <a:pt x="1133" y="20691"/>
                    <a:pt x="4037" y="20975"/>
                  </a:cubicBezTo>
                  <a:cubicBezTo>
                    <a:pt x="6941" y="21259"/>
                    <a:pt x="12023" y="21486"/>
                    <a:pt x="15109" y="21543"/>
                  </a:cubicBezTo>
                  <a:cubicBezTo>
                    <a:pt x="18195" y="21600"/>
                    <a:pt x="19284" y="21486"/>
                    <a:pt x="20373" y="213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5145944" y="2610394"/>
              <a:ext cx="247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6800"/>
                    <a:pt x="3323" y="12000"/>
                    <a:pt x="6923" y="8400"/>
                  </a:cubicBezTo>
                  <a:cubicBezTo>
                    <a:pt x="10523" y="4800"/>
                    <a:pt x="1606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5442191" y="2397391"/>
              <a:ext cx="294304" cy="39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44" fill="norm" stroke="1" extrusionOk="0">
                  <a:moveTo>
                    <a:pt x="21452" y="2587"/>
                  </a:moveTo>
                  <a:cubicBezTo>
                    <a:pt x="21298" y="1901"/>
                    <a:pt x="21143" y="1215"/>
                    <a:pt x="19909" y="701"/>
                  </a:cubicBezTo>
                  <a:cubicBezTo>
                    <a:pt x="18675" y="187"/>
                    <a:pt x="16361" y="-156"/>
                    <a:pt x="14046" y="73"/>
                  </a:cubicBezTo>
                  <a:cubicBezTo>
                    <a:pt x="11732" y="301"/>
                    <a:pt x="9418" y="1101"/>
                    <a:pt x="8029" y="2244"/>
                  </a:cubicBezTo>
                  <a:cubicBezTo>
                    <a:pt x="6641" y="3387"/>
                    <a:pt x="6178" y="4873"/>
                    <a:pt x="5406" y="7158"/>
                  </a:cubicBezTo>
                  <a:cubicBezTo>
                    <a:pt x="4635" y="9444"/>
                    <a:pt x="3555" y="12530"/>
                    <a:pt x="2629" y="14530"/>
                  </a:cubicBezTo>
                  <a:cubicBezTo>
                    <a:pt x="1703" y="16530"/>
                    <a:pt x="932" y="17444"/>
                    <a:pt x="469" y="18187"/>
                  </a:cubicBezTo>
                  <a:cubicBezTo>
                    <a:pt x="6" y="18930"/>
                    <a:pt x="-148" y="19501"/>
                    <a:pt x="161" y="19844"/>
                  </a:cubicBezTo>
                  <a:cubicBezTo>
                    <a:pt x="469" y="20187"/>
                    <a:pt x="1241" y="20301"/>
                    <a:pt x="3478" y="20530"/>
                  </a:cubicBezTo>
                  <a:cubicBezTo>
                    <a:pt x="5715" y="20758"/>
                    <a:pt x="9418" y="21101"/>
                    <a:pt x="13121" y="214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5717444" y="2527844"/>
              <a:ext cx="152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1557"/>
                    <a:pt x="6600" y="3114"/>
                    <a:pt x="10200" y="6714"/>
                  </a:cubicBezTo>
                  <a:cubicBezTo>
                    <a:pt x="13800" y="10314"/>
                    <a:pt x="17700" y="159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5731968" y="2557789"/>
              <a:ext cx="163277" cy="236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81" fill="norm" stroke="1" extrusionOk="0">
                  <a:moveTo>
                    <a:pt x="21091" y="163"/>
                  </a:moveTo>
                  <a:cubicBezTo>
                    <a:pt x="19450" y="-28"/>
                    <a:pt x="17810" y="-219"/>
                    <a:pt x="15759" y="641"/>
                  </a:cubicBezTo>
                  <a:cubicBezTo>
                    <a:pt x="13709" y="1501"/>
                    <a:pt x="11248" y="3413"/>
                    <a:pt x="8377" y="6471"/>
                  </a:cubicBezTo>
                  <a:cubicBezTo>
                    <a:pt x="5506" y="9530"/>
                    <a:pt x="2225" y="13735"/>
                    <a:pt x="858" y="16411"/>
                  </a:cubicBezTo>
                  <a:cubicBezTo>
                    <a:pt x="-509" y="19087"/>
                    <a:pt x="38" y="20234"/>
                    <a:pt x="585" y="213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5907944" y="2451644"/>
              <a:ext cx="18640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0" y="2274"/>
                  </a:moveTo>
                  <a:cubicBezTo>
                    <a:pt x="2184" y="1516"/>
                    <a:pt x="4369" y="758"/>
                    <a:pt x="7402" y="379"/>
                  </a:cubicBezTo>
                  <a:cubicBezTo>
                    <a:pt x="10436" y="0"/>
                    <a:pt x="14319" y="0"/>
                    <a:pt x="16867" y="0"/>
                  </a:cubicBezTo>
                  <a:cubicBezTo>
                    <a:pt x="19416" y="0"/>
                    <a:pt x="20629" y="0"/>
                    <a:pt x="21115" y="316"/>
                  </a:cubicBezTo>
                  <a:cubicBezTo>
                    <a:pt x="21600" y="632"/>
                    <a:pt x="21357" y="1263"/>
                    <a:pt x="20751" y="3663"/>
                  </a:cubicBezTo>
                  <a:cubicBezTo>
                    <a:pt x="20144" y="6063"/>
                    <a:pt x="19173" y="10232"/>
                    <a:pt x="18809" y="12947"/>
                  </a:cubicBezTo>
                  <a:cubicBezTo>
                    <a:pt x="18445" y="15663"/>
                    <a:pt x="18688" y="16926"/>
                    <a:pt x="19173" y="18063"/>
                  </a:cubicBezTo>
                  <a:cubicBezTo>
                    <a:pt x="19658" y="19200"/>
                    <a:pt x="20387" y="20211"/>
                    <a:pt x="20022" y="20779"/>
                  </a:cubicBezTo>
                  <a:cubicBezTo>
                    <a:pt x="19658" y="21347"/>
                    <a:pt x="18202" y="21474"/>
                    <a:pt x="16867" y="21537"/>
                  </a:cubicBezTo>
                  <a:cubicBezTo>
                    <a:pt x="15533" y="21600"/>
                    <a:pt x="14319" y="21600"/>
                    <a:pt x="1310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6187344" y="2426244"/>
              <a:ext cx="116818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600" fill="norm" stroke="1" extrusionOk="0">
                  <a:moveTo>
                    <a:pt x="10055" y="0"/>
                  </a:moveTo>
                  <a:cubicBezTo>
                    <a:pt x="13407" y="1600"/>
                    <a:pt x="16759" y="3200"/>
                    <a:pt x="18807" y="5750"/>
                  </a:cubicBezTo>
                  <a:cubicBezTo>
                    <a:pt x="20855" y="8300"/>
                    <a:pt x="21600" y="11800"/>
                    <a:pt x="18248" y="14600"/>
                  </a:cubicBezTo>
                  <a:cubicBezTo>
                    <a:pt x="14897" y="17400"/>
                    <a:pt x="7448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4929271" y="2350044"/>
              <a:ext cx="248424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600" fill="norm" stroke="1" extrusionOk="0">
                  <a:moveTo>
                    <a:pt x="11749" y="0"/>
                  </a:moveTo>
                  <a:cubicBezTo>
                    <a:pt x="10333" y="554"/>
                    <a:pt x="8917" y="1108"/>
                    <a:pt x="7058" y="2651"/>
                  </a:cubicBezTo>
                  <a:cubicBezTo>
                    <a:pt x="5199" y="4193"/>
                    <a:pt x="2897" y="6725"/>
                    <a:pt x="1392" y="9020"/>
                  </a:cubicBezTo>
                  <a:cubicBezTo>
                    <a:pt x="-113" y="11314"/>
                    <a:pt x="-821" y="13371"/>
                    <a:pt x="1481" y="15310"/>
                  </a:cubicBezTo>
                  <a:cubicBezTo>
                    <a:pt x="3782" y="17248"/>
                    <a:pt x="9094" y="19068"/>
                    <a:pt x="12812" y="20097"/>
                  </a:cubicBezTo>
                  <a:cubicBezTo>
                    <a:pt x="16530" y="21125"/>
                    <a:pt x="18654" y="21363"/>
                    <a:pt x="2077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6339744" y="2187304"/>
              <a:ext cx="177801" cy="200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3092"/>
                  </a:moveTo>
                  <a:cubicBezTo>
                    <a:pt x="771" y="2201"/>
                    <a:pt x="1543" y="1310"/>
                    <a:pt x="2700" y="642"/>
                  </a:cubicBezTo>
                  <a:cubicBezTo>
                    <a:pt x="3857" y="-26"/>
                    <a:pt x="5400" y="-471"/>
                    <a:pt x="6686" y="865"/>
                  </a:cubicBezTo>
                  <a:cubicBezTo>
                    <a:pt x="7971" y="2201"/>
                    <a:pt x="9000" y="5319"/>
                    <a:pt x="8486" y="8214"/>
                  </a:cubicBezTo>
                  <a:cubicBezTo>
                    <a:pt x="7971" y="11108"/>
                    <a:pt x="5914" y="13781"/>
                    <a:pt x="3986" y="15896"/>
                  </a:cubicBezTo>
                  <a:cubicBezTo>
                    <a:pt x="2057" y="18011"/>
                    <a:pt x="257" y="19570"/>
                    <a:pt x="514" y="20350"/>
                  </a:cubicBezTo>
                  <a:cubicBezTo>
                    <a:pt x="771" y="21129"/>
                    <a:pt x="3086" y="21129"/>
                    <a:pt x="6943" y="21129"/>
                  </a:cubicBezTo>
                  <a:cubicBezTo>
                    <a:pt x="10800" y="21129"/>
                    <a:pt x="16200" y="21129"/>
                    <a:pt x="21600" y="211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6809644" y="2788194"/>
              <a:ext cx="298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62" y="16457"/>
                    <a:pt x="10723" y="11314"/>
                    <a:pt x="14247" y="8229"/>
                  </a:cubicBezTo>
                  <a:cubicBezTo>
                    <a:pt x="17770" y="5143"/>
                    <a:pt x="19455" y="4114"/>
                    <a:pt x="20374" y="3086"/>
                  </a:cubicBezTo>
                  <a:cubicBezTo>
                    <a:pt x="21294" y="2057"/>
                    <a:pt x="2144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6969452" y="2692944"/>
              <a:ext cx="2434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70"/>
                    <a:pt x="6300" y="939"/>
                    <a:pt x="2700" y="2035"/>
                  </a:cubicBezTo>
                  <a:cubicBezTo>
                    <a:pt x="-900" y="3130"/>
                    <a:pt x="-900" y="4852"/>
                    <a:pt x="2700" y="8217"/>
                  </a:cubicBezTo>
                  <a:cubicBezTo>
                    <a:pt x="6300" y="11583"/>
                    <a:pt x="13500" y="16591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7817412" y="2562522"/>
              <a:ext cx="270845" cy="46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90" fill="norm" stroke="1" extrusionOk="0">
                  <a:moveTo>
                    <a:pt x="21083" y="2493"/>
                  </a:moveTo>
                  <a:cubicBezTo>
                    <a:pt x="21249" y="1714"/>
                    <a:pt x="21415" y="936"/>
                    <a:pt x="21000" y="498"/>
                  </a:cubicBezTo>
                  <a:cubicBezTo>
                    <a:pt x="20584" y="60"/>
                    <a:pt x="19587" y="-37"/>
                    <a:pt x="17012" y="12"/>
                  </a:cubicBezTo>
                  <a:cubicBezTo>
                    <a:pt x="14437" y="60"/>
                    <a:pt x="10283" y="255"/>
                    <a:pt x="7790" y="401"/>
                  </a:cubicBezTo>
                  <a:cubicBezTo>
                    <a:pt x="5298" y="547"/>
                    <a:pt x="4467" y="644"/>
                    <a:pt x="3720" y="839"/>
                  </a:cubicBezTo>
                  <a:cubicBezTo>
                    <a:pt x="2972" y="1033"/>
                    <a:pt x="2307" y="1325"/>
                    <a:pt x="2141" y="2104"/>
                  </a:cubicBezTo>
                  <a:cubicBezTo>
                    <a:pt x="1975" y="2882"/>
                    <a:pt x="2307" y="4147"/>
                    <a:pt x="2557" y="6093"/>
                  </a:cubicBezTo>
                  <a:cubicBezTo>
                    <a:pt x="2806" y="8039"/>
                    <a:pt x="2972" y="10666"/>
                    <a:pt x="2557" y="12952"/>
                  </a:cubicBezTo>
                  <a:cubicBezTo>
                    <a:pt x="2141" y="15239"/>
                    <a:pt x="1144" y="17185"/>
                    <a:pt x="563" y="18498"/>
                  </a:cubicBezTo>
                  <a:cubicBezTo>
                    <a:pt x="-19" y="19812"/>
                    <a:pt x="-185" y="20493"/>
                    <a:pt x="230" y="20931"/>
                  </a:cubicBezTo>
                  <a:cubicBezTo>
                    <a:pt x="646" y="21368"/>
                    <a:pt x="1643" y="21563"/>
                    <a:pt x="4384" y="21466"/>
                  </a:cubicBezTo>
                  <a:cubicBezTo>
                    <a:pt x="7126" y="21368"/>
                    <a:pt x="11612" y="20979"/>
                    <a:pt x="14270" y="20639"/>
                  </a:cubicBezTo>
                  <a:cubicBezTo>
                    <a:pt x="16929" y="20298"/>
                    <a:pt x="17760" y="20006"/>
                    <a:pt x="18590" y="197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7857394" y="2813594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300"/>
                    <a:pt x="10800" y="9000"/>
                    <a:pt x="14400" y="5400"/>
                  </a:cubicBezTo>
                  <a:cubicBezTo>
                    <a:pt x="18000" y="1800"/>
                    <a:pt x="198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8255136" y="2541578"/>
              <a:ext cx="256309" cy="437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5" fill="norm" stroke="1" extrusionOk="0">
                  <a:moveTo>
                    <a:pt x="21439" y="1818"/>
                  </a:moveTo>
                  <a:cubicBezTo>
                    <a:pt x="18960" y="1091"/>
                    <a:pt x="16482" y="364"/>
                    <a:pt x="14180" y="105"/>
                  </a:cubicBezTo>
                  <a:cubicBezTo>
                    <a:pt x="11878" y="-155"/>
                    <a:pt x="9754" y="53"/>
                    <a:pt x="7806" y="883"/>
                  </a:cubicBezTo>
                  <a:cubicBezTo>
                    <a:pt x="5859" y="1714"/>
                    <a:pt x="4088" y="3168"/>
                    <a:pt x="3114" y="5505"/>
                  </a:cubicBezTo>
                  <a:cubicBezTo>
                    <a:pt x="2141" y="7841"/>
                    <a:pt x="1964" y="11060"/>
                    <a:pt x="1609" y="13501"/>
                  </a:cubicBezTo>
                  <a:cubicBezTo>
                    <a:pt x="1255" y="15941"/>
                    <a:pt x="724" y="17603"/>
                    <a:pt x="370" y="18797"/>
                  </a:cubicBezTo>
                  <a:cubicBezTo>
                    <a:pt x="16" y="19991"/>
                    <a:pt x="-161" y="20718"/>
                    <a:pt x="193" y="21082"/>
                  </a:cubicBezTo>
                  <a:cubicBezTo>
                    <a:pt x="547" y="21445"/>
                    <a:pt x="1432" y="21445"/>
                    <a:pt x="3823" y="21445"/>
                  </a:cubicBezTo>
                  <a:cubicBezTo>
                    <a:pt x="6213" y="21445"/>
                    <a:pt x="10108" y="21445"/>
                    <a:pt x="14003" y="214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8574944" y="2642144"/>
              <a:ext cx="127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84"/>
                    <a:pt x="7200" y="6968"/>
                    <a:pt x="10800" y="10568"/>
                  </a:cubicBezTo>
                  <a:cubicBezTo>
                    <a:pt x="14400" y="14168"/>
                    <a:pt x="18000" y="178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8658673" y="2705644"/>
              <a:ext cx="125822" cy="31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73" fill="norm" stroke="1" extrusionOk="0">
                  <a:moveTo>
                    <a:pt x="21399" y="0"/>
                  </a:moveTo>
                  <a:cubicBezTo>
                    <a:pt x="15999" y="2919"/>
                    <a:pt x="10599" y="5838"/>
                    <a:pt x="6999" y="9049"/>
                  </a:cubicBezTo>
                  <a:cubicBezTo>
                    <a:pt x="3399" y="12259"/>
                    <a:pt x="1599" y="15762"/>
                    <a:pt x="699" y="18024"/>
                  </a:cubicBezTo>
                  <a:cubicBezTo>
                    <a:pt x="-201" y="20286"/>
                    <a:pt x="-201" y="21308"/>
                    <a:pt x="519" y="21454"/>
                  </a:cubicBezTo>
                  <a:cubicBezTo>
                    <a:pt x="1239" y="21600"/>
                    <a:pt x="2679" y="20870"/>
                    <a:pt x="4119" y="201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8816244" y="2535374"/>
              <a:ext cx="133351" cy="14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3635"/>
                  </a:moveTo>
                  <a:cubicBezTo>
                    <a:pt x="1029" y="2364"/>
                    <a:pt x="2057" y="1094"/>
                    <a:pt x="3771" y="458"/>
                  </a:cubicBezTo>
                  <a:cubicBezTo>
                    <a:pt x="5486" y="-177"/>
                    <a:pt x="7886" y="-177"/>
                    <a:pt x="9429" y="617"/>
                  </a:cubicBezTo>
                  <a:cubicBezTo>
                    <a:pt x="10971" y="1411"/>
                    <a:pt x="11657" y="2999"/>
                    <a:pt x="10971" y="5699"/>
                  </a:cubicBezTo>
                  <a:cubicBezTo>
                    <a:pt x="10286" y="8399"/>
                    <a:pt x="8229" y="12211"/>
                    <a:pt x="6686" y="14752"/>
                  </a:cubicBezTo>
                  <a:cubicBezTo>
                    <a:pt x="5143" y="17294"/>
                    <a:pt x="4114" y="18564"/>
                    <a:pt x="4457" y="19517"/>
                  </a:cubicBezTo>
                  <a:cubicBezTo>
                    <a:pt x="4800" y="20470"/>
                    <a:pt x="6514" y="21105"/>
                    <a:pt x="9600" y="21264"/>
                  </a:cubicBezTo>
                  <a:cubicBezTo>
                    <a:pt x="12686" y="21423"/>
                    <a:pt x="17143" y="21105"/>
                    <a:pt x="21600" y="207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9006744" y="2548074"/>
              <a:ext cx="168365" cy="54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04" fill="norm" stroke="1" extrusionOk="0">
                  <a:moveTo>
                    <a:pt x="810" y="947"/>
                  </a:moveTo>
                  <a:cubicBezTo>
                    <a:pt x="5670" y="616"/>
                    <a:pt x="10530" y="285"/>
                    <a:pt x="13635" y="120"/>
                  </a:cubicBezTo>
                  <a:cubicBezTo>
                    <a:pt x="16740" y="-46"/>
                    <a:pt x="18090" y="-46"/>
                    <a:pt x="18900" y="161"/>
                  </a:cubicBezTo>
                  <a:cubicBezTo>
                    <a:pt x="19710" y="368"/>
                    <a:pt x="19980" y="782"/>
                    <a:pt x="19440" y="1899"/>
                  </a:cubicBezTo>
                  <a:cubicBezTo>
                    <a:pt x="18900" y="3016"/>
                    <a:pt x="17550" y="4837"/>
                    <a:pt x="16740" y="7071"/>
                  </a:cubicBezTo>
                  <a:cubicBezTo>
                    <a:pt x="15930" y="9306"/>
                    <a:pt x="15660" y="11954"/>
                    <a:pt x="16200" y="14188"/>
                  </a:cubicBezTo>
                  <a:cubicBezTo>
                    <a:pt x="16740" y="16423"/>
                    <a:pt x="18090" y="18244"/>
                    <a:pt x="19305" y="19402"/>
                  </a:cubicBezTo>
                  <a:cubicBezTo>
                    <a:pt x="20520" y="20561"/>
                    <a:pt x="21600" y="21057"/>
                    <a:pt x="21465" y="21306"/>
                  </a:cubicBezTo>
                  <a:cubicBezTo>
                    <a:pt x="21330" y="21554"/>
                    <a:pt x="19980" y="21554"/>
                    <a:pt x="16200" y="21388"/>
                  </a:cubicBezTo>
                  <a:cubicBezTo>
                    <a:pt x="12420" y="21223"/>
                    <a:pt x="6210" y="20892"/>
                    <a:pt x="0" y="205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9457594" y="2883444"/>
              <a:ext cx="279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5600"/>
                    <a:pt x="9818" y="9600"/>
                    <a:pt x="13418" y="6000"/>
                  </a:cubicBezTo>
                  <a:cubicBezTo>
                    <a:pt x="17018" y="2400"/>
                    <a:pt x="1930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9947455" y="2652294"/>
              <a:ext cx="227690" cy="40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61" fill="norm" stroke="1" extrusionOk="0">
                  <a:moveTo>
                    <a:pt x="19714" y="1136"/>
                  </a:moveTo>
                  <a:cubicBezTo>
                    <a:pt x="17914" y="690"/>
                    <a:pt x="16114" y="245"/>
                    <a:pt x="13214" y="78"/>
                  </a:cubicBezTo>
                  <a:cubicBezTo>
                    <a:pt x="10314" y="-89"/>
                    <a:pt x="6314" y="22"/>
                    <a:pt x="3914" y="301"/>
                  </a:cubicBezTo>
                  <a:cubicBezTo>
                    <a:pt x="1514" y="579"/>
                    <a:pt x="714" y="1024"/>
                    <a:pt x="314" y="1915"/>
                  </a:cubicBezTo>
                  <a:cubicBezTo>
                    <a:pt x="-86" y="2806"/>
                    <a:pt x="-86" y="4142"/>
                    <a:pt x="214" y="6870"/>
                  </a:cubicBezTo>
                  <a:cubicBezTo>
                    <a:pt x="514" y="9598"/>
                    <a:pt x="1114" y="13717"/>
                    <a:pt x="1314" y="16055"/>
                  </a:cubicBezTo>
                  <a:cubicBezTo>
                    <a:pt x="1514" y="18393"/>
                    <a:pt x="1314" y="18950"/>
                    <a:pt x="1214" y="19618"/>
                  </a:cubicBezTo>
                  <a:cubicBezTo>
                    <a:pt x="1114" y="20286"/>
                    <a:pt x="1114" y="21066"/>
                    <a:pt x="4514" y="21288"/>
                  </a:cubicBezTo>
                  <a:cubicBezTo>
                    <a:pt x="7914" y="21511"/>
                    <a:pt x="14714" y="21177"/>
                    <a:pt x="21514" y="208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9940194" y="2883444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7486"/>
                    <a:pt x="1440" y="13371"/>
                    <a:pt x="5040" y="9771"/>
                  </a:cubicBezTo>
                  <a:cubicBezTo>
                    <a:pt x="8640" y="6171"/>
                    <a:pt x="1512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0277219" y="2658760"/>
              <a:ext cx="247176" cy="40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04" fill="norm" stroke="1" extrusionOk="0">
                  <a:moveTo>
                    <a:pt x="21376" y="2844"/>
                  </a:moveTo>
                  <a:cubicBezTo>
                    <a:pt x="20095" y="1940"/>
                    <a:pt x="18813" y="1035"/>
                    <a:pt x="16983" y="526"/>
                  </a:cubicBezTo>
                  <a:cubicBezTo>
                    <a:pt x="15152" y="17"/>
                    <a:pt x="12773" y="-96"/>
                    <a:pt x="11308" y="74"/>
                  </a:cubicBezTo>
                  <a:cubicBezTo>
                    <a:pt x="9844" y="243"/>
                    <a:pt x="9295" y="696"/>
                    <a:pt x="8288" y="2279"/>
                  </a:cubicBezTo>
                  <a:cubicBezTo>
                    <a:pt x="7281" y="3862"/>
                    <a:pt x="5817" y="6576"/>
                    <a:pt x="4444" y="9460"/>
                  </a:cubicBezTo>
                  <a:cubicBezTo>
                    <a:pt x="3071" y="12344"/>
                    <a:pt x="1790" y="15397"/>
                    <a:pt x="966" y="17207"/>
                  </a:cubicBezTo>
                  <a:cubicBezTo>
                    <a:pt x="142" y="19016"/>
                    <a:pt x="-224" y="19581"/>
                    <a:pt x="142" y="19977"/>
                  </a:cubicBezTo>
                  <a:cubicBezTo>
                    <a:pt x="508" y="20373"/>
                    <a:pt x="1607" y="20599"/>
                    <a:pt x="4352" y="20825"/>
                  </a:cubicBezTo>
                  <a:cubicBezTo>
                    <a:pt x="7098" y="21052"/>
                    <a:pt x="11491" y="21278"/>
                    <a:pt x="15884" y="215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0619644" y="2745722"/>
              <a:ext cx="133351" cy="13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697"/>
                  </a:moveTo>
                  <a:cubicBezTo>
                    <a:pt x="1714" y="22"/>
                    <a:pt x="3429" y="-653"/>
                    <a:pt x="5829" y="1203"/>
                  </a:cubicBezTo>
                  <a:cubicBezTo>
                    <a:pt x="8229" y="3059"/>
                    <a:pt x="11314" y="7447"/>
                    <a:pt x="14057" y="11160"/>
                  </a:cubicBezTo>
                  <a:cubicBezTo>
                    <a:pt x="16800" y="14872"/>
                    <a:pt x="19200" y="17910"/>
                    <a:pt x="21600" y="209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0691147" y="2810917"/>
              <a:ext cx="118998" cy="25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70" fill="norm" stroke="1" extrusionOk="0">
                  <a:moveTo>
                    <a:pt x="20937" y="224"/>
                  </a:moveTo>
                  <a:cubicBezTo>
                    <a:pt x="19075" y="47"/>
                    <a:pt x="17213" y="-130"/>
                    <a:pt x="15537" y="136"/>
                  </a:cubicBezTo>
                  <a:cubicBezTo>
                    <a:pt x="13861" y="401"/>
                    <a:pt x="12371" y="1109"/>
                    <a:pt x="9578" y="3942"/>
                  </a:cubicBezTo>
                  <a:cubicBezTo>
                    <a:pt x="6785" y="6775"/>
                    <a:pt x="2689" y="11732"/>
                    <a:pt x="1013" y="15008"/>
                  </a:cubicBezTo>
                  <a:cubicBezTo>
                    <a:pt x="-663" y="18283"/>
                    <a:pt x="82" y="19877"/>
                    <a:pt x="827" y="214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0848193" y="2751377"/>
              <a:ext cx="158367" cy="34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88" fill="norm" stroke="1" extrusionOk="0">
                  <a:moveTo>
                    <a:pt x="848" y="2277"/>
                  </a:moveTo>
                  <a:cubicBezTo>
                    <a:pt x="287" y="1492"/>
                    <a:pt x="-274" y="706"/>
                    <a:pt x="147" y="314"/>
                  </a:cubicBezTo>
                  <a:cubicBezTo>
                    <a:pt x="568" y="-79"/>
                    <a:pt x="1970" y="-79"/>
                    <a:pt x="4775" y="183"/>
                  </a:cubicBezTo>
                  <a:cubicBezTo>
                    <a:pt x="7581" y="445"/>
                    <a:pt x="11788" y="968"/>
                    <a:pt x="14594" y="1426"/>
                  </a:cubicBezTo>
                  <a:cubicBezTo>
                    <a:pt x="17399" y="1885"/>
                    <a:pt x="18801" y="2277"/>
                    <a:pt x="19783" y="3128"/>
                  </a:cubicBezTo>
                  <a:cubicBezTo>
                    <a:pt x="20765" y="3979"/>
                    <a:pt x="21326" y="5288"/>
                    <a:pt x="20765" y="7710"/>
                  </a:cubicBezTo>
                  <a:cubicBezTo>
                    <a:pt x="20204" y="10132"/>
                    <a:pt x="18521" y="13666"/>
                    <a:pt x="17679" y="15761"/>
                  </a:cubicBezTo>
                  <a:cubicBezTo>
                    <a:pt x="16838" y="17856"/>
                    <a:pt x="16838" y="18510"/>
                    <a:pt x="16557" y="19230"/>
                  </a:cubicBezTo>
                  <a:cubicBezTo>
                    <a:pt x="16277" y="19950"/>
                    <a:pt x="15716" y="20736"/>
                    <a:pt x="14453" y="21128"/>
                  </a:cubicBezTo>
                  <a:cubicBezTo>
                    <a:pt x="13191" y="21521"/>
                    <a:pt x="11227" y="21521"/>
                    <a:pt x="9544" y="21456"/>
                  </a:cubicBezTo>
                  <a:cubicBezTo>
                    <a:pt x="7861" y="21390"/>
                    <a:pt x="6458" y="21259"/>
                    <a:pt x="5056" y="211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0981594" y="2775494"/>
              <a:ext cx="2142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16986" y="0"/>
                  </a:moveTo>
                  <a:cubicBezTo>
                    <a:pt x="18664" y="1290"/>
                    <a:pt x="20342" y="2579"/>
                    <a:pt x="20971" y="4782"/>
                  </a:cubicBezTo>
                  <a:cubicBezTo>
                    <a:pt x="21600" y="6985"/>
                    <a:pt x="21181" y="10101"/>
                    <a:pt x="18454" y="12896"/>
                  </a:cubicBezTo>
                  <a:cubicBezTo>
                    <a:pt x="15728" y="15690"/>
                    <a:pt x="10695" y="18161"/>
                    <a:pt x="7235" y="19558"/>
                  </a:cubicBezTo>
                  <a:cubicBezTo>
                    <a:pt x="3775" y="20955"/>
                    <a:pt x="1887" y="21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9692022" y="2500645"/>
              <a:ext cx="171973" cy="59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512" fill="norm" stroke="1" extrusionOk="0">
                  <a:moveTo>
                    <a:pt x="20121" y="988"/>
                  </a:moveTo>
                  <a:cubicBezTo>
                    <a:pt x="19349" y="681"/>
                    <a:pt x="18578" y="373"/>
                    <a:pt x="17549" y="181"/>
                  </a:cubicBezTo>
                  <a:cubicBezTo>
                    <a:pt x="16521" y="-11"/>
                    <a:pt x="15235" y="-88"/>
                    <a:pt x="13692" y="143"/>
                  </a:cubicBezTo>
                  <a:cubicBezTo>
                    <a:pt x="12149" y="373"/>
                    <a:pt x="10349" y="911"/>
                    <a:pt x="7778" y="2295"/>
                  </a:cubicBezTo>
                  <a:cubicBezTo>
                    <a:pt x="5206" y="3679"/>
                    <a:pt x="1863" y="5908"/>
                    <a:pt x="578" y="8329"/>
                  </a:cubicBezTo>
                  <a:cubicBezTo>
                    <a:pt x="-708" y="10750"/>
                    <a:pt x="63" y="13364"/>
                    <a:pt x="3792" y="15593"/>
                  </a:cubicBezTo>
                  <a:cubicBezTo>
                    <a:pt x="7521" y="17822"/>
                    <a:pt x="14206" y="19667"/>
                    <a:pt x="20892" y="21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1229244" y="2520945"/>
              <a:ext cx="127001" cy="21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3793"/>
                  </a:moveTo>
                  <a:cubicBezTo>
                    <a:pt x="1080" y="2547"/>
                    <a:pt x="2160" y="1301"/>
                    <a:pt x="3960" y="574"/>
                  </a:cubicBezTo>
                  <a:cubicBezTo>
                    <a:pt x="5760" y="-153"/>
                    <a:pt x="8280" y="-361"/>
                    <a:pt x="10260" y="989"/>
                  </a:cubicBezTo>
                  <a:cubicBezTo>
                    <a:pt x="12240" y="2339"/>
                    <a:pt x="13680" y="5247"/>
                    <a:pt x="12420" y="7843"/>
                  </a:cubicBezTo>
                  <a:cubicBezTo>
                    <a:pt x="11160" y="10439"/>
                    <a:pt x="7200" y="12724"/>
                    <a:pt x="4500" y="14489"/>
                  </a:cubicBezTo>
                  <a:cubicBezTo>
                    <a:pt x="1800" y="16254"/>
                    <a:pt x="360" y="17501"/>
                    <a:pt x="720" y="18227"/>
                  </a:cubicBezTo>
                  <a:cubicBezTo>
                    <a:pt x="1080" y="18954"/>
                    <a:pt x="3240" y="19162"/>
                    <a:pt x="7020" y="19577"/>
                  </a:cubicBezTo>
                  <a:cubicBezTo>
                    <a:pt x="10800" y="19993"/>
                    <a:pt x="16200" y="20616"/>
                    <a:pt x="21600" y="212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2694844" y="3084274"/>
              <a:ext cx="3014062" cy="148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32" fill="norm" stroke="1" extrusionOk="0">
                  <a:moveTo>
                    <a:pt x="0" y="21332"/>
                  </a:moveTo>
                  <a:cubicBezTo>
                    <a:pt x="394" y="19811"/>
                    <a:pt x="788" y="18290"/>
                    <a:pt x="1257" y="16921"/>
                  </a:cubicBezTo>
                  <a:cubicBezTo>
                    <a:pt x="1727" y="15552"/>
                    <a:pt x="2272" y="14335"/>
                    <a:pt x="2870" y="13118"/>
                  </a:cubicBezTo>
                  <a:cubicBezTo>
                    <a:pt x="3469" y="11901"/>
                    <a:pt x="4120" y="10684"/>
                    <a:pt x="4726" y="9771"/>
                  </a:cubicBezTo>
                  <a:cubicBezTo>
                    <a:pt x="5332" y="8859"/>
                    <a:pt x="5892" y="8250"/>
                    <a:pt x="6483" y="7642"/>
                  </a:cubicBezTo>
                  <a:cubicBezTo>
                    <a:pt x="7074" y="7033"/>
                    <a:pt x="7695" y="6425"/>
                    <a:pt x="8339" y="5969"/>
                  </a:cubicBezTo>
                  <a:cubicBezTo>
                    <a:pt x="8982" y="5512"/>
                    <a:pt x="9649" y="5208"/>
                    <a:pt x="10285" y="5056"/>
                  </a:cubicBezTo>
                  <a:cubicBezTo>
                    <a:pt x="10921" y="4904"/>
                    <a:pt x="11527" y="4904"/>
                    <a:pt x="12110" y="5056"/>
                  </a:cubicBezTo>
                  <a:cubicBezTo>
                    <a:pt x="12693" y="5208"/>
                    <a:pt x="13254" y="5512"/>
                    <a:pt x="13829" y="5969"/>
                  </a:cubicBezTo>
                  <a:cubicBezTo>
                    <a:pt x="14405" y="6425"/>
                    <a:pt x="14996" y="7033"/>
                    <a:pt x="15549" y="7642"/>
                  </a:cubicBezTo>
                  <a:cubicBezTo>
                    <a:pt x="16102" y="8250"/>
                    <a:pt x="16617" y="8859"/>
                    <a:pt x="17162" y="8402"/>
                  </a:cubicBezTo>
                  <a:cubicBezTo>
                    <a:pt x="17707" y="7946"/>
                    <a:pt x="18283" y="6425"/>
                    <a:pt x="18798" y="5208"/>
                  </a:cubicBezTo>
                  <a:cubicBezTo>
                    <a:pt x="19313" y="3991"/>
                    <a:pt x="19767" y="3078"/>
                    <a:pt x="20146" y="2318"/>
                  </a:cubicBezTo>
                  <a:cubicBezTo>
                    <a:pt x="20525" y="1557"/>
                    <a:pt x="20827" y="949"/>
                    <a:pt x="21077" y="493"/>
                  </a:cubicBezTo>
                  <a:cubicBezTo>
                    <a:pt x="21327" y="36"/>
                    <a:pt x="21524" y="-268"/>
                    <a:pt x="21562" y="340"/>
                  </a:cubicBezTo>
                  <a:cubicBezTo>
                    <a:pt x="21600" y="949"/>
                    <a:pt x="21479" y="2470"/>
                    <a:pt x="21358" y="39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7749444" y="3423194"/>
              <a:ext cx="2999814" cy="164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65" fill="norm" stroke="1" extrusionOk="0">
                  <a:moveTo>
                    <a:pt x="0" y="4154"/>
                  </a:moveTo>
                  <a:cubicBezTo>
                    <a:pt x="532" y="3877"/>
                    <a:pt x="1065" y="3600"/>
                    <a:pt x="1635" y="3046"/>
                  </a:cubicBezTo>
                  <a:cubicBezTo>
                    <a:pt x="2206" y="2492"/>
                    <a:pt x="2814" y="1662"/>
                    <a:pt x="3377" y="1108"/>
                  </a:cubicBezTo>
                  <a:cubicBezTo>
                    <a:pt x="3940" y="554"/>
                    <a:pt x="4457" y="277"/>
                    <a:pt x="5043" y="138"/>
                  </a:cubicBezTo>
                  <a:cubicBezTo>
                    <a:pt x="5628" y="0"/>
                    <a:pt x="6282" y="0"/>
                    <a:pt x="6830" y="0"/>
                  </a:cubicBezTo>
                  <a:cubicBezTo>
                    <a:pt x="7377" y="0"/>
                    <a:pt x="7819" y="0"/>
                    <a:pt x="8298" y="277"/>
                  </a:cubicBezTo>
                  <a:cubicBezTo>
                    <a:pt x="8777" y="554"/>
                    <a:pt x="9294" y="1108"/>
                    <a:pt x="9788" y="1523"/>
                  </a:cubicBezTo>
                  <a:cubicBezTo>
                    <a:pt x="10283" y="1938"/>
                    <a:pt x="10754" y="2215"/>
                    <a:pt x="11256" y="2769"/>
                  </a:cubicBezTo>
                  <a:cubicBezTo>
                    <a:pt x="11758" y="3323"/>
                    <a:pt x="12291" y="4154"/>
                    <a:pt x="12823" y="4985"/>
                  </a:cubicBezTo>
                  <a:cubicBezTo>
                    <a:pt x="13355" y="5815"/>
                    <a:pt x="13888" y="6646"/>
                    <a:pt x="14397" y="7338"/>
                  </a:cubicBezTo>
                  <a:cubicBezTo>
                    <a:pt x="14907" y="8031"/>
                    <a:pt x="15394" y="8585"/>
                    <a:pt x="15873" y="9415"/>
                  </a:cubicBezTo>
                  <a:cubicBezTo>
                    <a:pt x="16352" y="10246"/>
                    <a:pt x="16824" y="11354"/>
                    <a:pt x="17341" y="12600"/>
                  </a:cubicBezTo>
                  <a:cubicBezTo>
                    <a:pt x="17858" y="13846"/>
                    <a:pt x="18421" y="15231"/>
                    <a:pt x="19006" y="16615"/>
                  </a:cubicBezTo>
                  <a:cubicBezTo>
                    <a:pt x="19592" y="18000"/>
                    <a:pt x="20201" y="19385"/>
                    <a:pt x="20543" y="20215"/>
                  </a:cubicBezTo>
                  <a:cubicBezTo>
                    <a:pt x="20885" y="21046"/>
                    <a:pt x="20961" y="21323"/>
                    <a:pt x="21106" y="21462"/>
                  </a:cubicBezTo>
                  <a:cubicBezTo>
                    <a:pt x="21250" y="21600"/>
                    <a:pt x="21463" y="21600"/>
                    <a:pt x="21532" y="21462"/>
                  </a:cubicBezTo>
                  <a:cubicBezTo>
                    <a:pt x="21600" y="21323"/>
                    <a:pt x="21524" y="21046"/>
                    <a:pt x="21433" y="20769"/>
                  </a:cubicBezTo>
                  <a:cubicBezTo>
                    <a:pt x="21341" y="20492"/>
                    <a:pt x="21235" y="20215"/>
                    <a:pt x="21128" y="19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964594" y="4118784"/>
              <a:ext cx="203201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0" y="14453"/>
                    <a:pt x="0" y="8100"/>
                    <a:pt x="675" y="4288"/>
                  </a:cubicBezTo>
                  <a:cubicBezTo>
                    <a:pt x="1350" y="477"/>
                    <a:pt x="2700" y="-794"/>
                    <a:pt x="6300" y="477"/>
                  </a:cubicBezTo>
                  <a:cubicBezTo>
                    <a:pt x="9900" y="1747"/>
                    <a:pt x="15750" y="5559"/>
                    <a:pt x="21600" y="9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2009044" y="4274094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8000"/>
                    <a:pt x="11931" y="14400"/>
                    <a:pt x="15531" y="10800"/>
                  </a:cubicBezTo>
                  <a:cubicBezTo>
                    <a:pt x="19131" y="7200"/>
                    <a:pt x="2036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3149927" y="3872913"/>
              <a:ext cx="256118" cy="40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179" y="3435"/>
                  </a:moveTo>
                  <a:cubicBezTo>
                    <a:pt x="357" y="2873"/>
                    <a:pt x="536" y="2311"/>
                    <a:pt x="446" y="1692"/>
                  </a:cubicBezTo>
                  <a:cubicBezTo>
                    <a:pt x="357" y="1073"/>
                    <a:pt x="0" y="398"/>
                    <a:pt x="0" y="342"/>
                  </a:cubicBezTo>
                  <a:cubicBezTo>
                    <a:pt x="0" y="285"/>
                    <a:pt x="357" y="848"/>
                    <a:pt x="1339" y="2535"/>
                  </a:cubicBezTo>
                  <a:cubicBezTo>
                    <a:pt x="2321" y="4223"/>
                    <a:pt x="3927" y="7036"/>
                    <a:pt x="5712" y="10017"/>
                  </a:cubicBezTo>
                  <a:cubicBezTo>
                    <a:pt x="7498" y="12998"/>
                    <a:pt x="9461" y="16148"/>
                    <a:pt x="10800" y="18229"/>
                  </a:cubicBezTo>
                  <a:cubicBezTo>
                    <a:pt x="12139" y="20310"/>
                    <a:pt x="12853" y="21323"/>
                    <a:pt x="13210" y="21436"/>
                  </a:cubicBezTo>
                  <a:cubicBezTo>
                    <a:pt x="13567" y="21548"/>
                    <a:pt x="13567" y="20761"/>
                    <a:pt x="13656" y="18342"/>
                  </a:cubicBezTo>
                  <a:cubicBezTo>
                    <a:pt x="13745" y="15923"/>
                    <a:pt x="13924" y="11873"/>
                    <a:pt x="14460" y="8779"/>
                  </a:cubicBezTo>
                  <a:cubicBezTo>
                    <a:pt x="14995" y="5686"/>
                    <a:pt x="15888" y="3548"/>
                    <a:pt x="16512" y="2142"/>
                  </a:cubicBezTo>
                  <a:cubicBezTo>
                    <a:pt x="17137" y="735"/>
                    <a:pt x="17494" y="60"/>
                    <a:pt x="18030" y="4"/>
                  </a:cubicBezTo>
                  <a:cubicBezTo>
                    <a:pt x="18565" y="-52"/>
                    <a:pt x="19279" y="510"/>
                    <a:pt x="19904" y="1073"/>
                  </a:cubicBezTo>
                  <a:cubicBezTo>
                    <a:pt x="20529" y="1636"/>
                    <a:pt x="21064" y="2198"/>
                    <a:pt x="21600" y="27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3381641" y="4089739"/>
              <a:ext cx="189504" cy="13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126" fill="norm" stroke="1" extrusionOk="0">
                  <a:moveTo>
                    <a:pt x="15727" y="11814"/>
                  </a:moveTo>
                  <a:cubicBezTo>
                    <a:pt x="14047" y="8214"/>
                    <a:pt x="12367" y="4614"/>
                    <a:pt x="10327" y="2323"/>
                  </a:cubicBezTo>
                  <a:cubicBezTo>
                    <a:pt x="8287" y="32"/>
                    <a:pt x="5887" y="-950"/>
                    <a:pt x="3847" y="1177"/>
                  </a:cubicBezTo>
                  <a:cubicBezTo>
                    <a:pt x="1807" y="3305"/>
                    <a:pt x="127" y="8541"/>
                    <a:pt x="7" y="12468"/>
                  </a:cubicBezTo>
                  <a:cubicBezTo>
                    <a:pt x="-113" y="16395"/>
                    <a:pt x="1327" y="19014"/>
                    <a:pt x="3847" y="19832"/>
                  </a:cubicBezTo>
                  <a:cubicBezTo>
                    <a:pt x="6367" y="20650"/>
                    <a:pt x="9967" y="19668"/>
                    <a:pt x="12127" y="18032"/>
                  </a:cubicBezTo>
                  <a:cubicBezTo>
                    <a:pt x="14287" y="16395"/>
                    <a:pt x="15007" y="14105"/>
                    <a:pt x="15727" y="13614"/>
                  </a:cubicBezTo>
                  <a:cubicBezTo>
                    <a:pt x="16447" y="13123"/>
                    <a:pt x="17167" y="14432"/>
                    <a:pt x="18127" y="15250"/>
                  </a:cubicBezTo>
                  <a:cubicBezTo>
                    <a:pt x="19087" y="16068"/>
                    <a:pt x="20287" y="16395"/>
                    <a:pt x="21487" y="167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602894" y="4077244"/>
              <a:ext cx="203201" cy="20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4775"/>
                  </a:moveTo>
                  <a:cubicBezTo>
                    <a:pt x="675" y="3865"/>
                    <a:pt x="1350" y="2956"/>
                    <a:pt x="2138" y="2842"/>
                  </a:cubicBezTo>
                  <a:cubicBezTo>
                    <a:pt x="2925" y="2728"/>
                    <a:pt x="3825" y="3411"/>
                    <a:pt x="5513" y="5684"/>
                  </a:cubicBezTo>
                  <a:cubicBezTo>
                    <a:pt x="7200" y="7958"/>
                    <a:pt x="9675" y="11823"/>
                    <a:pt x="10912" y="14438"/>
                  </a:cubicBezTo>
                  <a:cubicBezTo>
                    <a:pt x="12150" y="17053"/>
                    <a:pt x="12150" y="18417"/>
                    <a:pt x="11812" y="19554"/>
                  </a:cubicBezTo>
                  <a:cubicBezTo>
                    <a:pt x="11475" y="20691"/>
                    <a:pt x="10800" y="21600"/>
                    <a:pt x="10350" y="21486"/>
                  </a:cubicBezTo>
                  <a:cubicBezTo>
                    <a:pt x="9900" y="21373"/>
                    <a:pt x="9675" y="20236"/>
                    <a:pt x="9788" y="17621"/>
                  </a:cubicBezTo>
                  <a:cubicBezTo>
                    <a:pt x="9900" y="15006"/>
                    <a:pt x="10350" y="10914"/>
                    <a:pt x="12375" y="7731"/>
                  </a:cubicBezTo>
                  <a:cubicBezTo>
                    <a:pt x="14400" y="4547"/>
                    <a:pt x="18000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941804" y="3875692"/>
              <a:ext cx="181791" cy="363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28" fill="norm" stroke="1" extrusionOk="0">
                  <a:moveTo>
                    <a:pt x="14620" y="4000"/>
                  </a:moveTo>
                  <a:cubicBezTo>
                    <a:pt x="14620" y="3131"/>
                    <a:pt x="14620" y="2262"/>
                    <a:pt x="13999" y="1579"/>
                  </a:cubicBezTo>
                  <a:cubicBezTo>
                    <a:pt x="13378" y="896"/>
                    <a:pt x="12137" y="400"/>
                    <a:pt x="10895" y="151"/>
                  </a:cubicBezTo>
                  <a:cubicBezTo>
                    <a:pt x="9654" y="-97"/>
                    <a:pt x="8413" y="-97"/>
                    <a:pt x="6799" y="586"/>
                  </a:cubicBezTo>
                  <a:cubicBezTo>
                    <a:pt x="5185" y="1269"/>
                    <a:pt x="3199" y="2634"/>
                    <a:pt x="1833" y="5055"/>
                  </a:cubicBezTo>
                  <a:cubicBezTo>
                    <a:pt x="468" y="7475"/>
                    <a:pt x="-277" y="10951"/>
                    <a:pt x="95" y="13744"/>
                  </a:cubicBezTo>
                  <a:cubicBezTo>
                    <a:pt x="468" y="16537"/>
                    <a:pt x="1957" y="18648"/>
                    <a:pt x="4689" y="19889"/>
                  </a:cubicBezTo>
                  <a:cubicBezTo>
                    <a:pt x="7420" y="21131"/>
                    <a:pt x="11392" y="21503"/>
                    <a:pt x="14371" y="21255"/>
                  </a:cubicBezTo>
                  <a:cubicBezTo>
                    <a:pt x="17351" y="21006"/>
                    <a:pt x="19337" y="20137"/>
                    <a:pt x="21323" y="192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4168044" y="3956594"/>
              <a:ext cx="165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2400"/>
                    <a:pt x="3323" y="4800"/>
                    <a:pt x="6231" y="7971"/>
                  </a:cubicBezTo>
                  <a:cubicBezTo>
                    <a:pt x="9138" y="11143"/>
                    <a:pt x="13292" y="15086"/>
                    <a:pt x="16062" y="17486"/>
                  </a:cubicBezTo>
                  <a:cubicBezTo>
                    <a:pt x="18831" y="19886"/>
                    <a:pt x="20215" y="20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4185433" y="3975644"/>
              <a:ext cx="122312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0"/>
                  </a:moveTo>
                  <a:cubicBezTo>
                    <a:pt x="18226" y="878"/>
                    <a:pt x="15297" y="1756"/>
                    <a:pt x="11636" y="4566"/>
                  </a:cubicBezTo>
                  <a:cubicBezTo>
                    <a:pt x="7975" y="7376"/>
                    <a:pt x="3582" y="12117"/>
                    <a:pt x="1569" y="15278"/>
                  </a:cubicBezTo>
                  <a:cubicBezTo>
                    <a:pt x="-445" y="18439"/>
                    <a:pt x="-79" y="20020"/>
                    <a:pt x="28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4396644" y="3861344"/>
              <a:ext cx="5814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600" fill="norm" stroke="1" extrusionOk="0">
                  <a:moveTo>
                    <a:pt x="2234" y="0"/>
                  </a:moveTo>
                  <a:cubicBezTo>
                    <a:pt x="8938" y="4800"/>
                    <a:pt x="15641" y="9600"/>
                    <a:pt x="18621" y="12900"/>
                  </a:cubicBezTo>
                  <a:cubicBezTo>
                    <a:pt x="21600" y="16200"/>
                    <a:pt x="20855" y="18000"/>
                    <a:pt x="17131" y="19200"/>
                  </a:cubicBezTo>
                  <a:cubicBezTo>
                    <a:pt x="13407" y="20400"/>
                    <a:pt x="6703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5101494" y="4096294"/>
              <a:ext cx="292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6200"/>
                    <a:pt x="8139" y="10800"/>
                    <a:pt x="11739" y="7200"/>
                  </a:cubicBezTo>
                  <a:cubicBezTo>
                    <a:pt x="15339" y="3600"/>
                    <a:pt x="1847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5247544" y="4007394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948"/>
                    <a:pt x="0" y="7897"/>
                    <a:pt x="3600" y="11497"/>
                  </a:cubicBezTo>
                  <a:cubicBezTo>
                    <a:pt x="7200" y="15097"/>
                    <a:pt x="14400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5488844" y="3918494"/>
              <a:ext cx="241301" cy="34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0"/>
                  </a:moveTo>
                  <a:cubicBezTo>
                    <a:pt x="758" y="3578"/>
                    <a:pt x="1516" y="7156"/>
                    <a:pt x="2653" y="10270"/>
                  </a:cubicBezTo>
                  <a:cubicBezTo>
                    <a:pt x="3789" y="13384"/>
                    <a:pt x="5305" y="16034"/>
                    <a:pt x="6442" y="17757"/>
                  </a:cubicBezTo>
                  <a:cubicBezTo>
                    <a:pt x="7579" y="19480"/>
                    <a:pt x="8337" y="20275"/>
                    <a:pt x="9189" y="20805"/>
                  </a:cubicBezTo>
                  <a:cubicBezTo>
                    <a:pt x="10042" y="21335"/>
                    <a:pt x="10989" y="21600"/>
                    <a:pt x="11747" y="21269"/>
                  </a:cubicBezTo>
                  <a:cubicBezTo>
                    <a:pt x="12505" y="20937"/>
                    <a:pt x="13074" y="20010"/>
                    <a:pt x="14021" y="17161"/>
                  </a:cubicBezTo>
                  <a:cubicBezTo>
                    <a:pt x="14968" y="14312"/>
                    <a:pt x="16295" y="9541"/>
                    <a:pt x="17242" y="6294"/>
                  </a:cubicBezTo>
                  <a:cubicBezTo>
                    <a:pt x="18189" y="3048"/>
                    <a:pt x="18758" y="1325"/>
                    <a:pt x="19421" y="795"/>
                  </a:cubicBezTo>
                  <a:cubicBezTo>
                    <a:pt x="20084" y="265"/>
                    <a:pt x="20842" y="928"/>
                    <a:pt x="21600" y="15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5749231" y="4056986"/>
              <a:ext cx="152364" cy="14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081" fill="norm" stroke="1" extrusionOk="0">
                  <a:moveTo>
                    <a:pt x="11535" y="6852"/>
                  </a:moveTo>
                  <a:cubicBezTo>
                    <a:pt x="11535" y="5264"/>
                    <a:pt x="11535" y="3676"/>
                    <a:pt x="10943" y="2405"/>
                  </a:cubicBezTo>
                  <a:cubicBezTo>
                    <a:pt x="10351" y="1135"/>
                    <a:pt x="9167" y="182"/>
                    <a:pt x="7836" y="23"/>
                  </a:cubicBezTo>
                  <a:cubicBezTo>
                    <a:pt x="6504" y="-136"/>
                    <a:pt x="5025" y="499"/>
                    <a:pt x="3546" y="3358"/>
                  </a:cubicBezTo>
                  <a:cubicBezTo>
                    <a:pt x="2066" y="6217"/>
                    <a:pt x="587" y="11299"/>
                    <a:pt x="143" y="14793"/>
                  </a:cubicBezTo>
                  <a:cubicBezTo>
                    <a:pt x="-301" y="18288"/>
                    <a:pt x="291" y="20193"/>
                    <a:pt x="1918" y="20829"/>
                  </a:cubicBezTo>
                  <a:cubicBezTo>
                    <a:pt x="3546" y="21464"/>
                    <a:pt x="6209" y="20829"/>
                    <a:pt x="7984" y="19717"/>
                  </a:cubicBezTo>
                  <a:cubicBezTo>
                    <a:pt x="9759" y="18605"/>
                    <a:pt x="10647" y="17017"/>
                    <a:pt x="11683" y="15270"/>
                  </a:cubicBezTo>
                  <a:cubicBezTo>
                    <a:pt x="12718" y="13523"/>
                    <a:pt x="13902" y="11617"/>
                    <a:pt x="14789" y="11776"/>
                  </a:cubicBezTo>
                  <a:cubicBezTo>
                    <a:pt x="15677" y="11935"/>
                    <a:pt x="16269" y="14158"/>
                    <a:pt x="17304" y="15588"/>
                  </a:cubicBezTo>
                  <a:cubicBezTo>
                    <a:pt x="18340" y="17017"/>
                    <a:pt x="19820" y="17652"/>
                    <a:pt x="21299" y="182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5920644" y="4032794"/>
              <a:ext cx="184151" cy="16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5049"/>
                  </a:moveTo>
                  <a:cubicBezTo>
                    <a:pt x="993" y="4208"/>
                    <a:pt x="1986" y="3366"/>
                    <a:pt x="3103" y="3226"/>
                  </a:cubicBezTo>
                  <a:cubicBezTo>
                    <a:pt x="4221" y="3086"/>
                    <a:pt x="5462" y="3647"/>
                    <a:pt x="7324" y="5470"/>
                  </a:cubicBezTo>
                  <a:cubicBezTo>
                    <a:pt x="9186" y="7294"/>
                    <a:pt x="11669" y="10379"/>
                    <a:pt x="13159" y="12623"/>
                  </a:cubicBezTo>
                  <a:cubicBezTo>
                    <a:pt x="14648" y="14868"/>
                    <a:pt x="15145" y="16270"/>
                    <a:pt x="15269" y="17813"/>
                  </a:cubicBezTo>
                  <a:cubicBezTo>
                    <a:pt x="15393" y="19356"/>
                    <a:pt x="15145" y="21039"/>
                    <a:pt x="14648" y="21319"/>
                  </a:cubicBezTo>
                  <a:cubicBezTo>
                    <a:pt x="14152" y="21600"/>
                    <a:pt x="13407" y="20478"/>
                    <a:pt x="14524" y="16691"/>
                  </a:cubicBezTo>
                  <a:cubicBezTo>
                    <a:pt x="15641" y="12904"/>
                    <a:pt x="18621" y="64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6241054" y="3857437"/>
              <a:ext cx="111391" cy="329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276" fill="norm" stroke="1" extrusionOk="0">
                  <a:moveTo>
                    <a:pt x="21050" y="2303"/>
                  </a:moveTo>
                  <a:cubicBezTo>
                    <a:pt x="20650" y="1483"/>
                    <a:pt x="20250" y="662"/>
                    <a:pt x="18850" y="252"/>
                  </a:cubicBezTo>
                  <a:cubicBezTo>
                    <a:pt x="17450" y="-158"/>
                    <a:pt x="15050" y="-158"/>
                    <a:pt x="11650" y="936"/>
                  </a:cubicBezTo>
                  <a:cubicBezTo>
                    <a:pt x="8250" y="2029"/>
                    <a:pt x="3850" y="4217"/>
                    <a:pt x="1650" y="7019"/>
                  </a:cubicBezTo>
                  <a:cubicBezTo>
                    <a:pt x="-550" y="9822"/>
                    <a:pt x="-550" y="13239"/>
                    <a:pt x="1650" y="15769"/>
                  </a:cubicBezTo>
                  <a:cubicBezTo>
                    <a:pt x="3850" y="18298"/>
                    <a:pt x="8250" y="19938"/>
                    <a:pt x="11850" y="20690"/>
                  </a:cubicBezTo>
                  <a:cubicBezTo>
                    <a:pt x="15450" y="21442"/>
                    <a:pt x="18250" y="21305"/>
                    <a:pt x="21050" y="211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6479444" y="3893094"/>
              <a:ext cx="1143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6271"/>
                    <a:pt x="8800" y="12542"/>
                    <a:pt x="12400" y="16142"/>
                  </a:cubicBezTo>
                  <a:cubicBezTo>
                    <a:pt x="16000" y="19742"/>
                    <a:pt x="18800" y="20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6568344" y="3928750"/>
              <a:ext cx="107951" cy="2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182"/>
                  </a:moveTo>
                  <a:cubicBezTo>
                    <a:pt x="19482" y="25"/>
                    <a:pt x="17365" y="-133"/>
                    <a:pt x="15882" y="182"/>
                  </a:cubicBezTo>
                  <a:cubicBezTo>
                    <a:pt x="14400" y="498"/>
                    <a:pt x="13553" y="1286"/>
                    <a:pt x="11224" y="3651"/>
                  </a:cubicBezTo>
                  <a:cubicBezTo>
                    <a:pt x="8894" y="6016"/>
                    <a:pt x="5082" y="9958"/>
                    <a:pt x="2965" y="13190"/>
                  </a:cubicBezTo>
                  <a:cubicBezTo>
                    <a:pt x="847" y="16422"/>
                    <a:pt x="424" y="18944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6727094" y="3943894"/>
              <a:ext cx="6773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8900" y="3038"/>
                    <a:pt x="21600" y="6075"/>
                    <a:pt x="21600" y="9225"/>
                  </a:cubicBezTo>
                  <a:cubicBezTo>
                    <a:pt x="21600" y="12375"/>
                    <a:pt x="18900" y="15637"/>
                    <a:pt x="14850" y="17719"/>
                  </a:cubicBezTo>
                  <a:cubicBezTo>
                    <a:pt x="10800" y="19800"/>
                    <a:pt x="540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5" name="Drawing"/>
          <p:cNvGrpSpPr/>
          <p:nvPr/>
        </p:nvGrpSpPr>
        <p:grpSpPr>
          <a:xfrm>
            <a:off x="623277" y="1776424"/>
            <a:ext cx="11416324" cy="6912049"/>
            <a:chOff x="0" y="0"/>
            <a:chExt cx="11416322" cy="6912047"/>
          </a:xfrm>
        </p:grpSpPr>
        <p:sp>
          <p:nvSpPr>
            <p:cNvPr id="2337" name="Line"/>
            <p:cNvSpPr/>
            <p:nvPr/>
          </p:nvSpPr>
          <p:spPr>
            <a:xfrm>
              <a:off x="0" y="155421"/>
              <a:ext cx="170473" cy="29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51" fill="norm" stroke="1" extrusionOk="0">
                  <a:moveTo>
                    <a:pt x="1477" y="4491"/>
                  </a:moveTo>
                  <a:cubicBezTo>
                    <a:pt x="2010" y="3725"/>
                    <a:pt x="2544" y="2959"/>
                    <a:pt x="2544" y="2959"/>
                  </a:cubicBezTo>
                  <a:cubicBezTo>
                    <a:pt x="2544" y="2959"/>
                    <a:pt x="2010" y="3725"/>
                    <a:pt x="2144" y="4414"/>
                  </a:cubicBezTo>
                  <a:cubicBezTo>
                    <a:pt x="2277" y="5104"/>
                    <a:pt x="3077" y="5716"/>
                    <a:pt x="5210" y="5946"/>
                  </a:cubicBezTo>
                  <a:cubicBezTo>
                    <a:pt x="7344" y="6176"/>
                    <a:pt x="10810" y="6023"/>
                    <a:pt x="13477" y="5333"/>
                  </a:cubicBezTo>
                  <a:cubicBezTo>
                    <a:pt x="16144" y="4644"/>
                    <a:pt x="18010" y="3418"/>
                    <a:pt x="19077" y="2423"/>
                  </a:cubicBezTo>
                  <a:cubicBezTo>
                    <a:pt x="20144" y="1427"/>
                    <a:pt x="20410" y="661"/>
                    <a:pt x="19877" y="278"/>
                  </a:cubicBezTo>
                  <a:cubicBezTo>
                    <a:pt x="19344" y="-105"/>
                    <a:pt x="18010" y="-105"/>
                    <a:pt x="16144" y="355"/>
                  </a:cubicBezTo>
                  <a:cubicBezTo>
                    <a:pt x="14277" y="814"/>
                    <a:pt x="11877" y="1733"/>
                    <a:pt x="10277" y="2652"/>
                  </a:cubicBezTo>
                  <a:cubicBezTo>
                    <a:pt x="8677" y="3572"/>
                    <a:pt x="7877" y="4491"/>
                    <a:pt x="8144" y="5180"/>
                  </a:cubicBezTo>
                  <a:cubicBezTo>
                    <a:pt x="8410" y="5869"/>
                    <a:pt x="9744" y="6329"/>
                    <a:pt x="10544" y="6942"/>
                  </a:cubicBezTo>
                  <a:cubicBezTo>
                    <a:pt x="11344" y="7555"/>
                    <a:pt x="11610" y="8321"/>
                    <a:pt x="10010" y="9776"/>
                  </a:cubicBezTo>
                  <a:cubicBezTo>
                    <a:pt x="8410" y="11231"/>
                    <a:pt x="4944" y="13376"/>
                    <a:pt x="2944" y="14831"/>
                  </a:cubicBezTo>
                  <a:cubicBezTo>
                    <a:pt x="944" y="16286"/>
                    <a:pt x="410" y="17052"/>
                    <a:pt x="144" y="17895"/>
                  </a:cubicBezTo>
                  <a:cubicBezTo>
                    <a:pt x="-123" y="18738"/>
                    <a:pt x="-123" y="19657"/>
                    <a:pt x="1077" y="20346"/>
                  </a:cubicBezTo>
                  <a:cubicBezTo>
                    <a:pt x="2277" y="21035"/>
                    <a:pt x="4677" y="21495"/>
                    <a:pt x="8277" y="21112"/>
                  </a:cubicBezTo>
                  <a:cubicBezTo>
                    <a:pt x="11877" y="20729"/>
                    <a:pt x="16677" y="19504"/>
                    <a:pt x="21477" y="18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214922" y="226249"/>
              <a:ext cx="266701" cy="17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0" y="8000"/>
                  </a:moveTo>
                  <a:cubicBezTo>
                    <a:pt x="0" y="6745"/>
                    <a:pt x="0" y="5489"/>
                    <a:pt x="600" y="4861"/>
                  </a:cubicBezTo>
                  <a:cubicBezTo>
                    <a:pt x="1200" y="4233"/>
                    <a:pt x="2400" y="4233"/>
                    <a:pt x="3429" y="4735"/>
                  </a:cubicBezTo>
                  <a:cubicBezTo>
                    <a:pt x="4457" y="5238"/>
                    <a:pt x="5314" y="6242"/>
                    <a:pt x="5314" y="8754"/>
                  </a:cubicBezTo>
                  <a:cubicBezTo>
                    <a:pt x="5314" y="11265"/>
                    <a:pt x="4457" y="15284"/>
                    <a:pt x="3600" y="17796"/>
                  </a:cubicBezTo>
                  <a:cubicBezTo>
                    <a:pt x="2743" y="20307"/>
                    <a:pt x="1886" y="21312"/>
                    <a:pt x="1543" y="21061"/>
                  </a:cubicBezTo>
                  <a:cubicBezTo>
                    <a:pt x="1200" y="20810"/>
                    <a:pt x="1371" y="19303"/>
                    <a:pt x="3171" y="15786"/>
                  </a:cubicBezTo>
                  <a:cubicBezTo>
                    <a:pt x="4971" y="12270"/>
                    <a:pt x="8400" y="6745"/>
                    <a:pt x="10457" y="3605"/>
                  </a:cubicBezTo>
                  <a:cubicBezTo>
                    <a:pt x="12514" y="465"/>
                    <a:pt x="13200" y="-288"/>
                    <a:pt x="13371" y="89"/>
                  </a:cubicBezTo>
                  <a:cubicBezTo>
                    <a:pt x="13543" y="465"/>
                    <a:pt x="13200" y="1972"/>
                    <a:pt x="12943" y="3856"/>
                  </a:cubicBezTo>
                  <a:cubicBezTo>
                    <a:pt x="12686" y="5740"/>
                    <a:pt x="12514" y="8000"/>
                    <a:pt x="12771" y="9507"/>
                  </a:cubicBezTo>
                  <a:cubicBezTo>
                    <a:pt x="13029" y="11014"/>
                    <a:pt x="13714" y="11768"/>
                    <a:pt x="15257" y="12145"/>
                  </a:cubicBezTo>
                  <a:cubicBezTo>
                    <a:pt x="16800" y="12521"/>
                    <a:pt x="19200" y="12521"/>
                    <a:pt x="21600" y="12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81572" y="446075"/>
              <a:ext cx="368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2" y="18000"/>
                    <a:pt x="6703" y="14400"/>
                    <a:pt x="10303" y="10800"/>
                  </a:cubicBezTo>
                  <a:cubicBezTo>
                    <a:pt x="13903" y="7200"/>
                    <a:pt x="1775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233972" y="427025"/>
              <a:ext cx="260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7530"/>
                    <a:pt x="8078" y="13461"/>
                    <a:pt x="11678" y="9861"/>
                  </a:cubicBezTo>
                  <a:cubicBezTo>
                    <a:pt x="15278" y="6261"/>
                    <a:pt x="18439" y="3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595922" y="236525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640372" y="36352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1523022" y="110769"/>
              <a:ext cx="273051" cy="31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345"/>
                  </a:moveTo>
                  <a:cubicBezTo>
                    <a:pt x="837" y="59"/>
                    <a:pt x="1674" y="-227"/>
                    <a:pt x="3098" y="274"/>
                  </a:cubicBezTo>
                  <a:cubicBezTo>
                    <a:pt x="4521" y="774"/>
                    <a:pt x="6530" y="2062"/>
                    <a:pt x="8958" y="4350"/>
                  </a:cubicBezTo>
                  <a:cubicBezTo>
                    <a:pt x="11386" y="6639"/>
                    <a:pt x="14233" y="9929"/>
                    <a:pt x="16409" y="12933"/>
                  </a:cubicBezTo>
                  <a:cubicBezTo>
                    <a:pt x="18586" y="15937"/>
                    <a:pt x="20093" y="18655"/>
                    <a:pt x="2160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1574298" y="76115"/>
              <a:ext cx="253525" cy="40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52" fill="norm" stroke="1" extrusionOk="0">
                  <a:moveTo>
                    <a:pt x="21381" y="88"/>
                  </a:moveTo>
                  <a:cubicBezTo>
                    <a:pt x="20488" y="-24"/>
                    <a:pt x="19596" y="-136"/>
                    <a:pt x="18346" y="480"/>
                  </a:cubicBezTo>
                  <a:cubicBezTo>
                    <a:pt x="17097" y="1095"/>
                    <a:pt x="15490" y="2438"/>
                    <a:pt x="13080" y="5012"/>
                  </a:cubicBezTo>
                  <a:cubicBezTo>
                    <a:pt x="10670" y="7586"/>
                    <a:pt x="7457" y="11391"/>
                    <a:pt x="5226" y="13966"/>
                  </a:cubicBezTo>
                  <a:cubicBezTo>
                    <a:pt x="2994" y="16540"/>
                    <a:pt x="1745" y="17883"/>
                    <a:pt x="941" y="18946"/>
                  </a:cubicBezTo>
                  <a:cubicBezTo>
                    <a:pt x="138" y="20009"/>
                    <a:pt x="-219" y="20792"/>
                    <a:pt x="138" y="21128"/>
                  </a:cubicBezTo>
                  <a:cubicBezTo>
                    <a:pt x="495" y="21464"/>
                    <a:pt x="1566" y="21352"/>
                    <a:pt x="2637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981505" y="248105"/>
              <a:ext cx="278118" cy="6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006" fill="norm" stroke="1" extrusionOk="0">
                  <a:moveTo>
                    <a:pt x="1865" y="18841"/>
                  </a:moveTo>
                  <a:cubicBezTo>
                    <a:pt x="1210" y="16989"/>
                    <a:pt x="556" y="15138"/>
                    <a:pt x="228" y="12669"/>
                  </a:cubicBezTo>
                  <a:cubicBezTo>
                    <a:pt x="-99" y="10201"/>
                    <a:pt x="-99" y="7115"/>
                    <a:pt x="392" y="4338"/>
                  </a:cubicBezTo>
                  <a:cubicBezTo>
                    <a:pt x="883" y="1561"/>
                    <a:pt x="1865" y="-908"/>
                    <a:pt x="3419" y="326"/>
                  </a:cubicBezTo>
                  <a:cubicBezTo>
                    <a:pt x="4974" y="1561"/>
                    <a:pt x="7101" y="6498"/>
                    <a:pt x="8901" y="10818"/>
                  </a:cubicBezTo>
                  <a:cubicBezTo>
                    <a:pt x="10701" y="15138"/>
                    <a:pt x="12174" y="18841"/>
                    <a:pt x="13810" y="19766"/>
                  </a:cubicBezTo>
                  <a:cubicBezTo>
                    <a:pt x="15446" y="20692"/>
                    <a:pt x="17246" y="18841"/>
                    <a:pt x="18556" y="15755"/>
                  </a:cubicBezTo>
                  <a:cubicBezTo>
                    <a:pt x="19865" y="12669"/>
                    <a:pt x="20683" y="8349"/>
                    <a:pt x="21501" y="4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2621572" y="84125"/>
              <a:ext cx="25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10800" y="1320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2655146" y="-1"/>
              <a:ext cx="191075" cy="416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463" fill="norm" stroke="1" extrusionOk="0">
                  <a:moveTo>
                    <a:pt x="491" y="5645"/>
                  </a:moveTo>
                  <a:cubicBezTo>
                    <a:pt x="32" y="4445"/>
                    <a:pt x="-428" y="3245"/>
                    <a:pt x="721" y="2263"/>
                  </a:cubicBezTo>
                  <a:cubicBezTo>
                    <a:pt x="1870" y="1281"/>
                    <a:pt x="4627" y="518"/>
                    <a:pt x="7500" y="190"/>
                  </a:cubicBezTo>
                  <a:cubicBezTo>
                    <a:pt x="10372" y="-137"/>
                    <a:pt x="13359" y="-28"/>
                    <a:pt x="15542" y="408"/>
                  </a:cubicBezTo>
                  <a:cubicBezTo>
                    <a:pt x="17725" y="845"/>
                    <a:pt x="19104" y="1608"/>
                    <a:pt x="18989" y="2808"/>
                  </a:cubicBezTo>
                  <a:cubicBezTo>
                    <a:pt x="18874" y="4008"/>
                    <a:pt x="17266" y="5645"/>
                    <a:pt x="15772" y="6736"/>
                  </a:cubicBezTo>
                  <a:cubicBezTo>
                    <a:pt x="14278" y="7827"/>
                    <a:pt x="12900" y="8372"/>
                    <a:pt x="11636" y="8918"/>
                  </a:cubicBezTo>
                  <a:cubicBezTo>
                    <a:pt x="10372" y="9463"/>
                    <a:pt x="9223" y="10008"/>
                    <a:pt x="8993" y="10499"/>
                  </a:cubicBezTo>
                  <a:cubicBezTo>
                    <a:pt x="8763" y="10990"/>
                    <a:pt x="9453" y="11427"/>
                    <a:pt x="11406" y="12190"/>
                  </a:cubicBezTo>
                  <a:cubicBezTo>
                    <a:pt x="13359" y="12954"/>
                    <a:pt x="16576" y="14045"/>
                    <a:pt x="18529" y="15190"/>
                  </a:cubicBezTo>
                  <a:cubicBezTo>
                    <a:pt x="20483" y="16336"/>
                    <a:pt x="21172" y="17536"/>
                    <a:pt x="20483" y="18518"/>
                  </a:cubicBezTo>
                  <a:cubicBezTo>
                    <a:pt x="19793" y="19499"/>
                    <a:pt x="17725" y="20263"/>
                    <a:pt x="14968" y="20754"/>
                  </a:cubicBezTo>
                  <a:cubicBezTo>
                    <a:pt x="12210" y="21245"/>
                    <a:pt x="8763" y="21463"/>
                    <a:pt x="6351" y="21463"/>
                  </a:cubicBezTo>
                  <a:cubicBezTo>
                    <a:pt x="3938" y="21463"/>
                    <a:pt x="2559" y="21245"/>
                    <a:pt x="1870" y="20863"/>
                  </a:cubicBezTo>
                  <a:cubicBezTo>
                    <a:pt x="1181" y="20481"/>
                    <a:pt x="1181" y="19936"/>
                    <a:pt x="1181" y="19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2951772" y="268275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50"/>
                    <a:pt x="7200" y="8100"/>
                    <a:pt x="3600" y="11700"/>
                  </a:cubicBezTo>
                  <a:cubicBezTo>
                    <a:pt x="0" y="15300"/>
                    <a:pt x="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2945422" y="198425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3008922" y="211125"/>
              <a:ext cx="13235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0" y="0"/>
                  </a:moveTo>
                  <a:cubicBezTo>
                    <a:pt x="675" y="5472"/>
                    <a:pt x="1350" y="10944"/>
                    <a:pt x="1687" y="14400"/>
                  </a:cubicBezTo>
                  <a:cubicBezTo>
                    <a:pt x="2025" y="17856"/>
                    <a:pt x="2025" y="19296"/>
                    <a:pt x="2194" y="18864"/>
                  </a:cubicBezTo>
                  <a:cubicBezTo>
                    <a:pt x="2362" y="18432"/>
                    <a:pt x="2700" y="16128"/>
                    <a:pt x="3881" y="13248"/>
                  </a:cubicBezTo>
                  <a:cubicBezTo>
                    <a:pt x="5062" y="10368"/>
                    <a:pt x="7087" y="6912"/>
                    <a:pt x="8944" y="4464"/>
                  </a:cubicBezTo>
                  <a:cubicBezTo>
                    <a:pt x="10800" y="2016"/>
                    <a:pt x="12487" y="576"/>
                    <a:pt x="14681" y="720"/>
                  </a:cubicBezTo>
                  <a:cubicBezTo>
                    <a:pt x="16875" y="864"/>
                    <a:pt x="19575" y="2592"/>
                    <a:pt x="20588" y="6336"/>
                  </a:cubicBezTo>
                  <a:cubicBezTo>
                    <a:pt x="21600" y="10080"/>
                    <a:pt x="20925" y="15840"/>
                    <a:pt x="202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3294770" y="74389"/>
              <a:ext cx="145953" cy="303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83" fill="norm" stroke="1" extrusionOk="0">
                  <a:moveTo>
                    <a:pt x="20977" y="685"/>
                  </a:moveTo>
                  <a:cubicBezTo>
                    <a:pt x="19152" y="387"/>
                    <a:pt x="17326" y="89"/>
                    <a:pt x="15501" y="14"/>
                  </a:cubicBezTo>
                  <a:cubicBezTo>
                    <a:pt x="13676" y="-60"/>
                    <a:pt x="11850" y="89"/>
                    <a:pt x="9112" y="1802"/>
                  </a:cubicBezTo>
                  <a:cubicBezTo>
                    <a:pt x="6374" y="3515"/>
                    <a:pt x="2723" y="6792"/>
                    <a:pt x="1050" y="9772"/>
                  </a:cubicBezTo>
                  <a:cubicBezTo>
                    <a:pt x="-623" y="12751"/>
                    <a:pt x="-319" y="15432"/>
                    <a:pt x="2115" y="17369"/>
                  </a:cubicBezTo>
                  <a:cubicBezTo>
                    <a:pt x="4549" y="19306"/>
                    <a:pt x="9112" y="20497"/>
                    <a:pt x="12154" y="21019"/>
                  </a:cubicBezTo>
                  <a:cubicBezTo>
                    <a:pt x="15197" y="21540"/>
                    <a:pt x="16718" y="21391"/>
                    <a:pt x="18239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3472472" y="167340"/>
              <a:ext cx="122914" cy="208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16" fill="norm" stroke="1" extrusionOk="0">
                  <a:moveTo>
                    <a:pt x="0" y="2524"/>
                  </a:moveTo>
                  <a:cubicBezTo>
                    <a:pt x="0" y="6196"/>
                    <a:pt x="0" y="9868"/>
                    <a:pt x="0" y="12676"/>
                  </a:cubicBezTo>
                  <a:cubicBezTo>
                    <a:pt x="0" y="15484"/>
                    <a:pt x="0" y="17428"/>
                    <a:pt x="0" y="17860"/>
                  </a:cubicBezTo>
                  <a:cubicBezTo>
                    <a:pt x="0" y="18292"/>
                    <a:pt x="0" y="17212"/>
                    <a:pt x="915" y="14512"/>
                  </a:cubicBezTo>
                  <a:cubicBezTo>
                    <a:pt x="1831" y="11812"/>
                    <a:pt x="3661" y="7492"/>
                    <a:pt x="5308" y="4684"/>
                  </a:cubicBezTo>
                  <a:cubicBezTo>
                    <a:pt x="6956" y="1876"/>
                    <a:pt x="8420" y="580"/>
                    <a:pt x="10068" y="148"/>
                  </a:cubicBezTo>
                  <a:cubicBezTo>
                    <a:pt x="11715" y="-284"/>
                    <a:pt x="13546" y="148"/>
                    <a:pt x="15559" y="2524"/>
                  </a:cubicBezTo>
                  <a:cubicBezTo>
                    <a:pt x="17573" y="4900"/>
                    <a:pt x="19769" y="9220"/>
                    <a:pt x="20685" y="12676"/>
                  </a:cubicBezTo>
                  <a:cubicBezTo>
                    <a:pt x="21600" y="16132"/>
                    <a:pt x="21234" y="18724"/>
                    <a:pt x="20868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3707422" y="325425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800"/>
                    <a:pt x="13600" y="1600"/>
                    <a:pt x="10000" y="5200"/>
                  </a:cubicBezTo>
                  <a:cubicBezTo>
                    <a:pt x="6400" y="8800"/>
                    <a:pt x="3200" y="15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3880989" y="72373"/>
              <a:ext cx="173313" cy="50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17" fill="norm" stroke="1" extrusionOk="0">
                  <a:moveTo>
                    <a:pt x="2863" y="7220"/>
                  </a:moveTo>
                  <a:cubicBezTo>
                    <a:pt x="2342" y="10536"/>
                    <a:pt x="1822" y="13852"/>
                    <a:pt x="1431" y="16003"/>
                  </a:cubicBezTo>
                  <a:cubicBezTo>
                    <a:pt x="1041" y="18154"/>
                    <a:pt x="781" y="19140"/>
                    <a:pt x="520" y="19992"/>
                  </a:cubicBezTo>
                  <a:cubicBezTo>
                    <a:pt x="260" y="20843"/>
                    <a:pt x="0" y="21560"/>
                    <a:pt x="0" y="21515"/>
                  </a:cubicBezTo>
                  <a:cubicBezTo>
                    <a:pt x="0" y="21470"/>
                    <a:pt x="260" y="20664"/>
                    <a:pt x="1041" y="18513"/>
                  </a:cubicBezTo>
                  <a:cubicBezTo>
                    <a:pt x="1822" y="16362"/>
                    <a:pt x="3123" y="12866"/>
                    <a:pt x="4814" y="9684"/>
                  </a:cubicBezTo>
                  <a:cubicBezTo>
                    <a:pt x="6506" y="6503"/>
                    <a:pt x="8588" y="3635"/>
                    <a:pt x="10280" y="2021"/>
                  </a:cubicBezTo>
                  <a:cubicBezTo>
                    <a:pt x="11971" y="408"/>
                    <a:pt x="13272" y="50"/>
                    <a:pt x="14443" y="5"/>
                  </a:cubicBezTo>
                  <a:cubicBezTo>
                    <a:pt x="15614" y="-40"/>
                    <a:pt x="16655" y="229"/>
                    <a:pt x="17957" y="1170"/>
                  </a:cubicBezTo>
                  <a:cubicBezTo>
                    <a:pt x="19258" y="2111"/>
                    <a:pt x="20819" y="3724"/>
                    <a:pt x="21210" y="5158"/>
                  </a:cubicBezTo>
                  <a:cubicBezTo>
                    <a:pt x="21600" y="6592"/>
                    <a:pt x="20819" y="7847"/>
                    <a:pt x="19128" y="8833"/>
                  </a:cubicBezTo>
                  <a:cubicBezTo>
                    <a:pt x="17436" y="9819"/>
                    <a:pt x="14834" y="10536"/>
                    <a:pt x="12492" y="10715"/>
                  </a:cubicBezTo>
                  <a:cubicBezTo>
                    <a:pt x="10149" y="10894"/>
                    <a:pt x="8067" y="10536"/>
                    <a:pt x="5986" y="10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4050322" y="46025"/>
              <a:ext cx="15147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12427" y="0"/>
                  </a:moveTo>
                  <a:cubicBezTo>
                    <a:pt x="15090" y="590"/>
                    <a:pt x="17753" y="1180"/>
                    <a:pt x="19381" y="2951"/>
                  </a:cubicBezTo>
                  <a:cubicBezTo>
                    <a:pt x="21008" y="4721"/>
                    <a:pt x="21600" y="7672"/>
                    <a:pt x="20860" y="10387"/>
                  </a:cubicBezTo>
                  <a:cubicBezTo>
                    <a:pt x="20121" y="13102"/>
                    <a:pt x="18049" y="15580"/>
                    <a:pt x="14351" y="17410"/>
                  </a:cubicBezTo>
                  <a:cubicBezTo>
                    <a:pt x="10652" y="19239"/>
                    <a:pt x="5326" y="20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637322" y="1094302"/>
              <a:ext cx="298451" cy="453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1775"/>
                  </a:moveTo>
                  <a:cubicBezTo>
                    <a:pt x="153" y="975"/>
                    <a:pt x="306" y="175"/>
                    <a:pt x="689" y="25"/>
                  </a:cubicBezTo>
                  <a:cubicBezTo>
                    <a:pt x="1072" y="-125"/>
                    <a:pt x="1685" y="375"/>
                    <a:pt x="2604" y="2125"/>
                  </a:cubicBezTo>
                  <a:cubicBezTo>
                    <a:pt x="3523" y="3875"/>
                    <a:pt x="4749" y="6875"/>
                    <a:pt x="6128" y="9775"/>
                  </a:cubicBezTo>
                  <a:cubicBezTo>
                    <a:pt x="7506" y="12675"/>
                    <a:pt x="9038" y="15475"/>
                    <a:pt x="10034" y="17275"/>
                  </a:cubicBezTo>
                  <a:cubicBezTo>
                    <a:pt x="11030" y="19075"/>
                    <a:pt x="11489" y="19875"/>
                    <a:pt x="12026" y="20475"/>
                  </a:cubicBezTo>
                  <a:cubicBezTo>
                    <a:pt x="12562" y="21075"/>
                    <a:pt x="13174" y="21475"/>
                    <a:pt x="13557" y="21425"/>
                  </a:cubicBezTo>
                  <a:cubicBezTo>
                    <a:pt x="13940" y="21375"/>
                    <a:pt x="14094" y="20875"/>
                    <a:pt x="14477" y="18925"/>
                  </a:cubicBezTo>
                  <a:cubicBezTo>
                    <a:pt x="14860" y="16975"/>
                    <a:pt x="15472" y="13575"/>
                    <a:pt x="16009" y="10525"/>
                  </a:cubicBezTo>
                  <a:cubicBezTo>
                    <a:pt x="16545" y="7475"/>
                    <a:pt x="17004" y="4775"/>
                    <a:pt x="17234" y="2975"/>
                  </a:cubicBezTo>
                  <a:cubicBezTo>
                    <a:pt x="17464" y="1175"/>
                    <a:pt x="17464" y="275"/>
                    <a:pt x="17770" y="75"/>
                  </a:cubicBezTo>
                  <a:cubicBezTo>
                    <a:pt x="18077" y="-125"/>
                    <a:pt x="18689" y="375"/>
                    <a:pt x="19379" y="1075"/>
                  </a:cubicBezTo>
                  <a:cubicBezTo>
                    <a:pt x="20068" y="1775"/>
                    <a:pt x="20834" y="2675"/>
                    <a:pt x="21600" y="3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931930" y="1275053"/>
              <a:ext cx="200693" cy="17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830" fill="norm" stroke="1" extrusionOk="0">
                  <a:moveTo>
                    <a:pt x="11883" y="12254"/>
                  </a:moveTo>
                  <a:cubicBezTo>
                    <a:pt x="11433" y="9523"/>
                    <a:pt x="10983" y="6792"/>
                    <a:pt x="10533" y="4806"/>
                  </a:cubicBezTo>
                  <a:cubicBezTo>
                    <a:pt x="10083" y="2820"/>
                    <a:pt x="9633" y="1578"/>
                    <a:pt x="8845" y="710"/>
                  </a:cubicBezTo>
                  <a:cubicBezTo>
                    <a:pt x="8058" y="-159"/>
                    <a:pt x="6933" y="-656"/>
                    <a:pt x="5358" y="1827"/>
                  </a:cubicBezTo>
                  <a:cubicBezTo>
                    <a:pt x="3783" y="4310"/>
                    <a:pt x="1758" y="9772"/>
                    <a:pt x="745" y="13123"/>
                  </a:cubicBezTo>
                  <a:cubicBezTo>
                    <a:pt x="-267" y="16475"/>
                    <a:pt x="-267" y="17716"/>
                    <a:pt x="858" y="18834"/>
                  </a:cubicBezTo>
                  <a:cubicBezTo>
                    <a:pt x="1983" y="19951"/>
                    <a:pt x="4233" y="20944"/>
                    <a:pt x="5920" y="20820"/>
                  </a:cubicBezTo>
                  <a:cubicBezTo>
                    <a:pt x="7608" y="20696"/>
                    <a:pt x="8733" y="19454"/>
                    <a:pt x="10645" y="19206"/>
                  </a:cubicBezTo>
                  <a:cubicBezTo>
                    <a:pt x="12558" y="18958"/>
                    <a:pt x="15258" y="19703"/>
                    <a:pt x="17170" y="19951"/>
                  </a:cubicBezTo>
                  <a:cubicBezTo>
                    <a:pt x="19083" y="20199"/>
                    <a:pt x="20208" y="19951"/>
                    <a:pt x="21333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2132622" y="1220775"/>
              <a:ext cx="158751" cy="22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7200"/>
                  </a:moveTo>
                  <a:cubicBezTo>
                    <a:pt x="288" y="6000"/>
                    <a:pt x="576" y="4800"/>
                    <a:pt x="1440" y="4400"/>
                  </a:cubicBezTo>
                  <a:cubicBezTo>
                    <a:pt x="2304" y="4000"/>
                    <a:pt x="3744" y="4400"/>
                    <a:pt x="6048" y="6200"/>
                  </a:cubicBezTo>
                  <a:cubicBezTo>
                    <a:pt x="8352" y="8000"/>
                    <a:pt x="11520" y="11200"/>
                    <a:pt x="13104" y="13500"/>
                  </a:cubicBezTo>
                  <a:cubicBezTo>
                    <a:pt x="14688" y="15800"/>
                    <a:pt x="14688" y="17200"/>
                    <a:pt x="14544" y="18400"/>
                  </a:cubicBezTo>
                  <a:cubicBezTo>
                    <a:pt x="14400" y="19600"/>
                    <a:pt x="14112" y="20600"/>
                    <a:pt x="13248" y="21100"/>
                  </a:cubicBezTo>
                  <a:cubicBezTo>
                    <a:pt x="12384" y="21600"/>
                    <a:pt x="10944" y="21600"/>
                    <a:pt x="10080" y="19900"/>
                  </a:cubicBezTo>
                  <a:cubicBezTo>
                    <a:pt x="9216" y="18200"/>
                    <a:pt x="8928" y="14800"/>
                    <a:pt x="9936" y="11500"/>
                  </a:cubicBezTo>
                  <a:cubicBezTo>
                    <a:pt x="10944" y="8200"/>
                    <a:pt x="13248" y="5000"/>
                    <a:pt x="15408" y="3100"/>
                  </a:cubicBezTo>
                  <a:cubicBezTo>
                    <a:pt x="17568" y="1200"/>
                    <a:pt x="19584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425719" y="1122575"/>
              <a:ext cx="157754" cy="33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84" fill="norm" stroke="1" extrusionOk="0">
                  <a:moveTo>
                    <a:pt x="17144" y="3450"/>
                  </a:moveTo>
                  <a:cubicBezTo>
                    <a:pt x="16856" y="2771"/>
                    <a:pt x="16568" y="2091"/>
                    <a:pt x="15416" y="1344"/>
                  </a:cubicBezTo>
                  <a:cubicBezTo>
                    <a:pt x="14264" y="597"/>
                    <a:pt x="12248" y="-218"/>
                    <a:pt x="10232" y="54"/>
                  </a:cubicBezTo>
                  <a:cubicBezTo>
                    <a:pt x="8216" y="325"/>
                    <a:pt x="6200" y="1684"/>
                    <a:pt x="4184" y="4401"/>
                  </a:cubicBezTo>
                  <a:cubicBezTo>
                    <a:pt x="2168" y="7118"/>
                    <a:pt x="152" y="11193"/>
                    <a:pt x="8" y="14250"/>
                  </a:cubicBezTo>
                  <a:cubicBezTo>
                    <a:pt x="-136" y="17307"/>
                    <a:pt x="1592" y="19344"/>
                    <a:pt x="4904" y="20363"/>
                  </a:cubicBezTo>
                  <a:cubicBezTo>
                    <a:pt x="8216" y="21382"/>
                    <a:pt x="13112" y="21382"/>
                    <a:pt x="16136" y="21178"/>
                  </a:cubicBezTo>
                  <a:cubicBezTo>
                    <a:pt x="19160" y="20974"/>
                    <a:pt x="20312" y="20567"/>
                    <a:pt x="21464" y="20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2615222" y="1201725"/>
              <a:ext cx="171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4286"/>
                    <a:pt x="7467" y="8571"/>
                    <a:pt x="11067" y="12171"/>
                  </a:cubicBezTo>
                  <a:cubicBezTo>
                    <a:pt x="14667" y="15771"/>
                    <a:pt x="18133" y="18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2640622" y="1189025"/>
              <a:ext cx="165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882"/>
                    <a:pt x="16615" y="1763"/>
                    <a:pt x="13708" y="4261"/>
                  </a:cubicBezTo>
                  <a:cubicBezTo>
                    <a:pt x="10800" y="6759"/>
                    <a:pt x="7477" y="10873"/>
                    <a:pt x="5123" y="14033"/>
                  </a:cubicBezTo>
                  <a:cubicBezTo>
                    <a:pt x="2769" y="17192"/>
                    <a:pt x="1385" y="193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2824772" y="1100125"/>
              <a:ext cx="113996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600" fill="norm" stroke="1" extrusionOk="0">
                  <a:moveTo>
                    <a:pt x="5786" y="0"/>
                  </a:moveTo>
                  <a:cubicBezTo>
                    <a:pt x="10800" y="2919"/>
                    <a:pt x="15814" y="5838"/>
                    <a:pt x="18514" y="8659"/>
                  </a:cubicBezTo>
                  <a:cubicBezTo>
                    <a:pt x="21214" y="11481"/>
                    <a:pt x="21600" y="14205"/>
                    <a:pt x="19093" y="16346"/>
                  </a:cubicBezTo>
                  <a:cubicBezTo>
                    <a:pt x="16586" y="18486"/>
                    <a:pt x="11186" y="20043"/>
                    <a:pt x="7521" y="20822"/>
                  </a:cubicBezTo>
                  <a:cubicBezTo>
                    <a:pt x="3857" y="21600"/>
                    <a:pt x="192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2037372" y="1347775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5682272" y="1227125"/>
              <a:ext cx="317501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84" y="220"/>
                    <a:pt x="3168" y="441"/>
                    <a:pt x="5112" y="1653"/>
                  </a:cubicBezTo>
                  <a:cubicBezTo>
                    <a:pt x="7056" y="2865"/>
                    <a:pt x="9360" y="5069"/>
                    <a:pt x="11448" y="7824"/>
                  </a:cubicBezTo>
                  <a:cubicBezTo>
                    <a:pt x="13536" y="10580"/>
                    <a:pt x="15408" y="13886"/>
                    <a:pt x="16632" y="16090"/>
                  </a:cubicBezTo>
                  <a:cubicBezTo>
                    <a:pt x="17856" y="18294"/>
                    <a:pt x="18432" y="19396"/>
                    <a:pt x="18936" y="20222"/>
                  </a:cubicBezTo>
                  <a:cubicBezTo>
                    <a:pt x="19440" y="21049"/>
                    <a:pt x="19872" y="21600"/>
                    <a:pt x="20232" y="21600"/>
                  </a:cubicBezTo>
                  <a:cubicBezTo>
                    <a:pt x="20592" y="21600"/>
                    <a:pt x="20880" y="21049"/>
                    <a:pt x="21096" y="20498"/>
                  </a:cubicBezTo>
                  <a:cubicBezTo>
                    <a:pt x="21312" y="19947"/>
                    <a:pt x="21456" y="19396"/>
                    <a:pt x="21600" y="18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5718120" y="1214425"/>
              <a:ext cx="338803" cy="462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40" fill="norm" stroke="1" extrusionOk="0">
                  <a:moveTo>
                    <a:pt x="21474" y="0"/>
                  </a:moveTo>
                  <a:cubicBezTo>
                    <a:pt x="20132" y="888"/>
                    <a:pt x="18791" y="1775"/>
                    <a:pt x="16913" y="3452"/>
                  </a:cubicBezTo>
                  <a:cubicBezTo>
                    <a:pt x="15034" y="5129"/>
                    <a:pt x="12619" y="7595"/>
                    <a:pt x="10003" y="10110"/>
                  </a:cubicBezTo>
                  <a:cubicBezTo>
                    <a:pt x="7387" y="12625"/>
                    <a:pt x="4570" y="15189"/>
                    <a:pt x="2893" y="16816"/>
                  </a:cubicBezTo>
                  <a:cubicBezTo>
                    <a:pt x="1216" y="18444"/>
                    <a:pt x="679" y="19134"/>
                    <a:pt x="344" y="19775"/>
                  </a:cubicBezTo>
                  <a:cubicBezTo>
                    <a:pt x="8" y="20416"/>
                    <a:pt x="-126" y="21008"/>
                    <a:pt x="142" y="21304"/>
                  </a:cubicBezTo>
                  <a:cubicBezTo>
                    <a:pt x="411" y="21600"/>
                    <a:pt x="1081" y="21600"/>
                    <a:pt x="1886" y="21403"/>
                  </a:cubicBezTo>
                  <a:cubicBezTo>
                    <a:pt x="2691" y="21205"/>
                    <a:pt x="3631" y="20811"/>
                    <a:pt x="4570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6139472" y="134777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6152172" y="151922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6704622" y="1271321"/>
              <a:ext cx="44451" cy="34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1967"/>
                  </a:moveTo>
                  <a:cubicBezTo>
                    <a:pt x="1029" y="1056"/>
                    <a:pt x="2057" y="145"/>
                    <a:pt x="3600" y="15"/>
                  </a:cubicBezTo>
                  <a:cubicBezTo>
                    <a:pt x="5143" y="-115"/>
                    <a:pt x="7200" y="536"/>
                    <a:pt x="9257" y="3203"/>
                  </a:cubicBezTo>
                  <a:cubicBezTo>
                    <a:pt x="11314" y="5871"/>
                    <a:pt x="13371" y="10555"/>
                    <a:pt x="13886" y="13613"/>
                  </a:cubicBezTo>
                  <a:cubicBezTo>
                    <a:pt x="14400" y="16671"/>
                    <a:pt x="13371" y="18102"/>
                    <a:pt x="12343" y="19273"/>
                  </a:cubicBezTo>
                  <a:cubicBezTo>
                    <a:pt x="11314" y="20444"/>
                    <a:pt x="10286" y="21355"/>
                    <a:pt x="9771" y="21420"/>
                  </a:cubicBezTo>
                  <a:cubicBezTo>
                    <a:pt x="9257" y="21485"/>
                    <a:pt x="9257" y="20704"/>
                    <a:pt x="11314" y="19598"/>
                  </a:cubicBezTo>
                  <a:cubicBezTo>
                    <a:pt x="13371" y="18492"/>
                    <a:pt x="17486" y="17061"/>
                    <a:pt x="21600" y="15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6825272" y="1289493"/>
              <a:ext cx="16164" cy="35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541" fill="norm" stroke="1" extrusionOk="0">
                  <a:moveTo>
                    <a:pt x="0" y="1219"/>
                  </a:moveTo>
                  <a:cubicBezTo>
                    <a:pt x="2700" y="580"/>
                    <a:pt x="5400" y="-59"/>
                    <a:pt x="9450" y="5"/>
                  </a:cubicBezTo>
                  <a:cubicBezTo>
                    <a:pt x="13500" y="69"/>
                    <a:pt x="18900" y="836"/>
                    <a:pt x="20250" y="3264"/>
                  </a:cubicBezTo>
                  <a:cubicBezTo>
                    <a:pt x="21600" y="5692"/>
                    <a:pt x="18900" y="9782"/>
                    <a:pt x="17550" y="13105"/>
                  </a:cubicBezTo>
                  <a:cubicBezTo>
                    <a:pt x="16200" y="16429"/>
                    <a:pt x="16200" y="18985"/>
                    <a:pt x="1620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6597157" y="1449325"/>
              <a:ext cx="348766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19978" fill="norm" stroke="1" extrusionOk="0">
                  <a:moveTo>
                    <a:pt x="1141" y="19978"/>
                  </a:moveTo>
                  <a:cubicBezTo>
                    <a:pt x="491" y="18316"/>
                    <a:pt x="-160" y="16655"/>
                    <a:pt x="35" y="14163"/>
                  </a:cubicBezTo>
                  <a:cubicBezTo>
                    <a:pt x="230" y="11670"/>
                    <a:pt x="1271" y="8347"/>
                    <a:pt x="4199" y="5024"/>
                  </a:cubicBezTo>
                  <a:cubicBezTo>
                    <a:pt x="7127" y="1701"/>
                    <a:pt x="11941" y="-1622"/>
                    <a:pt x="15129" y="870"/>
                  </a:cubicBezTo>
                  <a:cubicBezTo>
                    <a:pt x="18317" y="3363"/>
                    <a:pt x="19879" y="11670"/>
                    <a:pt x="2144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6639993" y="1531925"/>
              <a:ext cx="293230" cy="3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0828" fill="norm" stroke="1" extrusionOk="0">
                  <a:moveTo>
                    <a:pt x="1947" y="7624"/>
                  </a:moveTo>
                  <a:cubicBezTo>
                    <a:pt x="1015" y="11435"/>
                    <a:pt x="82" y="15247"/>
                    <a:pt x="5" y="17788"/>
                  </a:cubicBezTo>
                  <a:cubicBezTo>
                    <a:pt x="-73" y="20329"/>
                    <a:pt x="704" y="21600"/>
                    <a:pt x="3656" y="20329"/>
                  </a:cubicBezTo>
                  <a:cubicBezTo>
                    <a:pt x="6609" y="19059"/>
                    <a:pt x="11737" y="15247"/>
                    <a:pt x="15078" y="11435"/>
                  </a:cubicBezTo>
                  <a:cubicBezTo>
                    <a:pt x="18419" y="7624"/>
                    <a:pt x="19973" y="3812"/>
                    <a:pt x="215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7156756" y="1365249"/>
              <a:ext cx="121320" cy="25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267" fill="norm" stroke="1" extrusionOk="0">
                  <a:moveTo>
                    <a:pt x="13822" y="6559"/>
                  </a:moveTo>
                  <a:cubicBezTo>
                    <a:pt x="14542" y="5667"/>
                    <a:pt x="15262" y="4774"/>
                    <a:pt x="15622" y="3703"/>
                  </a:cubicBezTo>
                  <a:cubicBezTo>
                    <a:pt x="15982" y="2632"/>
                    <a:pt x="15982" y="1383"/>
                    <a:pt x="15082" y="669"/>
                  </a:cubicBezTo>
                  <a:cubicBezTo>
                    <a:pt x="14182" y="-45"/>
                    <a:pt x="12382" y="-224"/>
                    <a:pt x="9862" y="312"/>
                  </a:cubicBezTo>
                  <a:cubicBezTo>
                    <a:pt x="7342" y="847"/>
                    <a:pt x="4102" y="2097"/>
                    <a:pt x="2122" y="3614"/>
                  </a:cubicBezTo>
                  <a:cubicBezTo>
                    <a:pt x="142" y="5131"/>
                    <a:pt x="-578" y="6916"/>
                    <a:pt x="502" y="8434"/>
                  </a:cubicBezTo>
                  <a:cubicBezTo>
                    <a:pt x="1582" y="9951"/>
                    <a:pt x="4462" y="11201"/>
                    <a:pt x="8062" y="12540"/>
                  </a:cubicBezTo>
                  <a:cubicBezTo>
                    <a:pt x="11662" y="13878"/>
                    <a:pt x="15982" y="15307"/>
                    <a:pt x="18322" y="16467"/>
                  </a:cubicBezTo>
                  <a:cubicBezTo>
                    <a:pt x="20662" y="17627"/>
                    <a:pt x="21022" y="18520"/>
                    <a:pt x="20302" y="19234"/>
                  </a:cubicBezTo>
                  <a:cubicBezTo>
                    <a:pt x="19582" y="19948"/>
                    <a:pt x="17782" y="20483"/>
                    <a:pt x="15622" y="20840"/>
                  </a:cubicBezTo>
                  <a:cubicBezTo>
                    <a:pt x="13462" y="21197"/>
                    <a:pt x="10942" y="21376"/>
                    <a:pt x="8962" y="21197"/>
                  </a:cubicBezTo>
                  <a:cubicBezTo>
                    <a:pt x="6982" y="21019"/>
                    <a:pt x="5542" y="20483"/>
                    <a:pt x="6262" y="19591"/>
                  </a:cubicBezTo>
                  <a:cubicBezTo>
                    <a:pt x="6982" y="18698"/>
                    <a:pt x="9862" y="17449"/>
                    <a:pt x="12742" y="16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7343003" y="1438563"/>
              <a:ext cx="174420" cy="14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053" fill="norm" stroke="1" extrusionOk="0">
                  <a:moveTo>
                    <a:pt x="1146" y="5205"/>
                  </a:moveTo>
                  <a:cubicBezTo>
                    <a:pt x="1406" y="2771"/>
                    <a:pt x="1667" y="337"/>
                    <a:pt x="1537" y="33"/>
                  </a:cubicBezTo>
                  <a:cubicBezTo>
                    <a:pt x="1406" y="-271"/>
                    <a:pt x="886" y="1554"/>
                    <a:pt x="496" y="4901"/>
                  </a:cubicBezTo>
                  <a:cubicBezTo>
                    <a:pt x="105" y="8247"/>
                    <a:pt x="-155" y="13115"/>
                    <a:pt x="105" y="16157"/>
                  </a:cubicBezTo>
                  <a:cubicBezTo>
                    <a:pt x="365" y="19199"/>
                    <a:pt x="1146" y="20416"/>
                    <a:pt x="2187" y="20873"/>
                  </a:cubicBezTo>
                  <a:cubicBezTo>
                    <a:pt x="3228" y="21329"/>
                    <a:pt x="4529" y="21025"/>
                    <a:pt x="6481" y="18743"/>
                  </a:cubicBezTo>
                  <a:cubicBezTo>
                    <a:pt x="8433" y="16461"/>
                    <a:pt x="11035" y="12202"/>
                    <a:pt x="12727" y="9312"/>
                  </a:cubicBezTo>
                  <a:cubicBezTo>
                    <a:pt x="14418" y="6422"/>
                    <a:pt x="15199" y="4901"/>
                    <a:pt x="15459" y="5509"/>
                  </a:cubicBezTo>
                  <a:cubicBezTo>
                    <a:pt x="15720" y="6118"/>
                    <a:pt x="15459" y="8856"/>
                    <a:pt x="15459" y="10985"/>
                  </a:cubicBezTo>
                  <a:cubicBezTo>
                    <a:pt x="15459" y="13115"/>
                    <a:pt x="15720" y="14636"/>
                    <a:pt x="16761" y="15701"/>
                  </a:cubicBezTo>
                  <a:cubicBezTo>
                    <a:pt x="17802" y="16766"/>
                    <a:pt x="19623" y="17374"/>
                    <a:pt x="21445" y="17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7540881" y="1429114"/>
              <a:ext cx="90842" cy="17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70" fill="norm" stroke="1" extrusionOk="0">
                  <a:moveTo>
                    <a:pt x="21068" y="1731"/>
                  </a:moveTo>
                  <a:cubicBezTo>
                    <a:pt x="19104" y="941"/>
                    <a:pt x="17141" y="150"/>
                    <a:pt x="14932" y="19"/>
                  </a:cubicBezTo>
                  <a:cubicBezTo>
                    <a:pt x="12723" y="-113"/>
                    <a:pt x="10268" y="414"/>
                    <a:pt x="7568" y="2389"/>
                  </a:cubicBezTo>
                  <a:cubicBezTo>
                    <a:pt x="4868" y="4365"/>
                    <a:pt x="1923" y="7789"/>
                    <a:pt x="695" y="10950"/>
                  </a:cubicBezTo>
                  <a:cubicBezTo>
                    <a:pt x="-532" y="14111"/>
                    <a:pt x="-41" y="17009"/>
                    <a:pt x="1432" y="18853"/>
                  </a:cubicBezTo>
                  <a:cubicBezTo>
                    <a:pt x="2904" y="20697"/>
                    <a:pt x="5359" y="21487"/>
                    <a:pt x="8059" y="21355"/>
                  </a:cubicBezTo>
                  <a:cubicBezTo>
                    <a:pt x="10759" y="21224"/>
                    <a:pt x="13704" y="20170"/>
                    <a:pt x="16650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7640364" y="1432314"/>
              <a:ext cx="92959" cy="163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40" fill="norm" stroke="1" extrusionOk="0">
                  <a:moveTo>
                    <a:pt x="21080" y="3063"/>
                  </a:moveTo>
                  <a:cubicBezTo>
                    <a:pt x="19640" y="1955"/>
                    <a:pt x="18200" y="848"/>
                    <a:pt x="16280" y="294"/>
                  </a:cubicBezTo>
                  <a:cubicBezTo>
                    <a:pt x="14360" y="-260"/>
                    <a:pt x="11960" y="-260"/>
                    <a:pt x="9080" y="2371"/>
                  </a:cubicBezTo>
                  <a:cubicBezTo>
                    <a:pt x="6200" y="5002"/>
                    <a:pt x="2840" y="10263"/>
                    <a:pt x="1160" y="13586"/>
                  </a:cubicBezTo>
                  <a:cubicBezTo>
                    <a:pt x="-520" y="16909"/>
                    <a:pt x="-520" y="18294"/>
                    <a:pt x="2120" y="19263"/>
                  </a:cubicBezTo>
                  <a:cubicBezTo>
                    <a:pt x="4760" y="20232"/>
                    <a:pt x="10040" y="20786"/>
                    <a:pt x="1532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7731014" y="1447940"/>
              <a:ext cx="304198" cy="185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79" fill="norm" stroke="1" extrusionOk="0">
                  <a:moveTo>
                    <a:pt x="3290" y="7445"/>
                  </a:moveTo>
                  <a:cubicBezTo>
                    <a:pt x="4631" y="6475"/>
                    <a:pt x="5972" y="5504"/>
                    <a:pt x="6791" y="4290"/>
                  </a:cubicBezTo>
                  <a:cubicBezTo>
                    <a:pt x="7610" y="3077"/>
                    <a:pt x="7908" y="1621"/>
                    <a:pt x="7610" y="771"/>
                  </a:cubicBezTo>
                  <a:cubicBezTo>
                    <a:pt x="7312" y="-78"/>
                    <a:pt x="6418" y="-321"/>
                    <a:pt x="5301" y="528"/>
                  </a:cubicBezTo>
                  <a:cubicBezTo>
                    <a:pt x="4184" y="1378"/>
                    <a:pt x="2843" y="3319"/>
                    <a:pt x="1950" y="5504"/>
                  </a:cubicBezTo>
                  <a:cubicBezTo>
                    <a:pt x="1056" y="7688"/>
                    <a:pt x="609" y="10115"/>
                    <a:pt x="311" y="12057"/>
                  </a:cubicBezTo>
                  <a:cubicBezTo>
                    <a:pt x="13" y="13998"/>
                    <a:pt x="-136" y="15454"/>
                    <a:pt x="162" y="16425"/>
                  </a:cubicBezTo>
                  <a:cubicBezTo>
                    <a:pt x="460" y="17396"/>
                    <a:pt x="1205" y="17881"/>
                    <a:pt x="2992" y="17153"/>
                  </a:cubicBezTo>
                  <a:cubicBezTo>
                    <a:pt x="4780" y="16425"/>
                    <a:pt x="7610" y="14483"/>
                    <a:pt x="9472" y="12421"/>
                  </a:cubicBezTo>
                  <a:cubicBezTo>
                    <a:pt x="11334" y="10358"/>
                    <a:pt x="12228" y="8173"/>
                    <a:pt x="12601" y="6475"/>
                  </a:cubicBezTo>
                  <a:cubicBezTo>
                    <a:pt x="12973" y="4776"/>
                    <a:pt x="12824" y="3562"/>
                    <a:pt x="12898" y="3562"/>
                  </a:cubicBezTo>
                  <a:cubicBezTo>
                    <a:pt x="12973" y="3562"/>
                    <a:pt x="13271" y="4776"/>
                    <a:pt x="13643" y="6717"/>
                  </a:cubicBezTo>
                  <a:cubicBezTo>
                    <a:pt x="14016" y="8659"/>
                    <a:pt x="14463" y="11328"/>
                    <a:pt x="14686" y="13270"/>
                  </a:cubicBezTo>
                  <a:cubicBezTo>
                    <a:pt x="14910" y="15212"/>
                    <a:pt x="14910" y="16425"/>
                    <a:pt x="14686" y="17517"/>
                  </a:cubicBezTo>
                  <a:cubicBezTo>
                    <a:pt x="14463" y="18609"/>
                    <a:pt x="14016" y="19580"/>
                    <a:pt x="13718" y="19459"/>
                  </a:cubicBezTo>
                  <a:cubicBezTo>
                    <a:pt x="13420" y="19337"/>
                    <a:pt x="13271" y="18124"/>
                    <a:pt x="13718" y="16546"/>
                  </a:cubicBezTo>
                  <a:cubicBezTo>
                    <a:pt x="14165" y="14969"/>
                    <a:pt x="15207" y="13027"/>
                    <a:pt x="16548" y="11207"/>
                  </a:cubicBezTo>
                  <a:cubicBezTo>
                    <a:pt x="17889" y="9387"/>
                    <a:pt x="19527" y="7688"/>
                    <a:pt x="20421" y="6232"/>
                  </a:cubicBezTo>
                  <a:cubicBezTo>
                    <a:pt x="21315" y="4776"/>
                    <a:pt x="21464" y="3562"/>
                    <a:pt x="21166" y="2955"/>
                  </a:cubicBezTo>
                  <a:cubicBezTo>
                    <a:pt x="20868" y="2349"/>
                    <a:pt x="20123" y="2349"/>
                    <a:pt x="19751" y="3077"/>
                  </a:cubicBezTo>
                  <a:cubicBezTo>
                    <a:pt x="19378" y="3805"/>
                    <a:pt x="19378" y="5261"/>
                    <a:pt x="19676" y="7203"/>
                  </a:cubicBezTo>
                  <a:cubicBezTo>
                    <a:pt x="19974" y="9144"/>
                    <a:pt x="20570" y="11571"/>
                    <a:pt x="20943" y="13391"/>
                  </a:cubicBezTo>
                  <a:cubicBezTo>
                    <a:pt x="21315" y="15212"/>
                    <a:pt x="21464" y="16425"/>
                    <a:pt x="21390" y="17639"/>
                  </a:cubicBezTo>
                  <a:cubicBezTo>
                    <a:pt x="21315" y="18852"/>
                    <a:pt x="21017" y="20066"/>
                    <a:pt x="20496" y="20672"/>
                  </a:cubicBezTo>
                  <a:cubicBezTo>
                    <a:pt x="19974" y="21279"/>
                    <a:pt x="19230" y="21279"/>
                    <a:pt x="18485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8071460" y="1488483"/>
              <a:ext cx="204054" cy="18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86" fill="norm" stroke="1" extrusionOk="0">
                  <a:moveTo>
                    <a:pt x="1157" y="7086"/>
                  </a:moveTo>
                  <a:cubicBezTo>
                    <a:pt x="2259" y="7086"/>
                    <a:pt x="3362" y="7086"/>
                    <a:pt x="4464" y="6846"/>
                  </a:cubicBezTo>
                  <a:cubicBezTo>
                    <a:pt x="5566" y="6606"/>
                    <a:pt x="6668" y="6126"/>
                    <a:pt x="7549" y="4926"/>
                  </a:cubicBezTo>
                  <a:cubicBezTo>
                    <a:pt x="8431" y="3726"/>
                    <a:pt x="9092" y="1806"/>
                    <a:pt x="8872" y="966"/>
                  </a:cubicBezTo>
                  <a:cubicBezTo>
                    <a:pt x="8651" y="126"/>
                    <a:pt x="7549" y="366"/>
                    <a:pt x="5896" y="2166"/>
                  </a:cubicBezTo>
                  <a:cubicBezTo>
                    <a:pt x="4243" y="3966"/>
                    <a:pt x="2039" y="7326"/>
                    <a:pt x="937" y="10206"/>
                  </a:cubicBezTo>
                  <a:cubicBezTo>
                    <a:pt x="-165" y="13086"/>
                    <a:pt x="-165" y="15486"/>
                    <a:pt x="276" y="17046"/>
                  </a:cubicBezTo>
                  <a:cubicBezTo>
                    <a:pt x="717" y="18606"/>
                    <a:pt x="1598" y="19326"/>
                    <a:pt x="4133" y="18726"/>
                  </a:cubicBezTo>
                  <a:cubicBezTo>
                    <a:pt x="6668" y="18126"/>
                    <a:pt x="10855" y="16206"/>
                    <a:pt x="13831" y="13446"/>
                  </a:cubicBezTo>
                  <a:cubicBezTo>
                    <a:pt x="16806" y="10686"/>
                    <a:pt x="18570" y="7086"/>
                    <a:pt x="19562" y="4686"/>
                  </a:cubicBezTo>
                  <a:cubicBezTo>
                    <a:pt x="20553" y="2286"/>
                    <a:pt x="20774" y="1086"/>
                    <a:pt x="20113" y="486"/>
                  </a:cubicBezTo>
                  <a:cubicBezTo>
                    <a:pt x="19451" y="-114"/>
                    <a:pt x="17908" y="-114"/>
                    <a:pt x="16696" y="246"/>
                  </a:cubicBezTo>
                  <a:cubicBezTo>
                    <a:pt x="15484" y="606"/>
                    <a:pt x="14602" y="1326"/>
                    <a:pt x="14272" y="2886"/>
                  </a:cubicBezTo>
                  <a:cubicBezTo>
                    <a:pt x="13941" y="4446"/>
                    <a:pt x="14162" y="6846"/>
                    <a:pt x="15153" y="9366"/>
                  </a:cubicBezTo>
                  <a:cubicBezTo>
                    <a:pt x="16145" y="11886"/>
                    <a:pt x="17908" y="14526"/>
                    <a:pt x="19231" y="16566"/>
                  </a:cubicBezTo>
                  <a:cubicBezTo>
                    <a:pt x="20553" y="18606"/>
                    <a:pt x="21435" y="20046"/>
                    <a:pt x="21215" y="20766"/>
                  </a:cubicBezTo>
                  <a:cubicBezTo>
                    <a:pt x="20994" y="21486"/>
                    <a:pt x="19672" y="21486"/>
                    <a:pt x="18349" y="21486"/>
                  </a:cubicBezTo>
                  <a:cubicBezTo>
                    <a:pt x="17027" y="21486"/>
                    <a:pt x="15704" y="21486"/>
                    <a:pt x="14382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8793772" y="1531925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900"/>
                    <a:pt x="21600" y="7800"/>
                    <a:pt x="21600" y="11400"/>
                  </a:cubicBezTo>
                  <a:cubicBezTo>
                    <a:pt x="21600" y="15000"/>
                    <a:pt x="10800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8762022" y="1475481"/>
              <a:ext cx="444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1029" y="12126"/>
                    <a:pt x="2057" y="4168"/>
                    <a:pt x="5657" y="1326"/>
                  </a:cubicBezTo>
                  <a:cubicBezTo>
                    <a:pt x="9257" y="-1516"/>
                    <a:pt x="15429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8866515" y="1462751"/>
              <a:ext cx="168558" cy="189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87" fill="norm" stroke="1" extrusionOk="0">
                  <a:moveTo>
                    <a:pt x="1251" y="4909"/>
                  </a:moveTo>
                  <a:cubicBezTo>
                    <a:pt x="711" y="9182"/>
                    <a:pt x="171" y="13454"/>
                    <a:pt x="36" y="16184"/>
                  </a:cubicBezTo>
                  <a:cubicBezTo>
                    <a:pt x="-99" y="18913"/>
                    <a:pt x="171" y="20100"/>
                    <a:pt x="441" y="19625"/>
                  </a:cubicBezTo>
                  <a:cubicBezTo>
                    <a:pt x="711" y="19151"/>
                    <a:pt x="981" y="17014"/>
                    <a:pt x="1521" y="14047"/>
                  </a:cubicBezTo>
                  <a:cubicBezTo>
                    <a:pt x="2061" y="11080"/>
                    <a:pt x="2871" y="7283"/>
                    <a:pt x="4626" y="4434"/>
                  </a:cubicBezTo>
                  <a:cubicBezTo>
                    <a:pt x="6381" y="1586"/>
                    <a:pt x="9081" y="-313"/>
                    <a:pt x="11781" y="43"/>
                  </a:cubicBezTo>
                  <a:cubicBezTo>
                    <a:pt x="14481" y="399"/>
                    <a:pt x="17181" y="3010"/>
                    <a:pt x="18801" y="6927"/>
                  </a:cubicBezTo>
                  <a:cubicBezTo>
                    <a:pt x="20421" y="10843"/>
                    <a:pt x="20961" y="16065"/>
                    <a:pt x="21501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9477772" y="1497898"/>
              <a:ext cx="166901" cy="17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898" fill="norm" stroke="1" extrusionOk="0">
                  <a:moveTo>
                    <a:pt x="1850" y="7219"/>
                  </a:moveTo>
                  <a:cubicBezTo>
                    <a:pt x="2390" y="10048"/>
                    <a:pt x="2930" y="12876"/>
                    <a:pt x="3200" y="14934"/>
                  </a:cubicBezTo>
                  <a:cubicBezTo>
                    <a:pt x="3470" y="16991"/>
                    <a:pt x="3470" y="18276"/>
                    <a:pt x="2930" y="19305"/>
                  </a:cubicBezTo>
                  <a:cubicBezTo>
                    <a:pt x="2390" y="20334"/>
                    <a:pt x="1310" y="21105"/>
                    <a:pt x="635" y="20848"/>
                  </a:cubicBezTo>
                  <a:cubicBezTo>
                    <a:pt x="-40" y="20591"/>
                    <a:pt x="-310" y="19305"/>
                    <a:pt x="500" y="15834"/>
                  </a:cubicBezTo>
                  <a:cubicBezTo>
                    <a:pt x="1310" y="12362"/>
                    <a:pt x="3200" y="6705"/>
                    <a:pt x="5495" y="3491"/>
                  </a:cubicBezTo>
                  <a:cubicBezTo>
                    <a:pt x="7790" y="276"/>
                    <a:pt x="10490" y="-495"/>
                    <a:pt x="13190" y="276"/>
                  </a:cubicBezTo>
                  <a:cubicBezTo>
                    <a:pt x="15890" y="1048"/>
                    <a:pt x="18590" y="3362"/>
                    <a:pt x="19940" y="6705"/>
                  </a:cubicBezTo>
                  <a:cubicBezTo>
                    <a:pt x="21290" y="10048"/>
                    <a:pt x="21290" y="14419"/>
                    <a:pt x="21290" y="18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0032022" y="1318687"/>
              <a:ext cx="152401" cy="35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21600" y="2839"/>
                  </a:moveTo>
                  <a:cubicBezTo>
                    <a:pt x="21600" y="2215"/>
                    <a:pt x="21600" y="1591"/>
                    <a:pt x="19950" y="904"/>
                  </a:cubicBezTo>
                  <a:cubicBezTo>
                    <a:pt x="18300" y="217"/>
                    <a:pt x="15000" y="-532"/>
                    <a:pt x="12150" y="529"/>
                  </a:cubicBezTo>
                  <a:cubicBezTo>
                    <a:pt x="9300" y="1591"/>
                    <a:pt x="6900" y="4462"/>
                    <a:pt x="5850" y="7833"/>
                  </a:cubicBezTo>
                  <a:cubicBezTo>
                    <a:pt x="4800" y="11204"/>
                    <a:pt x="5100" y="15075"/>
                    <a:pt x="5400" y="17322"/>
                  </a:cubicBezTo>
                  <a:cubicBezTo>
                    <a:pt x="5700" y="19570"/>
                    <a:pt x="6000" y="20194"/>
                    <a:pt x="5400" y="20569"/>
                  </a:cubicBezTo>
                  <a:cubicBezTo>
                    <a:pt x="4800" y="20943"/>
                    <a:pt x="3300" y="21068"/>
                    <a:pt x="2250" y="21006"/>
                  </a:cubicBezTo>
                  <a:cubicBezTo>
                    <a:pt x="1200" y="20943"/>
                    <a:pt x="600" y="20693"/>
                    <a:pt x="0" y="20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9968522" y="1398317"/>
              <a:ext cx="317501" cy="26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15449"/>
                  </a:moveTo>
                  <a:cubicBezTo>
                    <a:pt x="3168" y="13906"/>
                    <a:pt x="6336" y="12363"/>
                    <a:pt x="9072" y="10563"/>
                  </a:cubicBezTo>
                  <a:cubicBezTo>
                    <a:pt x="11808" y="8763"/>
                    <a:pt x="14112" y="6706"/>
                    <a:pt x="15480" y="5335"/>
                  </a:cubicBezTo>
                  <a:cubicBezTo>
                    <a:pt x="16848" y="3963"/>
                    <a:pt x="17280" y="3278"/>
                    <a:pt x="17640" y="2335"/>
                  </a:cubicBezTo>
                  <a:cubicBezTo>
                    <a:pt x="18000" y="1392"/>
                    <a:pt x="18288" y="192"/>
                    <a:pt x="18288" y="20"/>
                  </a:cubicBezTo>
                  <a:cubicBezTo>
                    <a:pt x="18288" y="-151"/>
                    <a:pt x="18000" y="706"/>
                    <a:pt x="17568" y="3620"/>
                  </a:cubicBezTo>
                  <a:cubicBezTo>
                    <a:pt x="17136" y="6535"/>
                    <a:pt x="16560" y="11506"/>
                    <a:pt x="16200" y="14420"/>
                  </a:cubicBezTo>
                  <a:cubicBezTo>
                    <a:pt x="15840" y="17335"/>
                    <a:pt x="15696" y="18192"/>
                    <a:pt x="15624" y="19049"/>
                  </a:cubicBezTo>
                  <a:cubicBezTo>
                    <a:pt x="15552" y="19906"/>
                    <a:pt x="15552" y="20763"/>
                    <a:pt x="15984" y="21106"/>
                  </a:cubicBezTo>
                  <a:cubicBezTo>
                    <a:pt x="16416" y="21449"/>
                    <a:pt x="17280" y="21278"/>
                    <a:pt x="17928" y="20849"/>
                  </a:cubicBezTo>
                  <a:cubicBezTo>
                    <a:pt x="18576" y="20420"/>
                    <a:pt x="19008" y="19735"/>
                    <a:pt x="19224" y="19906"/>
                  </a:cubicBezTo>
                  <a:cubicBezTo>
                    <a:pt x="19440" y="20078"/>
                    <a:pt x="19440" y="21106"/>
                    <a:pt x="19584" y="21192"/>
                  </a:cubicBezTo>
                  <a:cubicBezTo>
                    <a:pt x="19728" y="21278"/>
                    <a:pt x="20016" y="20420"/>
                    <a:pt x="20376" y="18020"/>
                  </a:cubicBezTo>
                  <a:cubicBezTo>
                    <a:pt x="20736" y="15620"/>
                    <a:pt x="21168" y="11678"/>
                    <a:pt x="21600" y="7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0281196" y="1506026"/>
              <a:ext cx="165164" cy="36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46" fill="norm" stroke="1" extrusionOk="0">
                  <a:moveTo>
                    <a:pt x="7906" y="1154"/>
                  </a:moveTo>
                  <a:cubicBezTo>
                    <a:pt x="7636" y="5274"/>
                    <a:pt x="7366" y="9394"/>
                    <a:pt x="6556" y="12578"/>
                  </a:cubicBezTo>
                  <a:cubicBezTo>
                    <a:pt x="5746" y="15762"/>
                    <a:pt x="4396" y="18009"/>
                    <a:pt x="3181" y="19445"/>
                  </a:cubicBezTo>
                  <a:cubicBezTo>
                    <a:pt x="1966" y="20881"/>
                    <a:pt x="886" y="21505"/>
                    <a:pt x="346" y="21443"/>
                  </a:cubicBezTo>
                  <a:cubicBezTo>
                    <a:pt x="-194" y="21380"/>
                    <a:pt x="-194" y="20631"/>
                    <a:pt x="1021" y="17947"/>
                  </a:cubicBezTo>
                  <a:cubicBezTo>
                    <a:pt x="2236" y="15262"/>
                    <a:pt x="4666" y="10643"/>
                    <a:pt x="6826" y="7396"/>
                  </a:cubicBezTo>
                  <a:cubicBezTo>
                    <a:pt x="8986" y="4150"/>
                    <a:pt x="10876" y="2277"/>
                    <a:pt x="12766" y="1216"/>
                  </a:cubicBezTo>
                  <a:cubicBezTo>
                    <a:pt x="14656" y="155"/>
                    <a:pt x="16546" y="-95"/>
                    <a:pt x="17896" y="30"/>
                  </a:cubicBezTo>
                  <a:cubicBezTo>
                    <a:pt x="19246" y="155"/>
                    <a:pt x="20056" y="654"/>
                    <a:pt x="20596" y="1840"/>
                  </a:cubicBezTo>
                  <a:cubicBezTo>
                    <a:pt x="21136" y="3026"/>
                    <a:pt x="21406" y="4899"/>
                    <a:pt x="20326" y="6148"/>
                  </a:cubicBezTo>
                  <a:cubicBezTo>
                    <a:pt x="19246" y="7396"/>
                    <a:pt x="16816" y="8021"/>
                    <a:pt x="14791" y="8333"/>
                  </a:cubicBezTo>
                  <a:cubicBezTo>
                    <a:pt x="12766" y="8645"/>
                    <a:pt x="11146" y="8645"/>
                    <a:pt x="9931" y="8333"/>
                  </a:cubicBezTo>
                  <a:cubicBezTo>
                    <a:pt x="8716" y="8021"/>
                    <a:pt x="7906" y="7396"/>
                    <a:pt x="7096" y="6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0495572" y="1528490"/>
              <a:ext cx="76201" cy="20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1019"/>
                  </a:moveTo>
                  <a:cubicBezTo>
                    <a:pt x="18600" y="578"/>
                    <a:pt x="15600" y="137"/>
                    <a:pt x="12300" y="27"/>
                  </a:cubicBezTo>
                  <a:cubicBezTo>
                    <a:pt x="9000" y="-83"/>
                    <a:pt x="5400" y="137"/>
                    <a:pt x="3300" y="799"/>
                  </a:cubicBezTo>
                  <a:cubicBezTo>
                    <a:pt x="1200" y="1460"/>
                    <a:pt x="600" y="2562"/>
                    <a:pt x="3600" y="4656"/>
                  </a:cubicBezTo>
                  <a:cubicBezTo>
                    <a:pt x="6600" y="6750"/>
                    <a:pt x="13200" y="9835"/>
                    <a:pt x="16800" y="12480"/>
                  </a:cubicBezTo>
                  <a:cubicBezTo>
                    <a:pt x="20400" y="15125"/>
                    <a:pt x="21000" y="17329"/>
                    <a:pt x="17700" y="18762"/>
                  </a:cubicBezTo>
                  <a:cubicBezTo>
                    <a:pt x="14400" y="20195"/>
                    <a:pt x="7200" y="20856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6171222" y="2431508"/>
              <a:ext cx="1460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0800"/>
                    <a:pt x="10643" y="0"/>
                    <a:pt x="14243" y="0"/>
                  </a:cubicBezTo>
                  <a:cubicBezTo>
                    <a:pt x="17843" y="0"/>
                    <a:pt x="1972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6190272" y="2554275"/>
              <a:ext cx="146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565" y="14400"/>
                    <a:pt x="3130" y="21600"/>
                    <a:pt x="6730" y="20400"/>
                  </a:cubicBezTo>
                  <a:cubicBezTo>
                    <a:pt x="10330" y="19200"/>
                    <a:pt x="15965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6882422" y="2344725"/>
              <a:ext cx="25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541"/>
                    <a:pt x="10800" y="5082"/>
                    <a:pt x="7200" y="8682"/>
                  </a:cubicBezTo>
                  <a:cubicBezTo>
                    <a:pt x="3600" y="12282"/>
                    <a:pt x="1800" y="169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6863372" y="2316295"/>
              <a:ext cx="222251" cy="72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9" fill="norm" stroke="1" extrusionOk="0">
                  <a:moveTo>
                    <a:pt x="0" y="20659"/>
                  </a:moveTo>
                  <a:cubicBezTo>
                    <a:pt x="206" y="17659"/>
                    <a:pt x="411" y="14659"/>
                    <a:pt x="2571" y="10759"/>
                  </a:cubicBezTo>
                  <a:cubicBezTo>
                    <a:pt x="4731" y="6859"/>
                    <a:pt x="8846" y="2059"/>
                    <a:pt x="12343" y="559"/>
                  </a:cubicBezTo>
                  <a:cubicBezTo>
                    <a:pt x="15840" y="-941"/>
                    <a:pt x="18720" y="859"/>
                    <a:pt x="21600" y="2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6888772" y="2459025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7053872" y="2560625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7231672" y="2541575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7339622" y="2471725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760"/>
                    <a:pt x="3600" y="11520"/>
                    <a:pt x="7200" y="15120"/>
                  </a:cubicBezTo>
                  <a:cubicBezTo>
                    <a:pt x="10800" y="18720"/>
                    <a:pt x="162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7587272" y="2382825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37"/>
                    <a:pt x="7200" y="9474"/>
                    <a:pt x="3600" y="13074"/>
                  </a:cubicBezTo>
                  <a:cubicBezTo>
                    <a:pt x="0" y="16674"/>
                    <a:pt x="0" y="191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7568222" y="2338375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7600"/>
                    <a:pt x="873" y="13600"/>
                    <a:pt x="3818" y="10000"/>
                  </a:cubicBezTo>
                  <a:cubicBezTo>
                    <a:pt x="6764" y="6400"/>
                    <a:pt x="12218" y="3200"/>
                    <a:pt x="15600" y="1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7568222" y="2484425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7695222" y="2576256"/>
              <a:ext cx="158751" cy="11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0" y="1749"/>
                  </a:moveTo>
                  <a:cubicBezTo>
                    <a:pt x="2016" y="991"/>
                    <a:pt x="4032" y="233"/>
                    <a:pt x="5904" y="43"/>
                  </a:cubicBezTo>
                  <a:cubicBezTo>
                    <a:pt x="7776" y="-146"/>
                    <a:pt x="9504" y="233"/>
                    <a:pt x="10224" y="2128"/>
                  </a:cubicBezTo>
                  <a:cubicBezTo>
                    <a:pt x="10944" y="4022"/>
                    <a:pt x="10656" y="7433"/>
                    <a:pt x="9792" y="9707"/>
                  </a:cubicBezTo>
                  <a:cubicBezTo>
                    <a:pt x="8928" y="11980"/>
                    <a:pt x="7488" y="13117"/>
                    <a:pt x="6048" y="14633"/>
                  </a:cubicBezTo>
                  <a:cubicBezTo>
                    <a:pt x="4608" y="16149"/>
                    <a:pt x="3168" y="18043"/>
                    <a:pt x="3168" y="19370"/>
                  </a:cubicBezTo>
                  <a:cubicBezTo>
                    <a:pt x="3168" y="20696"/>
                    <a:pt x="4608" y="21454"/>
                    <a:pt x="7920" y="20886"/>
                  </a:cubicBezTo>
                  <a:cubicBezTo>
                    <a:pt x="11232" y="20317"/>
                    <a:pt x="16416" y="18422"/>
                    <a:pt x="21600" y="16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7892072" y="2528875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7982383" y="2490775"/>
              <a:ext cx="7479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3200" y="1516"/>
                    <a:pt x="1400" y="3032"/>
                    <a:pt x="500" y="5874"/>
                  </a:cubicBezTo>
                  <a:cubicBezTo>
                    <a:pt x="-400" y="8716"/>
                    <a:pt x="-400" y="12884"/>
                    <a:pt x="3200" y="15726"/>
                  </a:cubicBezTo>
                  <a:cubicBezTo>
                    <a:pt x="6800" y="18568"/>
                    <a:pt x="14000" y="20084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8234972" y="2560625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8628672" y="2560625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9136672" y="2484425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7100"/>
                    <a:pt x="900" y="12600"/>
                    <a:pt x="4500" y="9000"/>
                  </a:cubicBezTo>
                  <a:cubicBezTo>
                    <a:pt x="8100" y="5400"/>
                    <a:pt x="1485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9231922" y="2427275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717"/>
                    <a:pt x="7200" y="9434"/>
                    <a:pt x="10800" y="13034"/>
                  </a:cubicBezTo>
                  <a:cubicBezTo>
                    <a:pt x="14400" y="16634"/>
                    <a:pt x="1800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9454172" y="2306625"/>
              <a:ext cx="571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708"/>
                    <a:pt x="10400" y="9415"/>
                    <a:pt x="6800" y="13015"/>
                  </a:cubicBezTo>
                  <a:cubicBezTo>
                    <a:pt x="3200" y="16615"/>
                    <a:pt x="1600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9447822" y="2293925"/>
              <a:ext cx="241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3" y="15709"/>
                    <a:pt x="4926" y="9818"/>
                    <a:pt x="8526" y="6218"/>
                  </a:cubicBezTo>
                  <a:cubicBezTo>
                    <a:pt x="12126" y="2618"/>
                    <a:pt x="16863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9441472" y="2475398"/>
              <a:ext cx="2222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171" y="12302"/>
                    <a:pt x="12343" y="4448"/>
                    <a:pt x="15943" y="1502"/>
                  </a:cubicBezTo>
                  <a:cubicBezTo>
                    <a:pt x="19543" y="-1443"/>
                    <a:pt x="205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9551539" y="2605168"/>
              <a:ext cx="118534" cy="14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7714" y="1838"/>
                  </a:moveTo>
                  <a:cubicBezTo>
                    <a:pt x="5400" y="6467"/>
                    <a:pt x="3086" y="11095"/>
                    <a:pt x="1736" y="14181"/>
                  </a:cubicBezTo>
                  <a:cubicBezTo>
                    <a:pt x="386" y="17267"/>
                    <a:pt x="0" y="18809"/>
                    <a:pt x="0" y="18655"/>
                  </a:cubicBezTo>
                  <a:cubicBezTo>
                    <a:pt x="0" y="18501"/>
                    <a:pt x="386" y="16649"/>
                    <a:pt x="2314" y="13409"/>
                  </a:cubicBezTo>
                  <a:cubicBezTo>
                    <a:pt x="4243" y="10169"/>
                    <a:pt x="7714" y="5541"/>
                    <a:pt x="10607" y="2918"/>
                  </a:cubicBezTo>
                  <a:cubicBezTo>
                    <a:pt x="13500" y="295"/>
                    <a:pt x="15814" y="-322"/>
                    <a:pt x="17550" y="141"/>
                  </a:cubicBezTo>
                  <a:cubicBezTo>
                    <a:pt x="19286" y="604"/>
                    <a:pt x="20443" y="2147"/>
                    <a:pt x="21021" y="5849"/>
                  </a:cubicBezTo>
                  <a:cubicBezTo>
                    <a:pt x="21600" y="9552"/>
                    <a:pt x="21600" y="15415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316522" y="3476841"/>
              <a:ext cx="228601" cy="44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2358"/>
                  </a:moveTo>
                  <a:cubicBezTo>
                    <a:pt x="2200" y="5720"/>
                    <a:pt x="4400" y="9083"/>
                    <a:pt x="5900" y="11732"/>
                  </a:cubicBezTo>
                  <a:cubicBezTo>
                    <a:pt x="7400" y="14381"/>
                    <a:pt x="8200" y="16317"/>
                    <a:pt x="9000" y="17743"/>
                  </a:cubicBezTo>
                  <a:cubicBezTo>
                    <a:pt x="9800" y="19169"/>
                    <a:pt x="10600" y="20086"/>
                    <a:pt x="11500" y="20647"/>
                  </a:cubicBezTo>
                  <a:cubicBezTo>
                    <a:pt x="12400" y="21207"/>
                    <a:pt x="13400" y="21411"/>
                    <a:pt x="14000" y="21258"/>
                  </a:cubicBezTo>
                  <a:cubicBezTo>
                    <a:pt x="14600" y="21105"/>
                    <a:pt x="14800" y="20596"/>
                    <a:pt x="15200" y="18660"/>
                  </a:cubicBezTo>
                  <a:cubicBezTo>
                    <a:pt x="15600" y="16724"/>
                    <a:pt x="16200" y="13362"/>
                    <a:pt x="16900" y="10407"/>
                  </a:cubicBezTo>
                  <a:cubicBezTo>
                    <a:pt x="17600" y="7453"/>
                    <a:pt x="18400" y="4905"/>
                    <a:pt x="18800" y="3122"/>
                  </a:cubicBezTo>
                  <a:cubicBezTo>
                    <a:pt x="19200" y="1339"/>
                    <a:pt x="19200" y="320"/>
                    <a:pt x="19300" y="66"/>
                  </a:cubicBezTo>
                  <a:cubicBezTo>
                    <a:pt x="19400" y="-189"/>
                    <a:pt x="19600" y="320"/>
                    <a:pt x="20000" y="1237"/>
                  </a:cubicBezTo>
                  <a:cubicBezTo>
                    <a:pt x="20400" y="2154"/>
                    <a:pt x="21000" y="3479"/>
                    <a:pt x="21600" y="4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540889" y="3709426"/>
              <a:ext cx="182034" cy="148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6" fill="norm" stroke="1" extrusionOk="0">
                  <a:moveTo>
                    <a:pt x="10298" y="9841"/>
                  </a:moveTo>
                  <a:cubicBezTo>
                    <a:pt x="10549" y="8362"/>
                    <a:pt x="10800" y="6882"/>
                    <a:pt x="10800" y="5255"/>
                  </a:cubicBezTo>
                  <a:cubicBezTo>
                    <a:pt x="10800" y="3627"/>
                    <a:pt x="10549" y="1852"/>
                    <a:pt x="9795" y="817"/>
                  </a:cubicBezTo>
                  <a:cubicBezTo>
                    <a:pt x="9042" y="-219"/>
                    <a:pt x="7786" y="-515"/>
                    <a:pt x="6153" y="1408"/>
                  </a:cubicBezTo>
                  <a:cubicBezTo>
                    <a:pt x="4521" y="3332"/>
                    <a:pt x="2512" y="7474"/>
                    <a:pt x="1381" y="10285"/>
                  </a:cubicBezTo>
                  <a:cubicBezTo>
                    <a:pt x="251" y="13096"/>
                    <a:pt x="0" y="14575"/>
                    <a:pt x="0" y="16055"/>
                  </a:cubicBezTo>
                  <a:cubicBezTo>
                    <a:pt x="0" y="17534"/>
                    <a:pt x="251" y="19014"/>
                    <a:pt x="1005" y="19901"/>
                  </a:cubicBezTo>
                  <a:cubicBezTo>
                    <a:pt x="1758" y="20789"/>
                    <a:pt x="3014" y="21085"/>
                    <a:pt x="4647" y="20049"/>
                  </a:cubicBezTo>
                  <a:cubicBezTo>
                    <a:pt x="6279" y="19014"/>
                    <a:pt x="8288" y="16647"/>
                    <a:pt x="9921" y="15019"/>
                  </a:cubicBezTo>
                  <a:cubicBezTo>
                    <a:pt x="11553" y="13392"/>
                    <a:pt x="12809" y="12504"/>
                    <a:pt x="14191" y="12948"/>
                  </a:cubicBezTo>
                  <a:cubicBezTo>
                    <a:pt x="15572" y="13392"/>
                    <a:pt x="17079" y="15167"/>
                    <a:pt x="18335" y="15759"/>
                  </a:cubicBezTo>
                  <a:cubicBezTo>
                    <a:pt x="19591" y="16351"/>
                    <a:pt x="20595" y="15759"/>
                    <a:pt x="21600" y="15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722922" y="3652825"/>
              <a:ext cx="177801" cy="20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7348"/>
                  </a:moveTo>
                  <a:cubicBezTo>
                    <a:pt x="771" y="6458"/>
                    <a:pt x="1543" y="5567"/>
                    <a:pt x="2829" y="5567"/>
                  </a:cubicBezTo>
                  <a:cubicBezTo>
                    <a:pt x="4114" y="5567"/>
                    <a:pt x="5914" y="6458"/>
                    <a:pt x="7586" y="8128"/>
                  </a:cubicBezTo>
                  <a:cubicBezTo>
                    <a:pt x="9257" y="9798"/>
                    <a:pt x="10800" y="12247"/>
                    <a:pt x="11700" y="14252"/>
                  </a:cubicBezTo>
                  <a:cubicBezTo>
                    <a:pt x="12600" y="16256"/>
                    <a:pt x="12857" y="17814"/>
                    <a:pt x="12600" y="19151"/>
                  </a:cubicBezTo>
                  <a:cubicBezTo>
                    <a:pt x="12343" y="20487"/>
                    <a:pt x="11571" y="21600"/>
                    <a:pt x="10929" y="20821"/>
                  </a:cubicBezTo>
                  <a:cubicBezTo>
                    <a:pt x="10286" y="20041"/>
                    <a:pt x="9771" y="17369"/>
                    <a:pt x="10414" y="14029"/>
                  </a:cubicBezTo>
                  <a:cubicBezTo>
                    <a:pt x="11057" y="10689"/>
                    <a:pt x="12857" y="6680"/>
                    <a:pt x="14914" y="4231"/>
                  </a:cubicBezTo>
                  <a:cubicBezTo>
                    <a:pt x="16971" y="1781"/>
                    <a:pt x="19286" y="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006555" y="3518955"/>
              <a:ext cx="91018" cy="34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17079" y="4406"/>
                  </a:moveTo>
                  <a:cubicBezTo>
                    <a:pt x="17079" y="3080"/>
                    <a:pt x="17079" y="1755"/>
                    <a:pt x="15823" y="960"/>
                  </a:cubicBezTo>
                  <a:cubicBezTo>
                    <a:pt x="14567" y="165"/>
                    <a:pt x="12056" y="-100"/>
                    <a:pt x="10047" y="33"/>
                  </a:cubicBezTo>
                  <a:cubicBezTo>
                    <a:pt x="8037" y="165"/>
                    <a:pt x="6530" y="695"/>
                    <a:pt x="4521" y="2815"/>
                  </a:cubicBezTo>
                  <a:cubicBezTo>
                    <a:pt x="2512" y="4936"/>
                    <a:pt x="0" y="8646"/>
                    <a:pt x="0" y="11826"/>
                  </a:cubicBezTo>
                  <a:cubicBezTo>
                    <a:pt x="0" y="15007"/>
                    <a:pt x="2512" y="17657"/>
                    <a:pt x="6530" y="19181"/>
                  </a:cubicBezTo>
                  <a:cubicBezTo>
                    <a:pt x="10549" y="20705"/>
                    <a:pt x="16074" y="21102"/>
                    <a:pt x="2160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1167422" y="3589325"/>
              <a:ext cx="152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840"/>
                    <a:pt x="8400" y="7680"/>
                    <a:pt x="12000" y="11280"/>
                  </a:cubicBezTo>
                  <a:cubicBezTo>
                    <a:pt x="15600" y="14880"/>
                    <a:pt x="1860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184012" y="3595675"/>
              <a:ext cx="11041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21259" y="0"/>
                  </a:moveTo>
                  <a:cubicBezTo>
                    <a:pt x="17184" y="2240"/>
                    <a:pt x="13108" y="4480"/>
                    <a:pt x="9644" y="7440"/>
                  </a:cubicBezTo>
                  <a:cubicBezTo>
                    <a:pt x="6180" y="10400"/>
                    <a:pt x="3327" y="14080"/>
                    <a:pt x="1697" y="16320"/>
                  </a:cubicBezTo>
                  <a:cubicBezTo>
                    <a:pt x="67" y="18560"/>
                    <a:pt x="-341" y="19360"/>
                    <a:pt x="270" y="20000"/>
                  </a:cubicBezTo>
                  <a:cubicBezTo>
                    <a:pt x="882" y="20640"/>
                    <a:pt x="2512" y="21120"/>
                    <a:pt x="41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357922" y="3487725"/>
              <a:ext cx="68575" cy="41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77" fill="norm" stroke="1" extrusionOk="0">
                  <a:moveTo>
                    <a:pt x="3927" y="0"/>
                  </a:moveTo>
                  <a:cubicBezTo>
                    <a:pt x="9818" y="3434"/>
                    <a:pt x="15709" y="6868"/>
                    <a:pt x="18655" y="9969"/>
                  </a:cubicBezTo>
                  <a:cubicBezTo>
                    <a:pt x="21600" y="13071"/>
                    <a:pt x="21600" y="15840"/>
                    <a:pt x="20618" y="17612"/>
                  </a:cubicBezTo>
                  <a:cubicBezTo>
                    <a:pt x="19636" y="19385"/>
                    <a:pt x="17673" y="20160"/>
                    <a:pt x="15055" y="20714"/>
                  </a:cubicBezTo>
                  <a:cubicBezTo>
                    <a:pt x="12436" y="21268"/>
                    <a:pt x="9164" y="21600"/>
                    <a:pt x="6545" y="21434"/>
                  </a:cubicBezTo>
                  <a:cubicBezTo>
                    <a:pt x="3927" y="21268"/>
                    <a:pt x="1964" y="20603"/>
                    <a:pt x="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732572" y="3677002"/>
              <a:ext cx="2095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145" y="4868"/>
                    <a:pt x="8291" y="-1303"/>
                    <a:pt x="11891" y="240"/>
                  </a:cubicBezTo>
                  <a:cubicBezTo>
                    <a:pt x="15491" y="1783"/>
                    <a:pt x="1854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1738922" y="3786175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666022" y="3513125"/>
              <a:ext cx="228601" cy="38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0"/>
                  </a:moveTo>
                  <a:cubicBezTo>
                    <a:pt x="1400" y="2479"/>
                    <a:pt x="2800" y="4957"/>
                    <a:pt x="4100" y="8085"/>
                  </a:cubicBezTo>
                  <a:cubicBezTo>
                    <a:pt x="5400" y="11213"/>
                    <a:pt x="6600" y="14990"/>
                    <a:pt x="7400" y="17233"/>
                  </a:cubicBezTo>
                  <a:cubicBezTo>
                    <a:pt x="8200" y="19475"/>
                    <a:pt x="8600" y="20184"/>
                    <a:pt x="9200" y="20715"/>
                  </a:cubicBezTo>
                  <a:cubicBezTo>
                    <a:pt x="9800" y="21246"/>
                    <a:pt x="10600" y="21600"/>
                    <a:pt x="11300" y="21541"/>
                  </a:cubicBezTo>
                  <a:cubicBezTo>
                    <a:pt x="12000" y="21482"/>
                    <a:pt x="12600" y="21010"/>
                    <a:pt x="13500" y="19180"/>
                  </a:cubicBezTo>
                  <a:cubicBezTo>
                    <a:pt x="14400" y="17351"/>
                    <a:pt x="15600" y="14164"/>
                    <a:pt x="16800" y="11036"/>
                  </a:cubicBezTo>
                  <a:cubicBezTo>
                    <a:pt x="18000" y="7908"/>
                    <a:pt x="19200" y="4839"/>
                    <a:pt x="19900" y="2951"/>
                  </a:cubicBezTo>
                  <a:cubicBezTo>
                    <a:pt x="20600" y="1062"/>
                    <a:pt x="20800" y="354"/>
                    <a:pt x="20900" y="590"/>
                  </a:cubicBezTo>
                  <a:cubicBezTo>
                    <a:pt x="21000" y="826"/>
                    <a:pt x="21000" y="2007"/>
                    <a:pt x="21100" y="2951"/>
                  </a:cubicBezTo>
                  <a:cubicBezTo>
                    <a:pt x="21200" y="3895"/>
                    <a:pt x="21400" y="4603"/>
                    <a:pt x="21600" y="5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914642" y="3682458"/>
              <a:ext cx="13873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600" fill="norm" stroke="1" extrusionOk="0">
                  <a:moveTo>
                    <a:pt x="14360" y="7397"/>
                  </a:moveTo>
                  <a:cubicBezTo>
                    <a:pt x="14360" y="5918"/>
                    <a:pt x="14360" y="4438"/>
                    <a:pt x="13876" y="2959"/>
                  </a:cubicBezTo>
                  <a:cubicBezTo>
                    <a:pt x="13393" y="1479"/>
                    <a:pt x="12426" y="0"/>
                    <a:pt x="10169" y="0"/>
                  </a:cubicBezTo>
                  <a:cubicBezTo>
                    <a:pt x="7912" y="0"/>
                    <a:pt x="4366" y="1479"/>
                    <a:pt x="2270" y="2959"/>
                  </a:cubicBezTo>
                  <a:cubicBezTo>
                    <a:pt x="175" y="4438"/>
                    <a:pt x="-470" y="5918"/>
                    <a:pt x="336" y="7693"/>
                  </a:cubicBezTo>
                  <a:cubicBezTo>
                    <a:pt x="1142" y="9468"/>
                    <a:pt x="3399" y="11540"/>
                    <a:pt x="5333" y="12279"/>
                  </a:cubicBezTo>
                  <a:cubicBezTo>
                    <a:pt x="7267" y="13019"/>
                    <a:pt x="8879" y="12427"/>
                    <a:pt x="10652" y="11392"/>
                  </a:cubicBezTo>
                  <a:cubicBezTo>
                    <a:pt x="12426" y="10356"/>
                    <a:pt x="14360" y="8877"/>
                    <a:pt x="15488" y="9173"/>
                  </a:cubicBezTo>
                  <a:cubicBezTo>
                    <a:pt x="16617" y="9468"/>
                    <a:pt x="16939" y="11540"/>
                    <a:pt x="17745" y="13907"/>
                  </a:cubicBezTo>
                  <a:cubicBezTo>
                    <a:pt x="18551" y="16274"/>
                    <a:pt x="19840" y="18937"/>
                    <a:pt x="211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3104172" y="3621075"/>
              <a:ext cx="13335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409"/>
                  </a:moveTo>
                  <a:cubicBezTo>
                    <a:pt x="2057" y="6646"/>
                    <a:pt x="4114" y="6884"/>
                    <a:pt x="6171" y="9020"/>
                  </a:cubicBezTo>
                  <a:cubicBezTo>
                    <a:pt x="8229" y="11156"/>
                    <a:pt x="10286" y="15191"/>
                    <a:pt x="10971" y="17802"/>
                  </a:cubicBezTo>
                  <a:cubicBezTo>
                    <a:pt x="11657" y="20413"/>
                    <a:pt x="10971" y="21600"/>
                    <a:pt x="10114" y="21600"/>
                  </a:cubicBezTo>
                  <a:cubicBezTo>
                    <a:pt x="9257" y="21600"/>
                    <a:pt x="8229" y="20413"/>
                    <a:pt x="7714" y="18158"/>
                  </a:cubicBezTo>
                  <a:cubicBezTo>
                    <a:pt x="7200" y="15903"/>
                    <a:pt x="7200" y="12580"/>
                    <a:pt x="9600" y="9376"/>
                  </a:cubicBezTo>
                  <a:cubicBezTo>
                    <a:pt x="12000" y="6171"/>
                    <a:pt x="168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329359" y="3499024"/>
              <a:ext cx="136764" cy="36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36" fill="norm" stroke="1" extrusionOk="0">
                  <a:moveTo>
                    <a:pt x="21146" y="4131"/>
                  </a:moveTo>
                  <a:cubicBezTo>
                    <a:pt x="21146" y="3518"/>
                    <a:pt x="21146" y="2904"/>
                    <a:pt x="20655" y="2168"/>
                  </a:cubicBezTo>
                  <a:cubicBezTo>
                    <a:pt x="20164" y="1431"/>
                    <a:pt x="19182" y="572"/>
                    <a:pt x="17710" y="204"/>
                  </a:cubicBezTo>
                  <a:cubicBezTo>
                    <a:pt x="16237" y="-164"/>
                    <a:pt x="14273" y="-41"/>
                    <a:pt x="12146" y="634"/>
                  </a:cubicBezTo>
                  <a:cubicBezTo>
                    <a:pt x="10019" y="1309"/>
                    <a:pt x="7728" y="2536"/>
                    <a:pt x="5437" y="5359"/>
                  </a:cubicBezTo>
                  <a:cubicBezTo>
                    <a:pt x="3146" y="8181"/>
                    <a:pt x="855" y="12600"/>
                    <a:pt x="201" y="15545"/>
                  </a:cubicBezTo>
                  <a:cubicBezTo>
                    <a:pt x="-454" y="18491"/>
                    <a:pt x="528" y="19963"/>
                    <a:pt x="2655" y="20700"/>
                  </a:cubicBezTo>
                  <a:cubicBezTo>
                    <a:pt x="4782" y="21436"/>
                    <a:pt x="8055" y="21436"/>
                    <a:pt x="11328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3523272" y="3576625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92"/>
                    <a:pt x="7200" y="7385"/>
                    <a:pt x="3600" y="10615"/>
                  </a:cubicBezTo>
                  <a:cubicBezTo>
                    <a:pt x="0" y="13846"/>
                    <a:pt x="0" y="16615"/>
                    <a:pt x="0" y="18554"/>
                  </a:cubicBezTo>
                  <a:cubicBezTo>
                    <a:pt x="0" y="20492"/>
                    <a:pt x="0" y="21600"/>
                    <a:pt x="1800" y="21600"/>
                  </a:cubicBezTo>
                  <a:cubicBezTo>
                    <a:pt x="3600" y="21600"/>
                    <a:pt x="7200" y="20492"/>
                    <a:pt x="10800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530884" y="3552167"/>
              <a:ext cx="176539" cy="9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86" fill="norm" stroke="1" extrusionOk="0">
                  <a:moveTo>
                    <a:pt x="1390" y="21386"/>
                  </a:moveTo>
                  <a:cubicBezTo>
                    <a:pt x="876" y="18026"/>
                    <a:pt x="361" y="14666"/>
                    <a:pt x="104" y="11786"/>
                  </a:cubicBezTo>
                  <a:cubicBezTo>
                    <a:pt x="-153" y="8906"/>
                    <a:pt x="-153" y="6506"/>
                    <a:pt x="2804" y="4346"/>
                  </a:cubicBezTo>
                  <a:cubicBezTo>
                    <a:pt x="5761" y="2186"/>
                    <a:pt x="11676" y="266"/>
                    <a:pt x="15276" y="26"/>
                  </a:cubicBezTo>
                  <a:cubicBezTo>
                    <a:pt x="18876" y="-214"/>
                    <a:pt x="20161" y="1226"/>
                    <a:pt x="21447" y="2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3516922" y="3684575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3676466" y="3741725"/>
              <a:ext cx="3095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8100" y="0"/>
                  </a:moveTo>
                  <a:cubicBezTo>
                    <a:pt x="5220" y="4255"/>
                    <a:pt x="2340" y="8509"/>
                    <a:pt x="900" y="11782"/>
                  </a:cubicBezTo>
                  <a:cubicBezTo>
                    <a:pt x="-540" y="15055"/>
                    <a:pt x="-540" y="17345"/>
                    <a:pt x="3060" y="18818"/>
                  </a:cubicBezTo>
                  <a:cubicBezTo>
                    <a:pt x="6660" y="20291"/>
                    <a:pt x="13860" y="20945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872522" y="3722675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21600"/>
                    <a:pt x="11782" y="21600"/>
                    <a:pt x="15382" y="18000"/>
                  </a:cubicBezTo>
                  <a:cubicBezTo>
                    <a:pt x="18982" y="14400"/>
                    <a:pt x="2029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3924605" y="3665525"/>
              <a:ext cx="55868" cy="18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64" fill="norm" stroke="1" extrusionOk="0">
                  <a:moveTo>
                    <a:pt x="13915" y="0"/>
                  </a:moveTo>
                  <a:cubicBezTo>
                    <a:pt x="9115" y="4469"/>
                    <a:pt x="4315" y="8938"/>
                    <a:pt x="1915" y="11793"/>
                  </a:cubicBezTo>
                  <a:cubicBezTo>
                    <a:pt x="-485" y="14648"/>
                    <a:pt x="-485" y="15890"/>
                    <a:pt x="1115" y="17379"/>
                  </a:cubicBezTo>
                  <a:cubicBezTo>
                    <a:pt x="2715" y="18869"/>
                    <a:pt x="5915" y="20607"/>
                    <a:pt x="9515" y="21103"/>
                  </a:cubicBezTo>
                  <a:cubicBezTo>
                    <a:pt x="13115" y="21600"/>
                    <a:pt x="17115" y="20855"/>
                    <a:pt x="21115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4113822" y="3621075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68"/>
                    <a:pt x="0" y="8337"/>
                    <a:pt x="3600" y="11937"/>
                  </a:cubicBezTo>
                  <a:cubicBezTo>
                    <a:pt x="7200" y="15537"/>
                    <a:pt x="14400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4101122" y="3589325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5300"/>
                    <a:pt x="6400" y="9000"/>
                    <a:pt x="10000" y="5400"/>
                  </a:cubicBezTo>
                  <a:cubicBezTo>
                    <a:pt x="13600" y="1800"/>
                    <a:pt x="176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4126522" y="3703625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4228122" y="3812109"/>
              <a:ext cx="171451" cy="10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6246"/>
                  </a:moveTo>
                  <a:cubicBezTo>
                    <a:pt x="800" y="4552"/>
                    <a:pt x="1600" y="2858"/>
                    <a:pt x="2800" y="1799"/>
                  </a:cubicBezTo>
                  <a:cubicBezTo>
                    <a:pt x="4000" y="740"/>
                    <a:pt x="5600" y="317"/>
                    <a:pt x="7200" y="105"/>
                  </a:cubicBezTo>
                  <a:cubicBezTo>
                    <a:pt x="8800" y="-107"/>
                    <a:pt x="10400" y="-107"/>
                    <a:pt x="11333" y="1164"/>
                  </a:cubicBezTo>
                  <a:cubicBezTo>
                    <a:pt x="12267" y="2434"/>
                    <a:pt x="12533" y="4975"/>
                    <a:pt x="12267" y="7305"/>
                  </a:cubicBezTo>
                  <a:cubicBezTo>
                    <a:pt x="12000" y="9634"/>
                    <a:pt x="11200" y="11752"/>
                    <a:pt x="10533" y="13869"/>
                  </a:cubicBezTo>
                  <a:cubicBezTo>
                    <a:pt x="9867" y="15987"/>
                    <a:pt x="9333" y="18105"/>
                    <a:pt x="9733" y="19375"/>
                  </a:cubicBezTo>
                  <a:cubicBezTo>
                    <a:pt x="10133" y="20646"/>
                    <a:pt x="11467" y="21069"/>
                    <a:pt x="13600" y="21281"/>
                  </a:cubicBezTo>
                  <a:cubicBezTo>
                    <a:pt x="15733" y="21493"/>
                    <a:pt x="18667" y="21493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4501172" y="3754425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200"/>
                    <a:pt x="9600" y="8800"/>
                    <a:pt x="13200" y="5200"/>
                  </a:cubicBezTo>
                  <a:cubicBezTo>
                    <a:pt x="16800" y="1600"/>
                    <a:pt x="192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4634522" y="3716325"/>
              <a:ext cx="698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5700"/>
                    <a:pt x="2618" y="11400"/>
                    <a:pt x="6218" y="15000"/>
                  </a:cubicBezTo>
                  <a:cubicBezTo>
                    <a:pt x="9818" y="18600"/>
                    <a:pt x="15709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4952022" y="3801769"/>
              <a:ext cx="1333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43" y="11375"/>
                    <a:pt x="10286" y="2735"/>
                    <a:pt x="13886" y="575"/>
                  </a:cubicBezTo>
                  <a:cubicBezTo>
                    <a:pt x="17486" y="-1585"/>
                    <a:pt x="1954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5237772" y="3811575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5669572" y="3786175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280"/>
                    <a:pt x="9600" y="12960"/>
                    <a:pt x="13200" y="9360"/>
                  </a:cubicBezTo>
                  <a:cubicBezTo>
                    <a:pt x="16800" y="5760"/>
                    <a:pt x="192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5772393" y="3709975"/>
              <a:ext cx="4958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21081" y="0"/>
                  </a:moveTo>
                  <a:cubicBezTo>
                    <a:pt x="13881" y="2475"/>
                    <a:pt x="6681" y="4950"/>
                    <a:pt x="3081" y="7987"/>
                  </a:cubicBezTo>
                  <a:cubicBezTo>
                    <a:pt x="-519" y="11025"/>
                    <a:pt x="-519" y="14625"/>
                    <a:pt x="831" y="16987"/>
                  </a:cubicBezTo>
                  <a:cubicBezTo>
                    <a:pt x="2181" y="19350"/>
                    <a:pt x="4881" y="20475"/>
                    <a:pt x="6681" y="21037"/>
                  </a:cubicBezTo>
                  <a:cubicBezTo>
                    <a:pt x="8481" y="21600"/>
                    <a:pt x="9381" y="21600"/>
                    <a:pt x="10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5980722" y="3671875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40"/>
                    <a:pt x="7200" y="8280"/>
                    <a:pt x="3600" y="11880"/>
                  </a:cubicBezTo>
                  <a:cubicBezTo>
                    <a:pt x="0" y="15480"/>
                    <a:pt x="0" y="185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6012472" y="3622070"/>
              <a:ext cx="1841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469" y="12302"/>
                    <a:pt x="8938" y="4448"/>
                    <a:pt x="12538" y="1502"/>
                  </a:cubicBezTo>
                  <a:cubicBezTo>
                    <a:pt x="16138" y="-1443"/>
                    <a:pt x="1886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5974372" y="3776369"/>
              <a:ext cx="1778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57" y="11375"/>
                    <a:pt x="11314" y="2735"/>
                    <a:pt x="14914" y="575"/>
                  </a:cubicBezTo>
                  <a:cubicBezTo>
                    <a:pt x="18514" y="-1585"/>
                    <a:pt x="2005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6138915" y="3849172"/>
              <a:ext cx="152958" cy="11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829" fill="norm" stroke="1" extrusionOk="0">
                  <a:moveTo>
                    <a:pt x="3629" y="8192"/>
                  </a:moveTo>
                  <a:cubicBezTo>
                    <a:pt x="2741" y="10120"/>
                    <a:pt x="1853" y="12049"/>
                    <a:pt x="1114" y="14556"/>
                  </a:cubicBezTo>
                  <a:cubicBezTo>
                    <a:pt x="374" y="17063"/>
                    <a:pt x="-218" y="20149"/>
                    <a:pt x="78" y="20727"/>
                  </a:cubicBezTo>
                  <a:cubicBezTo>
                    <a:pt x="374" y="21306"/>
                    <a:pt x="1557" y="19377"/>
                    <a:pt x="3629" y="15713"/>
                  </a:cubicBezTo>
                  <a:cubicBezTo>
                    <a:pt x="5700" y="12049"/>
                    <a:pt x="8659" y="6649"/>
                    <a:pt x="11322" y="3563"/>
                  </a:cubicBezTo>
                  <a:cubicBezTo>
                    <a:pt x="13985" y="477"/>
                    <a:pt x="16352" y="-294"/>
                    <a:pt x="17979" y="92"/>
                  </a:cubicBezTo>
                  <a:cubicBezTo>
                    <a:pt x="19607" y="477"/>
                    <a:pt x="20494" y="2020"/>
                    <a:pt x="20938" y="5492"/>
                  </a:cubicBezTo>
                  <a:cubicBezTo>
                    <a:pt x="21382" y="8963"/>
                    <a:pt x="21382" y="14363"/>
                    <a:pt x="21382" y="19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6336322" y="3633775"/>
              <a:ext cx="9971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13500" y="0"/>
                  </a:moveTo>
                  <a:cubicBezTo>
                    <a:pt x="17100" y="3537"/>
                    <a:pt x="20700" y="7074"/>
                    <a:pt x="21150" y="10295"/>
                  </a:cubicBezTo>
                  <a:cubicBezTo>
                    <a:pt x="21600" y="13516"/>
                    <a:pt x="18900" y="16421"/>
                    <a:pt x="14850" y="18253"/>
                  </a:cubicBezTo>
                  <a:cubicBezTo>
                    <a:pt x="10800" y="20084"/>
                    <a:pt x="5400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618272" y="4821225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0" y="2400"/>
                    <a:pt x="11840" y="4800"/>
                    <a:pt x="15440" y="8400"/>
                  </a:cubicBezTo>
                  <a:cubicBezTo>
                    <a:pt x="19040" y="12000"/>
                    <a:pt x="2032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662722" y="4941875"/>
              <a:ext cx="298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21600"/>
                    <a:pt x="9191" y="21600"/>
                    <a:pt x="12791" y="18000"/>
                  </a:cubicBezTo>
                  <a:cubicBezTo>
                    <a:pt x="16391" y="14400"/>
                    <a:pt x="1899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673159" y="4484675"/>
              <a:ext cx="154664" cy="206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61" fill="norm" stroke="1" extrusionOk="0">
                  <a:moveTo>
                    <a:pt x="1187" y="0"/>
                  </a:moveTo>
                  <a:cubicBezTo>
                    <a:pt x="2355" y="661"/>
                    <a:pt x="3523" y="1322"/>
                    <a:pt x="3523" y="3527"/>
                  </a:cubicBezTo>
                  <a:cubicBezTo>
                    <a:pt x="3523" y="5731"/>
                    <a:pt x="2355" y="9478"/>
                    <a:pt x="1625" y="12012"/>
                  </a:cubicBezTo>
                  <a:cubicBezTo>
                    <a:pt x="896" y="14547"/>
                    <a:pt x="604" y="15869"/>
                    <a:pt x="312" y="17192"/>
                  </a:cubicBezTo>
                  <a:cubicBezTo>
                    <a:pt x="20" y="18514"/>
                    <a:pt x="-272" y="19837"/>
                    <a:pt x="458" y="20608"/>
                  </a:cubicBezTo>
                  <a:cubicBezTo>
                    <a:pt x="1187" y="21380"/>
                    <a:pt x="2939" y="21600"/>
                    <a:pt x="6587" y="21380"/>
                  </a:cubicBezTo>
                  <a:cubicBezTo>
                    <a:pt x="10236" y="21159"/>
                    <a:pt x="15782" y="20498"/>
                    <a:pt x="21328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828766" y="4560312"/>
              <a:ext cx="123940" cy="10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918" fill="norm" stroke="1" extrusionOk="0">
                  <a:moveTo>
                    <a:pt x="17410" y="1439"/>
                  </a:moveTo>
                  <a:cubicBezTo>
                    <a:pt x="15579" y="558"/>
                    <a:pt x="13749" y="-324"/>
                    <a:pt x="11186" y="117"/>
                  </a:cubicBezTo>
                  <a:cubicBezTo>
                    <a:pt x="8623" y="558"/>
                    <a:pt x="5329" y="2321"/>
                    <a:pt x="3132" y="5627"/>
                  </a:cubicBezTo>
                  <a:cubicBezTo>
                    <a:pt x="935" y="8933"/>
                    <a:pt x="-163" y="13782"/>
                    <a:pt x="20" y="16868"/>
                  </a:cubicBezTo>
                  <a:cubicBezTo>
                    <a:pt x="203" y="19954"/>
                    <a:pt x="1668" y="21276"/>
                    <a:pt x="5329" y="20835"/>
                  </a:cubicBezTo>
                  <a:cubicBezTo>
                    <a:pt x="8990" y="20394"/>
                    <a:pt x="14847" y="18190"/>
                    <a:pt x="17959" y="15766"/>
                  </a:cubicBezTo>
                  <a:cubicBezTo>
                    <a:pt x="21071" y="13341"/>
                    <a:pt x="21437" y="10696"/>
                    <a:pt x="21437" y="8272"/>
                  </a:cubicBezTo>
                  <a:cubicBezTo>
                    <a:pt x="21437" y="5847"/>
                    <a:pt x="21071" y="3643"/>
                    <a:pt x="19973" y="2321"/>
                  </a:cubicBezTo>
                  <a:cubicBezTo>
                    <a:pt x="18874" y="998"/>
                    <a:pt x="17044" y="558"/>
                    <a:pt x="14664" y="1439"/>
                  </a:cubicBezTo>
                  <a:cubicBezTo>
                    <a:pt x="12284" y="2321"/>
                    <a:pt x="9356" y="4525"/>
                    <a:pt x="6427" y="6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1992922" y="4541825"/>
              <a:ext cx="146051" cy="122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3295"/>
                  </a:moveTo>
                  <a:cubicBezTo>
                    <a:pt x="1252" y="2197"/>
                    <a:pt x="2504" y="1098"/>
                    <a:pt x="3600" y="1281"/>
                  </a:cubicBezTo>
                  <a:cubicBezTo>
                    <a:pt x="4696" y="1464"/>
                    <a:pt x="5635" y="2929"/>
                    <a:pt x="6574" y="5492"/>
                  </a:cubicBezTo>
                  <a:cubicBezTo>
                    <a:pt x="7513" y="8054"/>
                    <a:pt x="8452" y="11715"/>
                    <a:pt x="9391" y="14644"/>
                  </a:cubicBezTo>
                  <a:cubicBezTo>
                    <a:pt x="10330" y="17573"/>
                    <a:pt x="11270" y="19769"/>
                    <a:pt x="12522" y="20685"/>
                  </a:cubicBezTo>
                  <a:cubicBezTo>
                    <a:pt x="13774" y="21600"/>
                    <a:pt x="15339" y="21234"/>
                    <a:pt x="16904" y="17573"/>
                  </a:cubicBezTo>
                  <a:cubicBezTo>
                    <a:pt x="18470" y="13912"/>
                    <a:pt x="20035" y="69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2596172" y="4681253"/>
              <a:ext cx="228601" cy="319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50"/>
                  </a:moveTo>
                  <a:cubicBezTo>
                    <a:pt x="2400" y="6555"/>
                    <a:pt x="4800" y="10960"/>
                    <a:pt x="6500" y="13944"/>
                  </a:cubicBezTo>
                  <a:cubicBezTo>
                    <a:pt x="8200" y="16929"/>
                    <a:pt x="9200" y="18492"/>
                    <a:pt x="10100" y="19629"/>
                  </a:cubicBezTo>
                  <a:cubicBezTo>
                    <a:pt x="11000" y="20765"/>
                    <a:pt x="11800" y="21476"/>
                    <a:pt x="12400" y="21476"/>
                  </a:cubicBezTo>
                  <a:cubicBezTo>
                    <a:pt x="13000" y="21476"/>
                    <a:pt x="13400" y="20765"/>
                    <a:pt x="14100" y="18279"/>
                  </a:cubicBezTo>
                  <a:cubicBezTo>
                    <a:pt x="14800" y="15792"/>
                    <a:pt x="15800" y="11529"/>
                    <a:pt x="16500" y="8544"/>
                  </a:cubicBezTo>
                  <a:cubicBezTo>
                    <a:pt x="17200" y="5560"/>
                    <a:pt x="17600" y="3855"/>
                    <a:pt x="18100" y="2505"/>
                  </a:cubicBezTo>
                  <a:cubicBezTo>
                    <a:pt x="18600" y="1155"/>
                    <a:pt x="19200" y="160"/>
                    <a:pt x="19800" y="18"/>
                  </a:cubicBezTo>
                  <a:cubicBezTo>
                    <a:pt x="20400" y="-124"/>
                    <a:pt x="21000" y="587"/>
                    <a:pt x="21600" y="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2842603" y="4783125"/>
              <a:ext cx="375870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86" fill="norm" stroke="1" extrusionOk="0">
                  <a:moveTo>
                    <a:pt x="5531" y="14727"/>
                  </a:moveTo>
                  <a:cubicBezTo>
                    <a:pt x="4439" y="12273"/>
                    <a:pt x="3347" y="9818"/>
                    <a:pt x="2497" y="8468"/>
                  </a:cubicBezTo>
                  <a:cubicBezTo>
                    <a:pt x="1648" y="7118"/>
                    <a:pt x="1041" y="6873"/>
                    <a:pt x="616" y="7364"/>
                  </a:cubicBezTo>
                  <a:cubicBezTo>
                    <a:pt x="192" y="7855"/>
                    <a:pt x="-51" y="9082"/>
                    <a:pt x="10" y="11045"/>
                  </a:cubicBezTo>
                  <a:cubicBezTo>
                    <a:pt x="70" y="13009"/>
                    <a:pt x="434" y="15709"/>
                    <a:pt x="859" y="17550"/>
                  </a:cubicBezTo>
                  <a:cubicBezTo>
                    <a:pt x="1284" y="19391"/>
                    <a:pt x="1769" y="20373"/>
                    <a:pt x="2558" y="20618"/>
                  </a:cubicBezTo>
                  <a:cubicBezTo>
                    <a:pt x="3347" y="20864"/>
                    <a:pt x="4439" y="20373"/>
                    <a:pt x="5349" y="19023"/>
                  </a:cubicBezTo>
                  <a:cubicBezTo>
                    <a:pt x="6259" y="17673"/>
                    <a:pt x="6987" y="15464"/>
                    <a:pt x="7655" y="13255"/>
                  </a:cubicBezTo>
                  <a:cubicBezTo>
                    <a:pt x="8322" y="11045"/>
                    <a:pt x="8929" y="8836"/>
                    <a:pt x="9536" y="7732"/>
                  </a:cubicBezTo>
                  <a:cubicBezTo>
                    <a:pt x="10142" y="6627"/>
                    <a:pt x="10749" y="6627"/>
                    <a:pt x="11720" y="8591"/>
                  </a:cubicBezTo>
                  <a:cubicBezTo>
                    <a:pt x="12691" y="10555"/>
                    <a:pt x="14025" y="14482"/>
                    <a:pt x="14632" y="17182"/>
                  </a:cubicBezTo>
                  <a:cubicBezTo>
                    <a:pt x="15239" y="19882"/>
                    <a:pt x="15118" y="21355"/>
                    <a:pt x="14936" y="21477"/>
                  </a:cubicBezTo>
                  <a:cubicBezTo>
                    <a:pt x="14753" y="21600"/>
                    <a:pt x="14511" y="20373"/>
                    <a:pt x="14753" y="17305"/>
                  </a:cubicBezTo>
                  <a:cubicBezTo>
                    <a:pt x="14996" y="14236"/>
                    <a:pt x="15724" y="9327"/>
                    <a:pt x="16938" y="6136"/>
                  </a:cubicBezTo>
                  <a:cubicBezTo>
                    <a:pt x="18151" y="2945"/>
                    <a:pt x="19850" y="1473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3311678" y="4663423"/>
              <a:ext cx="90945" cy="30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35" fill="norm" stroke="1" extrusionOk="0">
                  <a:moveTo>
                    <a:pt x="21092" y="3508"/>
                  </a:moveTo>
                  <a:cubicBezTo>
                    <a:pt x="21092" y="2763"/>
                    <a:pt x="21092" y="2019"/>
                    <a:pt x="20356" y="1348"/>
                  </a:cubicBezTo>
                  <a:cubicBezTo>
                    <a:pt x="19619" y="678"/>
                    <a:pt x="18147" y="82"/>
                    <a:pt x="15692" y="7"/>
                  </a:cubicBezTo>
                  <a:cubicBezTo>
                    <a:pt x="13237" y="-67"/>
                    <a:pt x="9801" y="380"/>
                    <a:pt x="6856" y="2019"/>
                  </a:cubicBezTo>
                  <a:cubicBezTo>
                    <a:pt x="3910" y="3657"/>
                    <a:pt x="1456" y="6487"/>
                    <a:pt x="474" y="9467"/>
                  </a:cubicBezTo>
                  <a:cubicBezTo>
                    <a:pt x="-508" y="12446"/>
                    <a:pt x="-17" y="15574"/>
                    <a:pt x="2437" y="17660"/>
                  </a:cubicBezTo>
                  <a:cubicBezTo>
                    <a:pt x="4892" y="19745"/>
                    <a:pt x="9310" y="20788"/>
                    <a:pt x="12747" y="21161"/>
                  </a:cubicBezTo>
                  <a:cubicBezTo>
                    <a:pt x="16183" y="21533"/>
                    <a:pt x="18637" y="21235"/>
                    <a:pt x="21092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3510572" y="4706925"/>
              <a:ext cx="25401" cy="23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0"/>
                  </a:moveTo>
                  <a:cubicBezTo>
                    <a:pt x="14400" y="5254"/>
                    <a:pt x="7200" y="10508"/>
                    <a:pt x="3600" y="13622"/>
                  </a:cubicBezTo>
                  <a:cubicBezTo>
                    <a:pt x="0" y="16735"/>
                    <a:pt x="0" y="17708"/>
                    <a:pt x="0" y="18778"/>
                  </a:cubicBezTo>
                  <a:cubicBezTo>
                    <a:pt x="0" y="19849"/>
                    <a:pt x="0" y="21016"/>
                    <a:pt x="2700" y="21308"/>
                  </a:cubicBezTo>
                  <a:cubicBezTo>
                    <a:pt x="5400" y="21600"/>
                    <a:pt x="10800" y="21016"/>
                    <a:pt x="16200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3505508" y="4671155"/>
              <a:ext cx="201915" cy="9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72" fill="norm" stroke="1" extrusionOk="0">
                  <a:moveTo>
                    <a:pt x="1213" y="21072"/>
                  </a:moveTo>
                  <a:cubicBezTo>
                    <a:pt x="763" y="18672"/>
                    <a:pt x="313" y="16272"/>
                    <a:pt x="88" y="13872"/>
                  </a:cubicBezTo>
                  <a:cubicBezTo>
                    <a:pt x="-137" y="11472"/>
                    <a:pt x="-137" y="9072"/>
                    <a:pt x="2675" y="6432"/>
                  </a:cubicBezTo>
                  <a:cubicBezTo>
                    <a:pt x="5488" y="3792"/>
                    <a:pt x="11113" y="912"/>
                    <a:pt x="14713" y="192"/>
                  </a:cubicBezTo>
                  <a:cubicBezTo>
                    <a:pt x="18313" y="-528"/>
                    <a:pt x="19888" y="912"/>
                    <a:pt x="21463" y="2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3529622" y="4827012"/>
              <a:ext cx="171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00" y="11375"/>
                    <a:pt x="11200" y="2735"/>
                    <a:pt x="14800" y="575"/>
                  </a:cubicBezTo>
                  <a:cubicBezTo>
                    <a:pt x="18400" y="-1585"/>
                    <a:pt x="20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3682022" y="4903775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850"/>
                    <a:pt x="2880" y="11700"/>
                    <a:pt x="6480" y="15300"/>
                  </a:cubicBezTo>
                  <a:cubicBezTo>
                    <a:pt x="10080" y="18900"/>
                    <a:pt x="1584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3809022" y="4656125"/>
              <a:ext cx="9832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1600" fill="norm" stroke="1" extrusionOk="0">
                  <a:moveTo>
                    <a:pt x="2645" y="0"/>
                  </a:moveTo>
                  <a:cubicBezTo>
                    <a:pt x="4849" y="126"/>
                    <a:pt x="7053" y="253"/>
                    <a:pt x="9918" y="1642"/>
                  </a:cubicBezTo>
                  <a:cubicBezTo>
                    <a:pt x="12784" y="3032"/>
                    <a:pt x="16310" y="5684"/>
                    <a:pt x="18514" y="8274"/>
                  </a:cubicBezTo>
                  <a:cubicBezTo>
                    <a:pt x="20718" y="10863"/>
                    <a:pt x="21600" y="13389"/>
                    <a:pt x="18294" y="15600"/>
                  </a:cubicBezTo>
                  <a:cubicBezTo>
                    <a:pt x="14988" y="17811"/>
                    <a:pt x="7494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4132872" y="4865675"/>
              <a:ext cx="260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1" y="16200"/>
                    <a:pt x="9483" y="10800"/>
                    <a:pt x="13083" y="7200"/>
                  </a:cubicBezTo>
                  <a:cubicBezTo>
                    <a:pt x="16683" y="3600"/>
                    <a:pt x="1914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4278922" y="4776775"/>
              <a:ext cx="44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143"/>
                    <a:pt x="6171" y="10286"/>
                    <a:pt x="9771" y="13886"/>
                  </a:cubicBezTo>
                  <a:cubicBezTo>
                    <a:pt x="13371" y="17486"/>
                    <a:pt x="17486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4507522" y="4646547"/>
              <a:ext cx="220134" cy="29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1601"/>
                  </a:moveTo>
                  <a:cubicBezTo>
                    <a:pt x="1038" y="3731"/>
                    <a:pt x="2077" y="5860"/>
                    <a:pt x="3115" y="8903"/>
                  </a:cubicBezTo>
                  <a:cubicBezTo>
                    <a:pt x="4154" y="11945"/>
                    <a:pt x="5192" y="15900"/>
                    <a:pt x="6023" y="18182"/>
                  </a:cubicBezTo>
                  <a:cubicBezTo>
                    <a:pt x="6854" y="20463"/>
                    <a:pt x="7477" y="21072"/>
                    <a:pt x="8308" y="21300"/>
                  </a:cubicBezTo>
                  <a:cubicBezTo>
                    <a:pt x="9138" y="21528"/>
                    <a:pt x="10177" y="21376"/>
                    <a:pt x="11631" y="20083"/>
                  </a:cubicBezTo>
                  <a:cubicBezTo>
                    <a:pt x="13085" y="18790"/>
                    <a:pt x="14954" y="16356"/>
                    <a:pt x="16615" y="13162"/>
                  </a:cubicBezTo>
                  <a:cubicBezTo>
                    <a:pt x="18277" y="9967"/>
                    <a:pt x="19731" y="6013"/>
                    <a:pt x="20562" y="3503"/>
                  </a:cubicBezTo>
                  <a:cubicBezTo>
                    <a:pt x="21392" y="993"/>
                    <a:pt x="21600" y="-72"/>
                    <a:pt x="21600" y="4"/>
                  </a:cubicBezTo>
                  <a:cubicBezTo>
                    <a:pt x="21600" y="80"/>
                    <a:pt x="21392" y="1297"/>
                    <a:pt x="21185" y="2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4717971" y="4815686"/>
              <a:ext cx="119752" cy="10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990" fill="norm" stroke="1" extrusionOk="0">
                  <a:moveTo>
                    <a:pt x="14618" y="7766"/>
                  </a:moveTo>
                  <a:cubicBezTo>
                    <a:pt x="14239" y="5561"/>
                    <a:pt x="13860" y="3357"/>
                    <a:pt x="12723" y="1814"/>
                  </a:cubicBezTo>
                  <a:cubicBezTo>
                    <a:pt x="11586" y="272"/>
                    <a:pt x="9692" y="-610"/>
                    <a:pt x="7418" y="492"/>
                  </a:cubicBezTo>
                  <a:cubicBezTo>
                    <a:pt x="5144" y="1594"/>
                    <a:pt x="2492" y="4680"/>
                    <a:pt x="1165" y="7545"/>
                  </a:cubicBezTo>
                  <a:cubicBezTo>
                    <a:pt x="-161" y="10410"/>
                    <a:pt x="-161" y="13055"/>
                    <a:pt x="218" y="15480"/>
                  </a:cubicBezTo>
                  <a:cubicBezTo>
                    <a:pt x="597" y="17904"/>
                    <a:pt x="1355" y="20108"/>
                    <a:pt x="3628" y="20549"/>
                  </a:cubicBezTo>
                  <a:cubicBezTo>
                    <a:pt x="5902" y="20990"/>
                    <a:pt x="9692" y="19668"/>
                    <a:pt x="12155" y="18125"/>
                  </a:cubicBezTo>
                  <a:cubicBezTo>
                    <a:pt x="14618" y="16582"/>
                    <a:pt x="15755" y="14819"/>
                    <a:pt x="17081" y="15259"/>
                  </a:cubicBezTo>
                  <a:cubicBezTo>
                    <a:pt x="18407" y="15700"/>
                    <a:pt x="19923" y="18345"/>
                    <a:pt x="21439" y="20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4856772" y="4776775"/>
              <a:ext cx="184151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309"/>
                  </a:moveTo>
                  <a:cubicBezTo>
                    <a:pt x="993" y="9573"/>
                    <a:pt x="1986" y="8836"/>
                    <a:pt x="3103" y="8714"/>
                  </a:cubicBezTo>
                  <a:cubicBezTo>
                    <a:pt x="4221" y="8591"/>
                    <a:pt x="5462" y="9082"/>
                    <a:pt x="6952" y="10186"/>
                  </a:cubicBezTo>
                  <a:cubicBezTo>
                    <a:pt x="8441" y="11291"/>
                    <a:pt x="10179" y="13009"/>
                    <a:pt x="11048" y="14605"/>
                  </a:cubicBezTo>
                  <a:cubicBezTo>
                    <a:pt x="11917" y="16200"/>
                    <a:pt x="11917" y="17673"/>
                    <a:pt x="11669" y="19023"/>
                  </a:cubicBezTo>
                  <a:cubicBezTo>
                    <a:pt x="11421" y="20373"/>
                    <a:pt x="10924" y="21600"/>
                    <a:pt x="10552" y="21600"/>
                  </a:cubicBezTo>
                  <a:cubicBezTo>
                    <a:pt x="10179" y="21600"/>
                    <a:pt x="9931" y="20373"/>
                    <a:pt x="10428" y="17182"/>
                  </a:cubicBezTo>
                  <a:cubicBezTo>
                    <a:pt x="10924" y="13991"/>
                    <a:pt x="12166" y="8836"/>
                    <a:pt x="14152" y="5645"/>
                  </a:cubicBezTo>
                  <a:cubicBezTo>
                    <a:pt x="16138" y="2455"/>
                    <a:pt x="18869" y="12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5138289" y="4661343"/>
              <a:ext cx="118534" cy="29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3732"/>
                  </a:moveTo>
                  <a:cubicBezTo>
                    <a:pt x="21214" y="2971"/>
                    <a:pt x="20829" y="2211"/>
                    <a:pt x="20443" y="1450"/>
                  </a:cubicBezTo>
                  <a:cubicBezTo>
                    <a:pt x="20057" y="690"/>
                    <a:pt x="19671" y="-71"/>
                    <a:pt x="17164" y="5"/>
                  </a:cubicBezTo>
                  <a:cubicBezTo>
                    <a:pt x="14657" y="81"/>
                    <a:pt x="10029" y="994"/>
                    <a:pt x="6364" y="3504"/>
                  </a:cubicBezTo>
                  <a:cubicBezTo>
                    <a:pt x="2700" y="6014"/>
                    <a:pt x="0" y="10121"/>
                    <a:pt x="0" y="13391"/>
                  </a:cubicBezTo>
                  <a:cubicBezTo>
                    <a:pt x="0" y="16661"/>
                    <a:pt x="2700" y="19095"/>
                    <a:pt x="6171" y="20312"/>
                  </a:cubicBezTo>
                  <a:cubicBezTo>
                    <a:pt x="9643" y="21529"/>
                    <a:pt x="13886" y="21529"/>
                    <a:pt x="18129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5341489" y="4706925"/>
              <a:ext cx="10584" cy="21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0"/>
                  </a:moveTo>
                  <a:cubicBezTo>
                    <a:pt x="17280" y="5033"/>
                    <a:pt x="12960" y="10066"/>
                    <a:pt x="10800" y="13107"/>
                  </a:cubicBezTo>
                  <a:cubicBezTo>
                    <a:pt x="8640" y="16148"/>
                    <a:pt x="8640" y="17196"/>
                    <a:pt x="6480" y="18350"/>
                  </a:cubicBezTo>
                  <a:cubicBezTo>
                    <a:pt x="4320" y="19503"/>
                    <a:pt x="0" y="20761"/>
                    <a:pt x="0" y="21181"/>
                  </a:cubicBezTo>
                  <a:cubicBezTo>
                    <a:pt x="0" y="21600"/>
                    <a:pt x="4320" y="21181"/>
                    <a:pt x="8640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5331476" y="4658242"/>
              <a:ext cx="198397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166" y="21600"/>
                  </a:moveTo>
                  <a:cubicBezTo>
                    <a:pt x="-62" y="17385"/>
                    <a:pt x="-289" y="13171"/>
                    <a:pt x="1189" y="9746"/>
                  </a:cubicBezTo>
                  <a:cubicBezTo>
                    <a:pt x="2667" y="6322"/>
                    <a:pt x="5850" y="3688"/>
                    <a:pt x="8806" y="2107"/>
                  </a:cubicBezTo>
                  <a:cubicBezTo>
                    <a:pt x="11762" y="527"/>
                    <a:pt x="14490" y="0"/>
                    <a:pt x="16536" y="0"/>
                  </a:cubicBezTo>
                  <a:cubicBezTo>
                    <a:pt x="18583" y="0"/>
                    <a:pt x="19947" y="527"/>
                    <a:pt x="20629" y="1054"/>
                  </a:cubicBezTo>
                  <a:cubicBezTo>
                    <a:pt x="21311" y="1580"/>
                    <a:pt x="21311" y="2107"/>
                    <a:pt x="21311" y="2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5345722" y="4764075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5428272" y="4891075"/>
              <a:ext cx="209551" cy="93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2880"/>
                  </a:moveTo>
                  <a:cubicBezTo>
                    <a:pt x="873" y="1440"/>
                    <a:pt x="1745" y="0"/>
                    <a:pt x="3164" y="0"/>
                  </a:cubicBezTo>
                  <a:cubicBezTo>
                    <a:pt x="4582" y="0"/>
                    <a:pt x="6545" y="1440"/>
                    <a:pt x="7636" y="3360"/>
                  </a:cubicBezTo>
                  <a:cubicBezTo>
                    <a:pt x="8727" y="5280"/>
                    <a:pt x="8945" y="7680"/>
                    <a:pt x="8618" y="9840"/>
                  </a:cubicBezTo>
                  <a:cubicBezTo>
                    <a:pt x="8291" y="12000"/>
                    <a:pt x="7418" y="13920"/>
                    <a:pt x="6655" y="15840"/>
                  </a:cubicBezTo>
                  <a:cubicBezTo>
                    <a:pt x="5891" y="17760"/>
                    <a:pt x="5236" y="19680"/>
                    <a:pt x="5455" y="20640"/>
                  </a:cubicBezTo>
                  <a:cubicBezTo>
                    <a:pt x="5673" y="21600"/>
                    <a:pt x="6764" y="21600"/>
                    <a:pt x="9600" y="19920"/>
                  </a:cubicBezTo>
                  <a:cubicBezTo>
                    <a:pt x="12436" y="18240"/>
                    <a:pt x="17018" y="14880"/>
                    <a:pt x="21600" y="1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5669572" y="4675175"/>
              <a:ext cx="8714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600" fill="norm" stroke="1" extrusionOk="0">
                  <a:moveTo>
                    <a:pt x="0" y="0"/>
                  </a:moveTo>
                  <a:cubicBezTo>
                    <a:pt x="6530" y="1800"/>
                    <a:pt x="13060" y="3600"/>
                    <a:pt x="16828" y="6300"/>
                  </a:cubicBezTo>
                  <a:cubicBezTo>
                    <a:pt x="20595" y="9000"/>
                    <a:pt x="21600" y="12600"/>
                    <a:pt x="19842" y="15300"/>
                  </a:cubicBezTo>
                  <a:cubicBezTo>
                    <a:pt x="18084" y="18000"/>
                    <a:pt x="13563" y="19800"/>
                    <a:pt x="90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5821972" y="4802175"/>
              <a:ext cx="16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7673"/>
                    <a:pt x="12185" y="13745"/>
                    <a:pt x="15785" y="10145"/>
                  </a:cubicBezTo>
                  <a:cubicBezTo>
                    <a:pt x="19385" y="6545"/>
                    <a:pt x="20492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5916090" y="4764075"/>
              <a:ext cx="2653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0"/>
                  </a:moveTo>
                  <a:cubicBezTo>
                    <a:pt x="10858" y="2234"/>
                    <a:pt x="889" y="4469"/>
                    <a:pt x="58" y="8069"/>
                  </a:cubicBezTo>
                  <a:cubicBezTo>
                    <a:pt x="-773" y="11669"/>
                    <a:pt x="7535" y="16634"/>
                    <a:pt x="15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6456972" y="4852975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89" y="21600"/>
                    <a:pt x="13577" y="21600"/>
                    <a:pt x="17177" y="18000"/>
                  </a:cubicBezTo>
                  <a:cubicBezTo>
                    <a:pt x="20777" y="14400"/>
                    <a:pt x="2118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6818922" y="4846625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6977672" y="4846625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7403122" y="4789475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8900"/>
                    <a:pt x="9969" y="16200"/>
                    <a:pt x="13569" y="12600"/>
                  </a:cubicBezTo>
                  <a:cubicBezTo>
                    <a:pt x="17169" y="9000"/>
                    <a:pt x="19385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7523772" y="4706925"/>
              <a:ext cx="1569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620"/>
                    <a:pt x="16200" y="11239"/>
                    <a:pt x="18900" y="14839"/>
                  </a:cubicBezTo>
                  <a:cubicBezTo>
                    <a:pt x="21600" y="18439"/>
                    <a:pt x="18900" y="2002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7885722" y="4605699"/>
              <a:ext cx="222251" cy="37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3598"/>
                  </a:moveTo>
                  <a:cubicBezTo>
                    <a:pt x="1234" y="6012"/>
                    <a:pt x="2469" y="8425"/>
                    <a:pt x="3600" y="11020"/>
                  </a:cubicBezTo>
                  <a:cubicBezTo>
                    <a:pt x="4731" y="13614"/>
                    <a:pt x="5760" y="16390"/>
                    <a:pt x="6583" y="18200"/>
                  </a:cubicBezTo>
                  <a:cubicBezTo>
                    <a:pt x="7406" y="20010"/>
                    <a:pt x="8023" y="20854"/>
                    <a:pt x="8743" y="21096"/>
                  </a:cubicBezTo>
                  <a:cubicBezTo>
                    <a:pt x="9463" y="21337"/>
                    <a:pt x="10286" y="20975"/>
                    <a:pt x="11314" y="19467"/>
                  </a:cubicBezTo>
                  <a:cubicBezTo>
                    <a:pt x="12343" y="17958"/>
                    <a:pt x="13577" y="15303"/>
                    <a:pt x="14503" y="12347"/>
                  </a:cubicBezTo>
                  <a:cubicBezTo>
                    <a:pt x="15429" y="9391"/>
                    <a:pt x="16046" y="6133"/>
                    <a:pt x="16457" y="4141"/>
                  </a:cubicBezTo>
                  <a:cubicBezTo>
                    <a:pt x="16869" y="2150"/>
                    <a:pt x="17074" y="1426"/>
                    <a:pt x="17486" y="823"/>
                  </a:cubicBezTo>
                  <a:cubicBezTo>
                    <a:pt x="17897" y="220"/>
                    <a:pt x="18514" y="-263"/>
                    <a:pt x="19234" y="159"/>
                  </a:cubicBezTo>
                  <a:cubicBezTo>
                    <a:pt x="19954" y="582"/>
                    <a:pt x="20777" y="1909"/>
                    <a:pt x="21600" y="3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8070513" y="4778892"/>
              <a:ext cx="120010" cy="14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53" fill="norm" stroke="1" extrusionOk="0">
                  <a:moveTo>
                    <a:pt x="13527" y="2434"/>
                  </a:moveTo>
                  <a:cubicBezTo>
                    <a:pt x="12390" y="1217"/>
                    <a:pt x="11253" y="0"/>
                    <a:pt x="9548" y="0"/>
                  </a:cubicBezTo>
                  <a:cubicBezTo>
                    <a:pt x="7843" y="0"/>
                    <a:pt x="5569" y="1217"/>
                    <a:pt x="3864" y="3651"/>
                  </a:cubicBezTo>
                  <a:cubicBezTo>
                    <a:pt x="2159" y="6085"/>
                    <a:pt x="1022" y="9735"/>
                    <a:pt x="453" y="12321"/>
                  </a:cubicBezTo>
                  <a:cubicBezTo>
                    <a:pt x="-115" y="14907"/>
                    <a:pt x="-115" y="16428"/>
                    <a:pt x="264" y="17949"/>
                  </a:cubicBezTo>
                  <a:cubicBezTo>
                    <a:pt x="643" y="19470"/>
                    <a:pt x="1401" y="20992"/>
                    <a:pt x="2727" y="21296"/>
                  </a:cubicBezTo>
                  <a:cubicBezTo>
                    <a:pt x="4053" y="21600"/>
                    <a:pt x="5948" y="20687"/>
                    <a:pt x="8032" y="18862"/>
                  </a:cubicBezTo>
                  <a:cubicBezTo>
                    <a:pt x="10117" y="17037"/>
                    <a:pt x="12390" y="14299"/>
                    <a:pt x="13906" y="12169"/>
                  </a:cubicBezTo>
                  <a:cubicBezTo>
                    <a:pt x="15422" y="10039"/>
                    <a:pt x="16180" y="8518"/>
                    <a:pt x="16559" y="8518"/>
                  </a:cubicBezTo>
                  <a:cubicBezTo>
                    <a:pt x="16938" y="8518"/>
                    <a:pt x="16938" y="10039"/>
                    <a:pt x="16938" y="11561"/>
                  </a:cubicBezTo>
                  <a:cubicBezTo>
                    <a:pt x="16938" y="13082"/>
                    <a:pt x="16938" y="14603"/>
                    <a:pt x="17506" y="15972"/>
                  </a:cubicBezTo>
                  <a:cubicBezTo>
                    <a:pt x="18074" y="17341"/>
                    <a:pt x="19211" y="18558"/>
                    <a:pt x="19969" y="18862"/>
                  </a:cubicBezTo>
                  <a:cubicBezTo>
                    <a:pt x="20727" y="19166"/>
                    <a:pt x="21106" y="18558"/>
                    <a:pt x="21485" y="17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8196872" y="4745025"/>
              <a:ext cx="222251" cy="23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8757"/>
                  </a:moveTo>
                  <a:cubicBezTo>
                    <a:pt x="823" y="7978"/>
                    <a:pt x="1646" y="7200"/>
                    <a:pt x="2469" y="7103"/>
                  </a:cubicBezTo>
                  <a:cubicBezTo>
                    <a:pt x="3291" y="7005"/>
                    <a:pt x="4114" y="7589"/>
                    <a:pt x="5451" y="9632"/>
                  </a:cubicBezTo>
                  <a:cubicBezTo>
                    <a:pt x="6789" y="11676"/>
                    <a:pt x="8640" y="15178"/>
                    <a:pt x="9463" y="17514"/>
                  </a:cubicBezTo>
                  <a:cubicBezTo>
                    <a:pt x="10286" y="19849"/>
                    <a:pt x="10080" y="21016"/>
                    <a:pt x="9566" y="21308"/>
                  </a:cubicBezTo>
                  <a:cubicBezTo>
                    <a:pt x="9051" y="21600"/>
                    <a:pt x="8229" y="21016"/>
                    <a:pt x="8126" y="19459"/>
                  </a:cubicBezTo>
                  <a:cubicBezTo>
                    <a:pt x="8023" y="17903"/>
                    <a:pt x="8640" y="15373"/>
                    <a:pt x="11006" y="11968"/>
                  </a:cubicBezTo>
                  <a:cubicBezTo>
                    <a:pt x="13371" y="8562"/>
                    <a:pt x="17486" y="42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8492835" y="4654987"/>
              <a:ext cx="112882" cy="29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183" fill="norm" stroke="1" extrusionOk="0">
                  <a:moveTo>
                    <a:pt x="20491" y="2820"/>
                  </a:moveTo>
                  <a:cubicBezTo>
                    <a:pt x="20883" y="1755"/>
                    <a:pt x="21276" y="691"/>
                    <a:pt x="20491" y="234"/>
                  </a:cubicBezTo>
                  <a:cubicBezTo>
                    <a:pt x="19705" y="-222"/>
                    <a:pt x="17741" y="-70"/>
                    <a:pt x="14796" y="1223"/>
                  </a:cubicBezTo>
                  <a:cubicBezTo>
                    <a:pt x="11851" y="2516"/>
                    <a:pt x="7923" y="4950"/>
                    <a:pt x="5174" y="8068"/>
                  </a:cubicBezTo>
                  <a:cubicBezTo>
                    <a:pt x="2425" y="11186"/>
                    <a:pt x="854" y="14989"/>
                    <a:pt x="265" y="17271"/>
                  </a:cubicBezTo>
                  <a:cubicBezTo>
                    <a:pt x="-324" y="19553"/>
                    <a:pt x="69" y="20313"/>
                    <a:pt x="1443" y="20770"/>
                  </a:cubicBezTo>
                  <a:cubicBezTo>
                    <a:pt x="2818" y="21226"/>
                    <a:pt x="5174" y="21378"/>
                    <a:pt x="7923" y="20846"/>
                  </a:cubicBezTo>
                  <a:cubicBezTo>
                    <a:pt x="10672" y="20313"/>
                    <a:pt x="13814" y="19096"/>
                    <a:pt x="16956" y="17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8626555" y="4713275"/>
              <a:ext cx="59268" cy="22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0"/>
                  </a:moveTo>
                  <a:cubicBezTo>
                    <a:pt x="17743" y="3765"/>
                    <a:pt x="13886" y="7530"/>
                    <a:pt x="10800" y="10503"/>
                  </a:cubicBezTo>
                  <a:cubicBezTo>
                    <a:pt x="7714" y="13475"/>
                    <a:pt x="5400" y="15655"/>
                    <a:pt x="3471" y="17538"/>
                  </a:cubicBezTo>
                  <a:cubicBezTo>
                    <a:pt x="1543" y="19420"/>
                    <a:pt x="0" y="21006"/>
                    <a:pt x="0" y="21303"/>
                  </a:cubicBezTo>
                  <a:cubicBezTo>
                    <a:pt x="0" y="21600"/>
                    <a:pt x="1543" y="20609"/>
                    <a:pt x="3086" y="1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8660422" y="4691382"/>
              <a:ext cx="184151" cy="6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21157"/>
                  </a:moveTo>
                  <a:cubicBezTo>
                    <a:pt x="993" y="14407"/>
                    <a:pt x="1986" y="7657"/>
                    <a:pt x="4966" y="3944"/>
                  </a:cubicBezTo>
                  <a:cubicBezTo>
                    <a:pt x="7945" y="232"/>
                    <a:pt x="12910" y="-443"/>
                    <a:pt x="16014" y="232"/>
                  </a:cubicBezTo>
                  <a:cubicBezTo>
                    <a:pt x="19117" y="907"/>
                    <a:pt x="20359" y="2932"/>
                    <a:pt x="21600" y="4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8641372" y="4808525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8752678" y="4879964"/>
              <a:ext cx="129995" cy="10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82" fill="norm" stroke="1" extrusionOk="0">
                  <a:moveTo>
                    <a:pt x="1538" y="2223"/>
                  </a:moveTo>
                  <a:cubicBezTo>
                    <a:pt x="1190" y="6458"/>
                    <a:pt x="841" y="10694"/>
                    <a:pt x="493" y="13870"/>
                  </a:cubicBezTo>
                  <a:cubicBezTo>
                    <a:pt x="144" y="17047"/>
                    <a:pt x="-204" y="19164"/>
                    <a:pt x="144" y="18741"/>
                  </a:cubicBezTo>
                  <a:cubicBezTo>
                    <a:pt x="493" y="18317"/>
                    <a:pt x="1538" y="15353"/>
                    <a:pt x="3802" y="11753"/>
                  </a:cubicBezTo>
                  <a:cubicBezTo>
                    <a:pt x="6067" y="8153"/>
                    <a:pt x="9551" y="3917"/>
                    <a:pt x="12164" y="1800"/>
                  </a:cubicBezTo>
                  <a:cubicBezTo>
                    <a:pt x="14777" y="-318"/>
                    <a:pt x="16519" y="-318"/>
                    <a:pt x="17912" y="529"/>
                  </a:cubicBezTo>
                  <a:cubicBezTo>
                    <a:pt x="19306" y="1376"/>
                    <a:pt x="20351" y="3070"/>
                    <a:pt x="20873" y="6670"/>
                  </a:cubicBezTo>
                  <a:cubicBezTo>
                    <a:pt x="21396" y="10270"/>
                    <a:pt x="21396" y="15776"/>
                    <a:pt x="21396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8952522" y="4700575"/>
              <a:ext cx="103247" cy="332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43" fill="norm" stroke="1" extrusionOk="0">
                  <a:moveTo>
                    <a:pt x="14256" y="0"/>
                  </a:moveTo>
                  <a:cubicBezTo>
                    <a:pt x="16848" y="2187"/>
                    <a:pt x="19440" y="4375"/>
                    <a:pt x="20520" y="7314"/>
                  </a:cubicBezTo>
                  <a:cubicBezTo>
                    <a:pt x="21600" y="10253"/>
                    <a:pt x="21168" y="13944"/>
                    <a:pt x="18576" y="16473"/>
                  </a:cubicBezTo>
                  <a:cubicBezTo>
                    <a:pt x="15984" y="19003"/>
                    <a:pt x="11232" y="20370"/>
                    <a:pt x="7776" y="20985"/>
                  </a:cubicBezTo>
                  <a:cubicBezTo>
                    <a:pt x="4320" y="21600"/>
                    <a:pt x="2160" y="21463"/>
                    <a:pt x="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2697772" y="5126554"/>
              <a:ext cx="990601" cy="7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1569" y="18450"/>
                    <a:pt x="3138" y="15450"/>
                    <a:pt x="4800" y="12450"/>
                  </a:cubicBezTo>
                  <a:cubicBezTo>
                    <a:pt x="6462" y="9450"/>
                    <a:pt x="8215" y="6450"/>
                    <a:pt x="10038" y="4350"/>
                  </a:cubicBezTo>
                  <a:cubicBezTo>
                    <a:pt x="11862" y="2250"/>
                    <a:pt x="13754" y="1050"/>
                    <a:pt x="15531" y="450"/>
                  </a:cubicBezTo>
                  <a:cubicBezTo>
                    <a:pt x="17308" y="-150"/>
                    <a:pt x="18969" y="-150"/>
                    <a:pt x="19962" y="450"/>
                  </a:cubicBezTo>
                  <a:cubicBezTo>
                    <a:pt x="20954" y="1050"/>
                    <a:pt x="21277" y="2250"/>
                    <a:pt x="21600" y="3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2818422" y="5229742"/>
              <a:ext cx="698501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7" y="17673"/>
                    <a:pt x="3535" y="13745"/>
                    <a:pt x="5662" y="10309"/>
                  </a:cubicBezTo>
                  <a:cubicBezTo>
                    <a:pt x="7789" y="6873"/>
                    <a:pt x="10276" y="3927"/>
                    <a:pt x="12829" y="2209"/>
                  </a:cubicBezTo>
                  <a:cubicBezTo>
                    <a:pt x="15382" y="491"/>
                    <a:pt x="18000" y="0"/>
                    <a:pt x="19473" y="0"/>
                  </a:cubicBezTo>
                  <a:cubicBezTo>
                    <a:pt x="20945" y="0"/>
                    <a:pt x="21273" y="491"/>
                    <a:pt x="21600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2994395" y="5509117"/>
              <a:ext cx="135516" cy="39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384" fill="norm" stroke="1" extrusionOk="0">
                  <a:moveTo>
                    <a:pt x="2212" y="5777"/>
                  </a:moveTo>
                  <a:cubicBezTo>
                    <a:pt x="2212" y="7625"/>
                    <a:pt x="2212" y="9473"/>
                    <a:pt x="2857" y="11783"/>
                  </a:cubicBezTo>
                  <a:cubicBezTo>
                    <a:pt x="3502" y="14093"/>
                    <a:pt x="4791" y="16866"/>
                    <a:pt x="5436" y="18656"/>
                  </a:cubicBezTo>
                  <a:cubicBezTo>
                    <a:pt x="6081" y="20446"/>
                    <a:pt x="6081" y="21255"/>
                    <a:pt x="5920" y="21370"/>
                  </a:cubicBezTo>
                  <a:cubicBezTo>
                    <a:pt x="5758" y="21486"/>
                    <a:pt x="5436" y="20908"/>
                    <a:pt x="4308" y="19003"/>
                  </a:cubicBezTo>
                  <a:cubicBezTo>
                    <a:pt x="3179" y="17097"/>
                    <a:pt x="1245" y="13862"/>
                    <a:pt x="439" y="10975"/>
                  </a:cubicBezTo>
                  <a:cubicBezTo>
                    <a:pt x="-367" y="8087"/>
                    <a:pt x="-45" y="5546"/>
                    <a:pt x="1245" y="3756"/>
                  </a:cubicBezTo>
                  <a:cubicBezTo>
                    <a:pt x="2534" y="1965"/>
                    <a:pt x="4791" y="926"/>
                    <a:pt x="7209" y="406"/>
                  </a:cubicBezTo>
                  <a:cubicBezTo>
                    <a:pt x="9627" y="-114"/>
                    <a:pt x="12206" y="-114"/>
                    <a:pt x="14463" y="290"/>
                  </a:cubicBezTo>
                  <a:cubicBezTo>
                    <a:pt x="16720" y="695"/>
                    <a:pt x="18654" y="1503"/>
                    <a:pt x="19782" y="2254"/>
                  </a:cubicBezTo>
                  <a:cubicBezTo>
                    <a:pt x="20911" y="3005"/>
                    <a:pt x="21233" y="3698"/>
                    <a:pt x="18815" y="4795"/>
                  </a:cubicBezTo>
                  <a:cubicBezTo>
                    <a:pt x="16397" y="5892"/>
                    <a:pt x="11239" y="7394"/>
                    <a:pt x="6081" y="8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3281988" y="5442002"/>
              <a:ext cx="101585" cy="25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037" fill="norm" stroke="1" extrusionOk="0">
                  <a:moveTo>
                    <a:pt x="21156" y="2738"/>
                  </a:moveTo>
                  <a:cubicBezTo>
                    <a:pt x="20715" y="1867"/>
                    <a:pt x="20274" y="996"/>
                    <a:pt x="18511" y="474"/>
                  </a:cubicBezTo>
                  <a:cubicBezTo>
                    <a:pt x="16748" y="-49"/>
                    <a:pt x="13662" y="-223"/>
                    <a:pt x="10576" y="387"/>
                  </a:cubicBezTo>
                  <a:cubicBezTo>
                    <a:pt x="7491" y="996"/>
                    <a:pt x="4405" y="2390"/>
                    <a:pt x="2421" y="5264"/>
                  </a:cubicBezTo>
                  <a:cubicBezTo>
                    <a:pt x="438" y="8138"/>
                    <a:pt x="-444" y="12493"/>
                    <a:pt x="217" y="15542"/>
                  </a:cubicBezTo>
                  <a:cubicBezTo>
                    <a:pt x="878" y="18590"/>
                    <a:pt x="3083" y="20332"/>
                    <a:pt x="6168" y="20854"/>
                  </a:cubicBezTo>
                  <a:cubicBezTo>
                    <a:pt x="9254" y="21377"/>
                    <a:pt x="13221" y="20680"/>
                    <a:pt x="17189" y="19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3408972" y="5538775"/>
              <a:ext cx="635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60"/>
                    <a:pt x="7200" y="11520"/>
                    <a:pt x="10800" y="15120"/>
                  </a:cubicBezTo>
                  <a:cubicBezTo>
                    <a:pt x="14400" y="18720"/>
                    <a:pt x="180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3516922" y="5602275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3726472" y="5476222"/>
              <a:ext cx="146782" cy="393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447" fill="norm" stroke="1" extrusionOk="0">
                  <a:moveTo>
                    <a:pt x="0" y="5839"/>
                  </a:moveTo>
                  <a:cubicBezTo>
                    <a:pt x="592" y="9420"/>
                    <a:pt x="1183" y="13000"/>
                    <a:pt x="1479" y="15426"/>
                  </a:cubicBezTo>
                  <a:cubicBezTo>
                    <a:pt x="1775" y="17852"/>
                    <a:pt x="1775" y="19122"/>
                    <a:pt x="1627" y="20046"/>
                  </a:cubicBezTo>
                  <a:cubicBezTo>
                    <a:pt x="1479" y="20970"/>
                    <a:pt x="1183" y="21548"/>
                    <a:pt x="1036" y="21432"/>
                  </a:cubicBezTo>
                  <a:cubicBezTo>
                    <a:pt x="888" y="21317"/>
                    <a:pt x="888" y="20508"/>
                    <a:pt x="592" y="18083"/>
                  </a:cubicBezTo>
                  <a:cubicBezTo>
                    <a:pt x="296" y="15657"/>
                    <a:pt x="-296" y="11614"/>
                    <a:pt x="444" y="8496"/>
                  </a:cubicBezTo>
                  <a:cubicBezTo>
                    <a:pt x="1183" y="5377"/>
                    <a:pt x="3255" y="3182"/>
                    <a:pt x="5030" y="1854"/>
                  </a:cubicBezTo>
                  <a:cubicBezTo>
                    <a:pt x="6805" y="526"/>
                    <a:pt x="8285" y="64"/>
                    <a:pt x="10652" y="6"/>
                  </a:cubicBezTo>
                  <a:cubicBezTo>
                    <a:pt x="13019" y="-52"/>
                    <a:pt x="16274" y="295"/>
                    <a:pt x="18345" y="1392"/>
                  </a:cubicBezTo>
                  <a:cubicBezTo>
                    <a:pt x="20416" y="2489"/>
                    <a:pt x="21304" y="4337"/>
                    <a:pt x="19677" y="5954"/>
                  </a:cubicBezTo>
                  <a:cubicBezTo>
                    <a:pt x="18049" y="7572"/>
                    <a:pt x="13907" y="8958"/>
                    <a:pt x="9764" y="1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3974122" y="5405425"/>
              <a:ext cx="76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2700"/>
                    <a:pt x="21600" y="5400"/>
                    <a:pt x="19108" y="9000"/>
                  </a:cubicBezTo>
                  <a:cubicBezTo>
                    <a:pt x="16615" y="12600"/>
                    <a:pt x="8308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827822" y="6519569"/>
              <a:ext cx="2476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169" y="2735"/>
                    <a:pt x="10338" y="-1585"/>
                    <a:pt x="13938" y="575"/>
                  </a:cubicBezTo>
                  <a:cubicBezTo>
                    <a:pt x="17538" y="2735"/>
                    <a:pt x="19569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859572" y="6662725"/>
              <a:ext cx="273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0" y="16200"/>
                    <a:pt x="11721" y="10800"/>
                    <a:pt x="15321" y="7200"/>
                  </a:cubicBezTo>
                  <a:cubicBezTo>
                    <a:pt x="18921" y="3600"/>
                    <a:pt x="202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2786672" y="6468899"/>
              <a:ext cx="180246" cy="248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41" fill="norm" stroke="1" extrusionOk="0">
                  <a:moveTo>
                    <a:pt x="0" y="5731"/>
                  </a:moveTo>
                  <a:cubicBezTo>
                    <a:pt x="251" y="4642"/>
                    <a:pt x="502" y="3553"/>
                    <a:pt x="628" y="3462"/>
                  </a:cubicBezTo>
                  <a:cubicBezTo>
                    <a:pt x="753" y="3371"/>
                    <a:pt x="753" y="4279"/>
                    <a:pt x="879" y="6820"/>
                  </a:cubicBezTo>
                  <a:cubicBezTo>
                    <a:pt x="1005" y="9361"/>
                    <a:pt x="1256" y="13536"/>
                    <a:pt x="1130" y="16531"/>
                  </a:cubicBezTo>
                  <a:cubicBezTo>
                    <a:pt x="1005" y="19526"/>
                    <a:pt x="502" y="21341"/>
                    <a:pt x="251" y="21341"/>
                  </a:cubicBezTo>
                  <a:cubicBezTo>
                    <a:pt x="0" y="21341"/>
                    <a:pt x="0" y="19526"/>
                    <a:pt x="628" y="16168"/>
                  </a:cubicBezTo>
                  <a:cubicBezTo>
                    <a:pt x="1256" y="12810"/>
                    <a:pt x="2512" y="7909"/>
                    <a:pt x="4144" y="4823"/>
                  </a:cubicBezTo>
                  <a:cubicBezTo>
                    <a:pt x="5777" y="1738"/>
                    <a:pt x="7786" y="467"/>
                    <a:pt x="10172" y="104"/>
                  </a:cubicBezTo>
                  <a:cubicBezTo>
                    <a:pt x="12558" y="-259"/>
                    <a:pt x="15321" y="286"/>
                    <a:pt x="17456" y="2464"/>
                  </a:cubicBezTo>
                  <a:cubicBezTo>
                    <a:pt x="19591" y="4642"/>
                    <a:pt x="21098" y="8454"/>
                    <a:pt x="21349" y="11539"/>
                  </a:cubicBezTo>
                  <a:cubicBezTo>
                    <a:pt x="21600" y="14625"/>
                    <a:pt x="20595" y="16985"/>
                    <a:pt x="19591" y="19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3116872" y="6643675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3282397" y="6476140"/>
              <a:ext cx="145796" cy="43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386" fill="norm" stroke="1" extrusionOk="0">
                  <a:moveTo>
                    <a:pt x="3540" y="4170"/>
                  </a:moveTo>
                  <a:cubicBezTo>
                    <a:pt x="3540" y="6558"/>
                    <a:pt x="3540" y="8947"/>
                    <a:pt x="3390" y="11699"/>
                  </a:cubicBezTo>
                  <a:cubicBezTo>
                    <a:pt x="3240" y="14450"/>
                    <a:pt x="2940" y="17566"/>
                    <a:pt x="2340" y="19331"/>
                  </a:cubicBezTo>
                  <a:cubicBezTo>
                    <a:pt x="1740" y="21097"/>
                    <a:pt x="840" y="21512"/>
                    <a:pt x="390" y="21356"/>
                  </a:cubicBezTo>
                  <a:cubicBezTo>
                    <a:pt x="-60" y="21200"/>
                    <a:pt x="-60" y="20474"/>
                    <a:pt x="90" y="18449"/>
                  </a:cubicBezTo>
                  <a:cubicBezTo>
                    <a:pt x="240" y="16424"/>
                    <a:pt x="540" y="13100"/>
                    <a:pt x="1590" y="10245"/>
                  </a:cubicBezTo>
                  <a:cubicBezTo>
                    <a:pt x="2640" y="7389"/>
                    <a:pt x="4440" y="5000"/>
                    <a:pt x="6240" y="3391"/>
                  </a:cubicBezTo>
                  <a:cubicBezTo>
                    <a:pt x="8040" y="1781"/>
                    <a:pt x="9840" y="950"/>
                    <a:pt x="11490" y="483"/>
                  </a:cubicBezTo>
                  <a:cubicBezTo>
                    <a:pt x="13140" y="16"/>
                    <a:pt x="14640" y="-88"/>
                    <a:pt x="15990" y="68"/>
                  </a:cubicBezTo>
                  <a:cubicBezTo>
                    <a:pt x="17340" y="224"/>
                    <a:pt x="18540" y="639"/>
                    <a:pt x="19590" y="1677"/>
                  </a:cubicBezTo>
                  <a:cubicBezTo>
                    <a:pt x="20640" y="2716"/>
                    <a:pt x="21540" y="4377"/>
                    <a:pt x="19140" y="5935"/>
                  </a:cubicBezTo>
                  <a:cubicBezTo>
                    <a:pt x="16740" y="7493"/>
                    <a:pt x="11040" y="8947"/>
                    <a:pt x="5340" y="1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3554387" y="6656375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3746468" y="6385746"/>
              <a:ext cx="151455" cy="36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55" fill="norm" stroke="1" extrusionOk="0">
                  <a:moveTo>
                    <a:pt x="19666" y="1701"/>
                  </a:moveTo>
                  <a:cubicBezTo>
                    <a:pt x="18766" y="965"/>
                    <a:pt x="17866" y="228"/>
                    <a:pt x="16666" y="44"/>
                  </a:cubicBezTo>
                  <a:cubicBezTo>
                    <a:pt x="15466" y="-140"/>
                    <a:pt x="13966" y="228"/>
                    <a:pt x="11566" y="1701"/>
                  </a:cubicBezTo>
                  <a:cubicBezTo>
                    <a:pt x="9166" y="3174"/>
                    <a:pt x="5866" y="5751"/>
                    <a:pt x="3616" y="8328"/>
                  </a:cubicBezTo>
                  <a:cubicBezTo>
                    <a:pt x="1366" y="10905"/>
                    <a:pt x="166" y="13483"/>
                    <a:pt x="16" y="15508"/>
                  </a:cubicBezTo>
                  <a:cubicBezTo>
                    <a:pt x="-134" y="17533"/>
                    <a:pt x="766" y="19005"/>
                    <a:pt x="3166" y="19987"/>
                  </a:cubicBezTo>
                  <a:cubicBezTo>
                    <a:pt x="5566" y="20969"/>
                    <a:pt x="9466" y="21460"/>
                    <a:pt x="12766" y="21337"/>
                  </a:cubicBezTo>
                  <a:cubicBezTo>
                    <a:pt x="16066" y="21215"/>
                    <a:pt x="18766" y="20478"/>
                    <a:pt x="21466" y="19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3986822" y="6503975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018"/>
                    <a:pt x="10800" y="10036"/>
                    <a:pt x="14400" y="13636"/>
                  </a:cubicBezTo>
                  <a:cubicBezTo>
                    <a:pt x="18000" y="17236"/>
                    <a:pt x="19800" y="194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4088422" y="6599588"/>
              <a:ext cx="2286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800" y="11918"/>
                    <a:pt x="7600" y="3818"/>
                    <a:pt x="11200" y="1118"/>
                  </a:cubicBezTo>
                  <a:cubicBezTo>
                    <a:pt x="14800" y="-1582"/>
                    <a:pt x="18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4380947" y="6448649"/>
              <a:ext cx="159523" cy="40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05" fill="norm" stroke="1" extrusionOk="0">
                  <a:moveTo>
                    <a:pt x="3310" y="5948"/>
                  </a:moveTo>
                  <a:cubicBezTo>
                    <a:pt x="2469" y="9305"/>
                    <a:pt x="1627" y="12663"/>
                    <a:pt x="1206" y="14957"/>
                  </a:cubicBezTo>
                  <a:cubicBezTo>
                    <a:pt x="786" y="17251"/>
                    <a:pt x="786" y="18482"/>
                    <a:pt x="645" y="19489"/>
                  </a:cubicBezTo>
                  <a:cubicBezTo>
                    <a:pt x="505" y="20497"/>
                    <a:pt x="225" y="21280"/>
                    <a:pt x="84" y="21392"/>
                  </a:cubicBezTo>
                  <a:cubicBezTo>
                    <a:pt x="-56" y="21504"/>
                    <a:pt x="-56" y="20944"/>
                    <a:pt x="365" y="18594"/>
                  </a:cubicBezTo>
                  <a:cubicBezTo>
                    <a:pt x="786" y="16244"/>
                    <a:pt x="1627" y="12103"/>
                    <a:pt x="3030" y="9025"/>
                  </a:cubicBezTo>
                  <a:cubicBezTo>
                    <a:pt x="4432" y="5948"/>
                    <a:pt x="6396" y="3933"/>
                    <a:pt x="8079" y="2590"/>
                  </a:cubicBezTo>
                  <a:cubicBezTo>
                    <a:pt x="9762" y="1247"/>
                    <a:pt x="11165" y="576"/>
                    <a:pt x="12567" y="240"/>
                  </a:cubicBezTo>
                  <a:cubicBezTo>
                    <a:pt x="13970" y="-96"/>
                    <a:pt x="15373" y="-96"/>
                    <a:pt x="16775" y="352"/>
                  </a:cubicBezTo>
                  <a:cubicBezTo>
                    <a:pt x="18178" y="799"/>
                    <a:pt x="19580" y="1695"/>
                    <a:pt x="20422" y="2814"/>
                  </a:cubicBezTo>
                  <a:cubicBezTo>
                    <a:pt x="21263" y="3933"/>
                    <a:pt x="21544" y="5276"/>
                    <a:pt x="20282" y="6395"/>
                  </a:cubicBezTo>
                  <a:cubicBezTo>
                    <a:pt x="19019" y="7514"/>
                    <a:pt x="16214" y="8410"/>
                    <a:pt x="14110" y="8801"/>
                  </a:cubicBezTo>
                  <a:cubicBezTo>
                    <a:pt x="12006" y="9193"/>
                    <a:pt x="10604" y="9081"/>
                    <a:pt x="9201" y="8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4551972" y="6381432"/>
              <a:ext cx="103389" cy="38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9" h="21471" fill="norm" stroke="1" extrusionOk="0">
                  <a:moveTo>
                    <a:pt x="0" y="105"/>
                  </a:moveTo>
                  <a:cubicBezTo>
                    <a:pt x="2077" y="-12"/>
                    <a:pt x="4154" y="-129"/>
                    <a:pt x="7062" y="338"/>
                  </a:cubicBezTo>
                  <a:cubicBezTo>
                    <a:pt x="9969" y="805"/>
                    <a:pt x="13708" y="1856"/>
                    <a:pt x="16615" y="4133"/>
                  </a:cubicBezTo>
                  <a:cubicBezTo>
                    <a:pt x="19523" y="6409"/>
                    <a:pt x="21600" y="9912"/>
                    <a:pt x="19315" y="13006"/>
                  </a:cubicBezTo>
                  <a:cubicBezTo>
                    <a:pt x="17031" y="16100"/>
                    <a:pt x="10385" y="18786"/>
                    <a:pt x="3738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9577944" y="1824025"/>
              <a:ext cx="847779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890" y="0"/>
                  </a:moveTo>
                  <a:cubicBezTo>
                    <a:pt x="459" y="5400"/>
                    <a:pt x="28" y="10800"/>
                    <a:pt x="1" y="14400"/>
                  </a:cubicBezTo>
                  <a:cubicBezTo>
                    <a:pt x="-26" y="18000"/>
                    <a:pt x="351" y="19800"/>
                    <a:pt x="1536" y="20700"/>
                  </a:cubicBezTo>
                  <a:cubicBezTo>
                    <a:pt x="2721" y="21600"/>
                    <a:pt x="4714" y="21600"/>
                    <a:pt x="6707" y="19800"/>
                  </a:cubicBezTo>
                  <a:cubicBezTo>
                    <a:pt x="8700" y="18000"/>
                    <a:pt x="10693" y="14400"/>
                    <a:pt x="12740" y="11700"/>
                  </a:cubicBezTo>
                  <a:cubicBezTo>
                    <a:pt x="14787" y="9000"/>
                    <a:pt x="16888" y="7200"/>
                    <a:pt x="18369" y="9000"/>
                  </a:cubicBezTo>
                  <a:cubicBezTo>
                    <a:pt x="19850" y="10800"/>
                    <a:pt x="20712" y="16200"/>
                    <a:pt x="215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9802293" y="1906575"/>
              <a:ext cx="66153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2314" y="21600"/>
                  </a:moveTo>
                  <a:cubicBezTo>
                    <a:pt x="1831" y="21600"/>
                    <a:pt x="1348" y="21600"/>
                    <a:pt x="900" y="20700"/>
                  </a:cubicBezTo>
                  <a:cubicBezTo>
                    <a:pt x="451" y="19800"/>
                    <a:pt x="37" y="18000"/>
                    <a:pt x="3" y="16200"/>
                  </a:cubicBezTo>
                  <a:cubicBezTo>
                    <a:pt x="-32" y="14400"/>
                    <a:pt x="313" y="12600"/>
                    <a:pt x="1659" y="9900"/>
                  </a:cubicBezTo>
                  <a:cubicBezTo>
                    <a:pt x="3004" y="7200"/>
                    <a:pt x="5351" y="3600"/>
                    <a:pt x="7904" y="1800"/>
                  </a:cubicBezTo>
                  <a:cubicBezTo>
                    <a:pt x="10457" y="0"/>
                    <a:pt x="13218" y="0"/>
                    <a:pt x="15530" y="0"/>
                  </a:cubicBezTo>
                  <a:cubicBezTo>
                    <a:pt x="17841" y="0"/>
                    <a:pt x="19705" y="0"/>
                    <a:pt x="215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1244872" y="941375"/>
              <a:ext cx="254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16"/>
                    <a:pt x="7200" y="7832"/>
                    <a:pt x="10800" y="11432"/>
                  </a:cubicBezTo>
                  <a:cubicBezTo>
                    <a:pt x="14400" y="15032"/>
                    <a:pt x="18000" y="183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1117872" y="1284275"/>
              <a:ext cx="298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4" y="14400"/>
                    <a:pt x="11949" y="7200"/>
                    <a:pt x="15549" y="3600"/>
                  </a:cubicBezTo>
                  <a:cubicBezTo>
                    <a:pt x="19149" y="0"/>
                    <a:pt x="203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5" name="Drawing"/>
          <p:cNvGrpSpPr/>
          <p:nvPr/>
        </p:nvGrpSpPr>
        <p:grpSpPr>
          <a:xfrm>
            <a:off x="305594" y="1835150"/>
            <a:ext cx="8566430" cy="7366000"/>
            <a:chOff x="0" y="0"/>
            <a:chExt cx="8566429" cy="7366000"/>
          </a:xfrm>
        </p:grpSpPr>
        <p:sp>
          <p:nvSpPr>
            <p:cNvPr id="2507" name="Line"/>
            <p:cNvSpPr/>
            <p:nvPr/>
          </p:nvSpPr>
          <p:spPr>
            <a:xfrm>
              <a:off x="188497" y="108728"/>
              <a:ext cx="185359" cy="35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24" fill="norm" stroke="1" extrusionOk="0">
                  <a:moveTo>
                    <a:pt x="3086" y="1495"/>
                  </a:moveTo>
                  <a:cubicBezTo>
                    <a:pt x="2104" y="1881"/>
                    <a:pt x="1122" y="2267"/>
                    <a:pt x="1000" y="2717"/>
                  </a:cubicBezTo>
                  <a:cubicBezTo>
                    <a:pt x="877" y="3167"/>
                    <a:pt x="1613" y="3681"/>
                    <a:pt x="3209" y="4003"/>
                  </a:cubicBezTo>
                  <a:cubicBezTo>
                    <a:pt x="4804" y="4324"/>
                    <a:pt x="7259" y="4453"/>
                    <a:pt x="9959" y="4067"/>
                  </a:cubicBezTo>
                  <a:cubicBezTo>
                    <a:pt x="12659" y="3681"/>
                    <a:pt x="15604" y="2781"/>
                    <a:pt x="17568" y="2074"/>
                  </a:cubicBezTo>
                  <a:cubicBezTo>
                    <a:pt x="19531" y="1367"/>
                    <a:pt x="20513" y="853"/>
                    <a:pt x="20390" y="467"/>
                  </a:cubicBezTo>
                  <a:cubicBezTo>
                    <a:pt x="20268" y="81"/>
                    <a:pt x="19040" y="-176"/>
                    <a:pt x="16709" y="145"/>
                  </a:cubicBezTo>
                  <a:cubicBezTo>
                    <a:pt x="14377" y="467"/>
                    <a:pt x="10940" y="1367"/>
                    <a:pt x="8854" y="2074"/>
                  </a:cubicBezTo>
                  <a:cubicBezTo>
                    <a:pt x="6768" y="2781"/>
                    <a:pt x="6031" y="3295"/>
                    <a:pt x="5540" y="3874"/>
                  </a:cubicBezTo>
                  <a:cubicBezTo>
                    <a:pt x="5050" y="4453"/>
                    <a:pt x="4804" y="5095"/>
                    <a:pt x="5909" y="5674"/>
                  </a:cubicBezTo>
                  <a:cubicBezTo>
                    <a:pt x="7013" y="6253"/>
                    <a:pt x="9468" y="6767"/>
                    <a:pt x="11309" y="7153"/>
                  </a:cubicBezTo>
                  <a:cubicBezTo>
                    <a:pt x="13150" y="7538"/>
                    <a:pt x="14377" y="7795"/>
                    <a:pt x="14500" y="8245"/>
                  </a:cubicBezTo>
                  <a:cubicBezTo>
                    <a:pt x="14622" y="8695"/>
                    <a:pt x="13640" y="9338"/>
                    <a:pt x="11186" y="10688"/>
                  </a:cubicBezTo>
                  <a:cubicBezTo>
                    <a:pt x="8731" y="12038"/>
                    <a:pt x="4804" y="14095"/>
                    <a:pt x="2595" y="15831"/>
                  </a:cubicBezTo>
                  <a:cubicBezTo>
                    <a:pt x="386" y="17567"/>
                    <a:pt x="-105" y="18981"/>
                    <a:pt x="18" y="19945"/>
                  </a:cubicBezTo>
                  <a:cubicBezTo>
                    <a:pt x="140" y="20910"/>
                    <a:pt x="877" y="21424"/>
                    <a:pt x="4559" y="21424"/>
                  </a:cubicBezTo>
                  <a:cubicBezTo>
                    <a:pt x="8240" y="21424"/>
                    <a:pt x="14868" y="20910"/>
                    <a:pt x="21495" y="20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383290" y="256953"/>
              <a:ext cx="257266" cy="16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70" fill="norm" stroke="1" extrusionOk="0">
                  <a:moveTo>
                    <a:pt x="1335" y="6828"/>
                  </a:moveTo>
                  <a:cubicBezTo>
                    <a:pt x="627" y="4962"/>
                    <a:pt x="-81" y="3095"/>
                    <a:pt x="8" y="1895"/>
                  </a:cubicBezTo>
                  <a:cubicBezTo>
                    <a:pt x="96" y="695"/>
                    <a:pt x="981" y="162"/>
                    <a:pt x="1955" y="28"/>
                  </a:cubicBezTo>
                  <a:cubicBezTo>
                    <a:pt x="2929" y="-105"/>
                    <a:pt x="3991" y="162"/>
                    <a:pt x="4788" y="2562"/>
                  </a:cubicBezTo>
                  <a:cubicBezTo>
                    <a:pt x="5585" y="4962"/>
                    <a:pt x="6116" y="9495"/>
                    <a:pt x="6204" y="12428"/>
                  </a:cubicBezTo>
                  <a:cubicBezTo>
                    <a:pt x="6293" y="15362"/>
                    <a:pt x="5939" y="16695"/>
                    <a:pt x="5230" y="18162"/>
                  </a:cubicBezTo>
                  <a:cubicBezTo>
                    <a:pt x="4522" y="19628"/>
                    <a:pt x="3460" y="21228"/>
                    <a:pt x="3194" y="21362"/>
                  </a:cubicBezTo>
                  <a:cubicBezTo>
                    <a:pt x="2929" y="21495"/>
                    <a:pt x="3460" y="20162"/>
                    <a:pt x="4965" y="17628"/>
                  </a:cubicBezTo>
                  <a:cubicBezTo>
                    <a:pt x="6470" y="15095"/>
                    <a:pt x="8949" y="11362"/>
                    <a:pt x="10630" y="8695"/>
                  </a:cubicBezTo>
                  <a:cubicBezTo>
                    <a:pt x="12312" y="6028"/>
                    <a:pt x="13198" y="4428"/>
                    <a:pt x="13198" y="4295"/>
                  </a:cubicBezTo>
                  <a:cubicBezTo>
                    <a:pt x="13198" y="4162"/>
                    <a:pt x="12312" y="5495"/>
                    <a:pt x="11604" y="6828"/>
                  </a:cubicBezTo>
                  <a:cubicBezTo>
                    <a:pt x="10896" y="8162"/>
                    <a:pt x="10365" y="9495"/>
                    <a:pt x="10099" y="11095"/>
                  </a:cubicBezTo>
                  <a:cubicBezTo>
                    <a:pt x="9834" y="12695"/>
                    <a:pt x="9834" y="14562"/>
                    <a:pt x="11781" y="15762"/>
                  </a:cubicBezTo>
                  <a:cubicBezTo>
                    <a:pt x="13729" y="16962"/>
                    <a:pt x="17624" y="17495"/>
                    <a:pt x="21519" y="18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96055" y="463550"/>
              <a:ext cx="3429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6457"/>
                    <a:pt x="5600" y="11314"/>
                    <a:pt x="9200" y="7714"/>
                  </a:cubicBezTo>
                  <a:cubicBezTo>
                    <a:pt x="12800" y="4114"/>
                    <a:pt x="17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379951" y="463550"/>
              <a:ext cx="241555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840" y="20250"/>
                  </a:moveTo>
                  <a:cubicBezTo>
                    <a:pt x="1525" y="20925"/>
                    <a:pt x="211" y="21600"/>
                    <a:pt x="23" y="21600"/>
                  </a:cubicBezTo>
                  <a:cubicBezTo>
                    <a:pt x="-165" y="21600"/>
                    <a:pt x="774" y="20925"/>
                    <a:pt x="4531" y="17212"/>
                  </a:cubicBezTo>
                  <a:cubicBezTo>
                    <a:pt x="8287" y="13500"/>
                    <a:pt x="14861" y="675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719840" y="254995"/>
              <a:ext cx="22316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157" fill="norm" stroke="1" extrusionOk="0">
                  <a:moveTo>
                    <a:pt x="20702" y="2484"/>
                  </a:moveTo>
                  <a:cubicBezTo>
                    <a:pt x="10884" y="521"/>
                    <a:pt x="1066" y="-1443"/>
                    <a:pt x="84" y="1502"/>
                  </a:cubicBezTo>
                  <a:cubicBezTo>
                    <a:pt x="-898" y="4448"/>
                    <a:pt x="6957" y="12302"/>
                    <a:pt x="14811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773905" y="3683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574005" y="76200"/>
              <a:ext cx="3111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10" y="514"/>
                    <a:pt x="3820" y="1029"/>
                    <a:pt x="5878" y="2571"/>
                  </a:cubicBezTo>
                  <a:cubicBezTo>
                    <a:pt x="7935" y="4114"/>
                    <a:pt x="10139" y="6686"/>
                    <a:pt x="12784" y="10029"/>
                  </a:cubicBezTo>
                  <a:cubicBezTo>
                    <a:pt x="15429" y="13371"/>
                    <a:pt x="18514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661218" y="89385"/>
              <a:ext cx="179488" cy="403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40" fill="norm" stroke="1" extrusionOk="0">
                  <a:moveTo>
                    <a:pt x="21298" y="981"/>
                  </a:moveTo>
                  <a:cubicBezTo>
                    <a:pt x="20545" y="422"/>
                    <a:pt x="19791" y="-138"/>
                    <a:pt x="19038" y="30"/>
                  </a:cubicBezTo>
                  <a:cubicBezTo>
                    <a:pt x="18284" y="198"/>
                    <a:pt x="17531" y="1093"/>
                    <a:pt x="15647" y="3164"/>
                  </a:cubicBezTo>
                  <a:cubicBezTo>
                    <a:pt x="13763" y="5234"/>
                    <a:pt x="10749" y="8480"/>
                    <a:pt x="7986" y="11445"/>
                  </a:cubicBezTo>
                  <a:cubicBezTo>
                    <a:pt x="5224" y="14411"/>
                    <a:pt x="2712" y="17097"/>
                    <a:pt x="1331" y="18776"/>
                  </a:cubicBezTo>
                  <a:cubicBezTo>
                    <a:pt x="-51" y="20455"/>
                    <a:pt x="-302" y="21126"/>
                    <a:pt x="326" y="21294"/>
                  </a:cubicBezTo>
                  <a:cubicBezTo>
                    <a:pt x="954" y="21462"/>
                    <a:pt x="2461" y="21126"/>
                    <a:pt x="3465" y="20846"/>
                  </a:cubicBezTo>
                  <a:cubicBezTo>
                    <a:pt x="4470" y="20567"/>
                    <a:pt x="4972" y="20343"/>
                    <a:pt x="5475" y="20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2285205" y="44450"/>
              <a:ext cx="1" cy="361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2120105" y="393700"/>
              <a:ext cx="3175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4176" y="20057"/>
                    <a:pt x="8352" y="21600"/>
                    <a:pt x="11952" y="18514"/>
                  </a:cubicBezTo>
                  <a:cubicBezTo>
                    <a:pt x="15552" y="15429"/>
                    <a:pt x="18576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2615405" y="0"/>
              <a:ext cx="2032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25" y="3343"/>
                    <a:pt x="7650" y="6686"/>
                    <a:pt x="11250" y="10286"/>
                  </a:cubicBezTo>
                  <a:cubicBezTo>
                    <a:pt x="14850" y="13886"/>
                    <a:pt x="18225" y="17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2805905" y="50800"/>
              <a:ext cx="508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440"/>
                    <a:pt x="10800" y="8880"/>
                    <a:pt x="7200" y="12480"/>
                  </a:cubicBezTo>
                  <a:cubicBezTo>
                    <a:pt x="3600" y="16080"/>
                    <a:pt x="1800" y="18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1510976" y="1733550"/>
              <a:ext cx="43980" cy="556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47" fill="norm" stroke="1" extrusionOk="0">
                  <a:moveTo>
                    <a:pt x="5942" y="0"/>
                  </a:moveTo>
                  <a:cubicBezTo>
                    <a:pt x="6971" y="2364"/>
                    <a:pt x="8000" y="4728"/>
                    <a:pt x="7485" y="7417"/>
                  </a:cubicBezTo>
                  <a:cubicBezTo>
                    <a:pt x="6971" y="10107"/>
                    <a:pt x="4914" y="13123"/>
                    <a:pt x="3371" y="15405"/>
                  </a:cubicBezTo>
                  <a:cubicBezTo>
                    <a:pt x="1828" y="17688"/>
                    <a:pt x="800" y="19236"/>
                    <a:pt x="285" y="20214"/>
                  </a:cubicBezTo>
                  <a:cubicBezTo>
                    <a:pt x="-229" y="21192"/>
                    <a:pt x="-229" y="21600"/>
                    <a:pt x="1828" y="21396"/>
                  </a:cubicBezTo>
                  <a:cubicBezTo>
                    <a:pt x="3885" y="21192"/>
                    <a:pt x="8000" y="20377"/>
                    <a:pt x="11600" y="19766"/>
                  </a:cubicBezTo>
                  <a:cubicBezTo>
                    <a:pt x="15200" y="19155"/>
                    <a:pt x="18285" y="18747"/>
                    <a:pt x="21371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1510868" y="1746250"/>
              <a:ext cx="31713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404" y="21600"/>
                  </a:moveTo>
                  <a:cubicBezTo>
                    <a:pt x="118" y="19500"/>
                    <a:pt x="-168" y="17400"/>
                    <a:pt x="118" y="15900"/>
                  </a:cubicBezTo>
                  <a:cubicBezTo>
                    <a:pt x="404" y="14400"/>
                    <a:pt x="1262" y="13500"/>
                    <a:pt x="3766" y="11100"/>
                  </a:cubicBezTo>
                  <a:cubicBezTo>
                    <a:pt x="6269" y="8700"/>
                    <a:pt x="10417" y="4800"/>
                    <a:pt x="13636" y="2700"/>
                  </a:cubicBezTo>
                  <a:cubicBezTo>
                    <a:pt x="16855" y="600"/>
                    <a:pt x="19143" y="300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1516855" y="2032000"/>
              <a:ext cx="260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4400"/>
                    <a:pt x="10537" y="7200"/>
                    <a:pt x="14137" y="3600"/>
                  </a:cubicBezTo>
                  <a:cubicBezTo>
                    <a:pt x="17737" y="0"/>
                    <a:pt x="196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1726405" y="2114549"/>
              <a:ext cx="247651" cy="256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2125"/>
                  </a:moveTo>
                  <a:cubicBezTo>
                    <a:pt x="554" y="1416"/>
                    <a:pt x="1108" y="708"/>
                    <a:pt x="1662" y="797"/>
                  </a:cubicBezTo>
                  <a:cubicBezTo>
                    <a:pt x="2215" y="885"/>
                    <a:pt x="2769" y="1770"/>
                    <a:pt x="3323" y="4603"/>
                  </a:cubicBezTo>
                  <a:cubicBezTo>
                    <a:pt x="3877" y="7436"/>
                    <a:pt x="4431" y="12216"/>
                    <a:pt x="4708" y="15049"/>
                  </a:cubicBezTo>
                  <a:cubicBezTo>
                    <a:pt x="4985" y="17882"/>
                    <a:pt x="4985" y="18767"/>
                    <a:pt x="5354" y="18944"/>
                  </a:cubicBezTo>
                  <a:cubicBezTo>
                    <a:pt x="5723" y="19121"/>
                    <a:pt x="6462" y="18590"/>
                    <a:pt x="7015" y="17085"/>
                  </a:cubicBezTo>
                  <a:cubicBezTo>
                    <a:pt x="7569" y="15580"/>
                    <a:pt x="7938" y="13102"/>
                    <a:pt x="8308" y="11243"/>
                  </a:cubicBezTo>
                  <a:cubicBezTo>
                    <a:pt x="8677" y="9384"/>
                    <a:pt x="9046" y="8144"/>
                    <a:pt x="9415" y="8233"/>
                  </a:cubicBezTo>
                  <a:cubicBezTo>
                    <a:pt x="9785" y="8321"/>
                    <a:pt x="10154" y="9738"/>
                    <a:pt x="10523" y="11774"/>
                  </a:cubicBezTo>
                  <a:cubicBezTo>
                    <a:pt x="10892" y="13810"/>
                    <a:pt x="11262" y="16466"/>
                    <a:pt x="11723" y="18325"/>
                  </a:cubicBezTo>
                  <a:cubicBezTo>
                    <a:pt x="12185" y="20184"/>
                    <a:pt x="12738" y="21246"/>
                    <a:pt x="13292" y="21423"/>
                  </a:cubicBezTo>
                  <a:cubicBezTo>
                    <a:pt x="13846" y="21600"/>
                    <a:pt x="14400" y="20892"/>
                    <a:pt x="15323" y="18502"/>
                  </a:cubicBezTo>
                  <a:cubicBezTo>
                    <a:pt x="16246" y="16111"/>
                    <a:pt x="17538" y="12039"/>
                    <a:pt x="18646" y="8675"/>
                  </a:cubicBezTo>
                  <a:cubicBezTo>
                    <a:pt x="19754" y="5311"/>
                    <a:pt x="20677" y="26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2261692" y="1776780"/>
              <a:ext cx="163214" cy="45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58" fill="norm" stroke="1" extrusionOk="0">
                  <a:moveTo>
                    <a:pt x="21353" y="1849"/>
                  </a:moveTo>
                  <a:cubicBezTo>
                    <a:pt x="21076" y="1352"/>
                    <a:pt x="20799" y="854"/>
                    <a:pt x="19968" y="505"/>
                  </a:cubicBezTo>
                  <a:cubicBezTo>
                    <a:pt x="19138" y="157"/>
                    <a:pt x="17753" y="-42"/>
                    <a:pt x="16507" y="8"/>
                  </a:cubicBezTo>
                  <a:cubicBezTo>
                    <a:pt x="15261" y="58"/>
                    <a:pt x="14153" y="356"/>
                    <a:pt x="11938" y="1600"/>
                  </a:cubicBezTo>
                  <a:cubicBezTo>
                    <a:pt x="9722" y="2845"/>
                    <a:pt x="6399" y="5034"/>
                    <a:pt x="3907" y="7772"/>
                  </a:cubicBezTo>
                  <a:cubicBezTo>
                    <a:pt x="1415" y="10509"/>
                    <a:pt x="-247" y="13794"/>
                    <a:pt x="30" y="16133"/>
                  </a:cubicBezTo>
                  <a:cubicBezTo>
                    <a:pt x="307" y="18472"/>
                    <a:pt x="2522" y="19866"/>
                    <a:pt x="5845" y="20612"/>
                  </a:cubicBezTo>
                  <a:cubicBezTo>
                    <a:pt x="9168" y="21359"/>
                    <a:pt x="13599" y="21458"/>
                    <a:pt x="1803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2507989" y="1905000"/>
              <a:ext cx="253467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17235" y="0"/>
                  </a:moveTo>
                  <a:cubicBezTo>
                    <a:pt x="15615" y="4070"/>
                    <a:pt x="13995" y="8139"/>
                    <a:pt x="12375" y="11035"/>
                  </a:cubicBezTo>
                  <a:cubicBezTo>
                    <a:pt x="10755" y="13930"/>
                    <a:pt x="9135" y="15652"/>
                    <a:pt x="7875" y="16670"/>
                  </a:cubicBezTo>
                  <a:cubicBezTo>
                    <a:pt x="6615" y="17687"/>
                    <a:pt x="5715" y="18000"/>
                    <a:pt x="4815" y="18235"/>
                  </a:cubicBezTo>
                  <a:cubicBezTo>
                    <a:pt x="3915" y="18470"/>
                    <a:pt x="3015" y="18626"/>
                    <a:pt x="2295" y="18391"/>
                  </a:cubicBezTo>
                  <a:cubicBezTo>
                    <a:pt x="1575" y="18157"/>
                    <a:pt x="1035" y="17530"/>
                    <a:pt x="675" y="16748"/>
                  </a:cubicBezTo>
                  <a:cubicBezTo>
                    <a:pt x="315" y="15965"/>
                    <a:pt x="135" y="15026"/>
                    <a:pt x="45" y="14009"/>
                  </a:cubicBezTo>
                  <a:cubicBezTo>
                    <a:pt x="-45" y="12991"/>
                    <a:pt x="-45" y="11896"/>
                    <a:pt x="495" y="11191"/>
                  </a:cubicBezTo>
                  <a:cubicBezTo>
                    <a:pt x="1035" y="10487"/>
                    <a:pt x="2115" y="10174"/>
                    <a:pt x="4185" y="10565"/>
                  </a:cubicBezTo>
                  <a:cubicBezTo>
                    <a:pt x="6255" y="10957"/>
                    <a:pt x="9315" y="12052"/>
                    <a:pt x="12375" y="14009"/>
                  </a:cubicBezTo>
                  <a:cubicBezTo>
                    <a:pt x="15435" y="15965"/>
                    <a:pt x="18495" y="18783"/>
                    <a:pt x="215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2882105" y="1802026"/>
              <a:ext cx="105044" cy="40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47" fill="norm" stroke="1" extrusionOk="0">
                  <a:moveTo>
                    <a:pt x="0" y="73"/>
                  </a:moveTo>
                  <a:cubicBezTo>
                    <a:pt x="3388" y="-40"/>
                    <a:pt x="6776" y="-153"/>
                    <a:pt x="9953" y="808"/>
                  </a:cubicBezTo>
                  <a:cubicBezTo>
                    <a:pt x="13129" y="1770"/>
                    <a:pt x="16094" y="3805"/>
                    <a:pt x="18212" y="6576"/>
                  </a:cubicBezTo>
                  <a:cubicBezTo>
                    <a:pt x="20329" y="9346"/>
                    <a:pt x="21600" y="12852"/>
                    <a:pt x="20753" y="15453"/>
                  </a:cubicBezTo>
                  <a:cubicBezTo>
                    <a:pt x="19906" y="18054"/>
                    <a:pt x="16941" y="19751"/>
                    <a:pt x="14400" y="20599"/>
                  </a:cubicBezTo>
                  <a:cubicBezTo>
                    <a:pt x="11859" y="21447"/>
                    <a:pt x="9741" y="21447"/>
                    <a:pt x="7624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3186905" y="1980649"/>
              <a:ext cx="228601" cy="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12501"/>
                  </a:moveTo>
                  <a:cubicBezTo>
                    <a:pt x="4200" y="7101"/>
                    <a:pt x="8400" y="1701"/>
                    <a:pt x="11700" y="351"/>
                  </a:cubicBezTo>
                  <a:cubicBezTo>
                    <a:pt x="15000" y="-999"/>
                    <a:pt x="17400" y="1701"/>
                    <a:pt x="18900" y="5751"/>
                  </a:cubicBezTo>
                  <a:cubicBezTo>
                    <a:pt x="20400" y="9801"/>
                    <a:pt x="21000" y="15201"/>
                    <a:pt x="21600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3193255" y="2127250"/>
              <a:ext cx="266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4400"/>
                    <a:pt x="6857" y="7200"/>
                    <a:pt x="10457" y="3600"/>
                  </a:cubicBezTo>
                  <a:cubicBezTo>
                    <a:pt x="14057" y="0"/>
                    <a:pt x="178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4082255" y="1728826"/>
              <a:ext cx="140329" cy="62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510" fill="norm" stroke="1" extrusionOk="0">
                  <a:moveTo>
                    <a:pt x="1906" y="5815"/>
                  </a:moveTo>
                  <a:cubicBezTo>
                    <a:pt x="2541" y="8425"/>
                    <a:pt x="3176" y="11034"/>
                    <a:pt x="3653" y="13535"/>
                  </a:cubicBezTo>
                  <a:cubicBezTo>
                    <a:pt x="4129" y="16035"/>
                    <a:pt x="4447" y="18427"/>
                    <a:pt x="4447" y="19804"/>
                  </a:cubicBezTo>
                  <a:cubicBezTo>
                    <a:pt x="4447" y="21182"/>
                    <a:pt x="4129" y="21544"/>
                    <a:pt x="3812" y="21508"/>
                  </a:cubicBezTo>
                  <a:cubicBezTo>
                    <a:pt x="3494" y="21472"/>
                    <a:pt x="3176" y="21037"/>
                    <a:pt x="2859" y="19587"/>
                  </a:cubicBezTo>
                  <a:cubicBezTo>
                    <a:pt x="2541" y="18137"/>
                    <a:pt x="2224" y="15673"/>
                    <a:pt x="2065" y="13172"/>
                  </a:cubicBezTo>
                  <a:cubicBezTo>
                    <a:pt x="1906" y="10672"/>
                    <a:pt x="1906" y="8135"/>
                    <a:pt x="2065" y="6214"/>
                  </a:cubicBezTo>
                  <a:cubicBezTo>
                    <a:pt x="2224" y="4293"/>
                    <a:pt x="2541" y="2988"/>
                    <a:pt x="2859" y="2155"/>
                  </a:cubicBezTo>
                  <a:cubicBezTo>
                    <a:pt x="3176" y="1321"/>
                    <a:pt x="3494" y="959"/>
                    <a:pt x="4288" y="669"/>
                  </a:cubicBezTo>
                  <a:cubicBezTo>
                    <a:pt x="5082" y="379"/>
                    <a:pt x="6353" y="161"/>
                    <a:pt x="7782" y="53"/>
                  </a:cubicBezTo>
                  <a:cubicBezTo>
                    <a:pt x="9212" y="-56"/>
                    <a:pt x="10800" y="-56"/>
                    <a:pt x="13182" y="633"/>
                  </a:cubicBezTo>
                  <a:cubicBezTo>
                    <a:pt x="15565" y="1321"/>
                    <a:pt x="18741" y="2698"/>
                    <a:pt x="20171" y="3822"/>
                  </a:cubicBezTo>
                  <a:cubicBezTo>
                    <a:pt x="21600" y="4945"/>
                    <a:pt x="21282" y="5815"/>
                    <a:pt x="19376" y="6540"/>
                  </a:cubicBezTo>
                  <a:cubicBezTo>
                    <a:pt x="17471" y="7265"/>
                    <a:pt x="13976" y="7845"/>
                    <a:pt x="10482" y="8135"/>
                  </a:cubicBezTo>
                  <a:cubicBezTo>
                    <a:pt x="6988" y="8425"/>
                    <a:pt x="3494" y="8425"/>
                    <a:pt x="0" y="8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4221955" y="2038350"/>
              <a:ext cx="209551" cy="26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4703"/>
                  </a:moveTo>
                  <a:cubicBezTo>
                    <a:pt x="655" y="4006"/>
                    <a:pt x="1309" y="3310"/>
                    <a:pt x="2182" y="2961"/>
                  </a:cubicBezTo>
                  <a:cubicBezTo>
                    <a:pt x="3055" y="2613"/>
                    <a:pt x="4145" y="2613"/>
                    <a:pt x="6000" y="4703"/>
                  </a:cubicBezTo>
                  <a:cubicBezTo>
                    <a:pt x="7855" y="6794"/>
                    <a:pt x="10473" y="10974"/>
                    <a:pt x="11455" y="14023"/>
                  </a:cubicBezTo>
                  <a:cubicBezTo>
                    <a:pt x="12436" y="17071"/>
                    <a:pt x="11782" y="18987"/>
                    <a:pt x="10909" y="20119"/>
                  </a:cubicBezTo>
                  <a:cubicBezTo>
                    <a:pt x="10036" y="21252"/>
                    <a:pt x="8945" y="21600"/>
                    <a:pt x="8291" y="21339"/>
                  </a:cubicBezTo>
                  <a:cubicBezTo>
                    <a:pt x="7636" y="21077"/>
                    <a:pt x="7418" y="20206"/>
                    <a:pt x="8182" y="17681"/>
                  </a:cubicBezTo>
                  <a:cubicBezTo>
                    <a:pt x="8945" y="15155"/>
                    <a:pt x="10691" y="10974"/>
                    <a:pt x="12545" y="7839"/>
                  </a:cubicBezTo>
                  <a:cubicBezTo>
                    <a:pt x="14400" y="4703"/>
                    <a:pt x="16364" y="2613"/>
                    <a:pt x="17891" y="1481"/>
                  </a:cubicBezTo>
                  <a:cubicBezTo>
                    <a:pt x="19418" y="348"/>
                    <a:pt x="20509" y="1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4755924" y="1840715"/>
              <a:ext cx="170882" cy="57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471" fill="norm" stroke="1" extrusionOk="0">
                  <a:moveTo>
                    <a:pt x="21010" y="1459"/>
                  </a:moveTo>
                  <a:cubicBezTo>
                    <a:pt x="20490" y="903"/>
                    <a:pt x="19969" y="347"/>
                    <a:pt x="19058" y="109"/>
                  </a:cubicBezTo>
                  <a:cubicBezTo>
                    <a:pt x="18147" y="-129"/>
                    <a:pt x="16846" y="-50"/>
                    <a:pt x="13853" y="1102"/>
                  </a:cubicBezTo>
                  <a:cubicBezTo>
                    <a:pt x="10861" y="2253"/>
                    <a:pt x="6176" y="4477"/>
                    <a:pt x="3314" y="6978"/>
                  </a:cubicBezTo>
                  <a:cubicBezTo>
                    <a:pt x="451" y="9480"/>
                    <a:pt x="-590" y="12259"/>
                    <a:pt x="321" y="14522"/>
                  </a:cubicBezTo>
                  <a:cubicBezTo>
                    <a:pt x="1232" y="16786"/>
                    <a:pt x="4094" y="18533"/>
                    <a:pt x="6827" y="19605"/>
                  </a:cubicBezTo>
                  <a:cubicBezTo>
                    <a:pt x="9559" y="20677"/>
                    <a:pt x="12162" y="21074"/>
                    <a:pt x="14764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5063828" y="2018168"/>
              <a:ext cx="256678" cy="310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13" fill="norm" stroke="1" extrusionOk="0">
                  <a:moveTo>
                    <a:pt x="224" y="1829"/>
                  </a:moveTo>
                  <a:cubicBezTo>
                    <a:pt x="47" y="1100"/>
                    <a:pt x="-130" y="370"/>
                    <a:pt x="136" y="662"/>
                  </a:cubicBezTo>
                  <a:cubicBezTo>
                    <a:pt x="401" y="954"/>
                    <a:pt x="1109" y="2267"/>
                    <a:pt x="1995" y="5259"/>
                  </a:cubicBezTo>
                  <a:cubicBezTo>
                    <a:pt x="2880" y="8251"/>
                    <a:pt x="3942" y="12921"/>
                    <a:pt x="4650" y="15621"/>
                  </a:cubicBezTo>
                  <a:cubicBezTo>
                    <a:pt x="5359" y="18321"/>
                    <a:pt x="5713" y="19051"/>
                    <a:pt x="5978" y="19781"/>
                  </a:cubicBezTo>
                  <a:cubicBezTo>
                    <a:pt x="6244" y="20510"/>
                    <a:pt x="6421" y="21240"/>
                    <a:pt x="6952" y="21386"/>
                  </a:cubicBezTo>
                  <a:cubicBezTo>
                    <a:pt x="7483" y="21532"/>
                    <a:pt x="8368" y="21094"/>
                    <a:pt x="9077" y="19562"/>
                  </a:cubicBezTo>
                  <a:cubicBezTo>
                    <a:pt x="9785" y="18029"/>
                    <a:pt x="10316" y="15402"/>
                    <a:pt x="10847" y="13578"/>
                  </a:cubicBezTo>
                  <a:cubicBezTo>
                    <a:pt x="11378" y="11754"/>
                    <a:pt x="11909" y="10732"/>
                    <a:pt x="12263" y="10659"/>
                  </a:cubicBezTo>
                  <a:cubicBezTo>
                    <a:pt x="12618" y="10586"/>
                    <a:pt x="12795" y="11462"/>
                    <a:pt x="13326" y="12994"/>
                  </a:cubicBezTo>
                  <a:cubicBezTo>
                    <a:pt x="13857" y="14527"/>
                    <a:pt x="14742" y="16716"/>
                    <a:pt x="15539" y="18029"/>
                  </a:cubicBezTo>
                  <a:cubicBezTo>
                    <a:pt x="16336" y="19343"/>
                    <a:pt x="17044" y="19781"/>
                    <a:pt x="17663" y="19562"/>
                  </a:cubicBezTo>
                  <a:cubicBezTo>
                    <a:pt x="18283" y="19343"/>
                    <a:pt x="18814" y="18467"/>
                    <a:pt x="19080" y="15694"/>
                  </a:cubicBezTo>
                  <a:cubicBezTo>
                    <a:pt x="19345" y="12921"/>
                    <a:pt x="19345" y="8251"/>
                    <a:pt x="19345" y="5551"/>
                  </a:cubicBezTo>
                  <a:cubicBezTo>
                    <a:pt x="19345" y="2851"/>
                    <a:pt x="19345" y="2121"/>
                    <a:pt x="19345" y="1391"/>
                  </a:cubicBezTo>
                  <a:cubicBezTo>
                    <a:pt x="19345" y="662"/>
                    <a:pt x="19345" y="-68"/>
                    <a:pt x="19700" y="5"/>
                  </a:cubicBezTo>
                  <a:cubicBezTo>
                    <a:pt x="20054" y="78"/>
                    <a:pt x="20762" y="954"/>
                    <a:pt x="21470" y="1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5591303" y="2012950"/>
              <a:ext cx="218153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21406" y="0"/>
                  </a:moveTo>
                  <a:cubicBezTo>
                    <a:pt x="19537" y="738"/>
                    <a:pt x="17668" y="1477"/>
                    <a:pt x="14552" y="3415"/>
                  </a:cubicBezTo>
                  <a:cubicBezTo>
                    <a:pt x="11437" y="5354"/>
                    <a:pt x="7075" y="8492"/>
                    <a:pt x="4479" y="10431"/>
                  </a:cubicBezTo>
                  <a:cubicBezTo>
                    <a:pt x="1883" y="12369"/>
                    <a:pt x="1052" y="13108"/>
                    <a:pt x="533" y="13938"/>
                  </a:cubicBezTo>
                  <a:cubicBezTo>
                    <a:pt x="14" y="14769"/>
                    <a:pt x="-194" y="15692"/>
                    <a:pt x="221" y="16338"/>
                  </a:cubicBezTo>
                  <a:cubicBezTo>
                    <a:pt x="637" y="16985"/>
                    <a:pt x="1675" y="17354"/>
                    <a:pt x="4375" y="17815"/>
                  </a:cubicBezTo>
                  <a:cubicBezTo>
                    <a:pt x="7075" y="18277"/>
                    <a:pt x="11437" y="18831"/>
                    <a:pt x="14137" y="19477"/>
                  </a:cubicBezTo>
                  <a:cubicBezTo>
                    <a:pt x="16837" y="20123"/>
                    <a:pt x="17875" y="20862"/>
                    <a:pt x="189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5593555" y="2305050"/>
              <a:ext cx="2159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41" y="10800"/>
                    <a:pt x="12282" y="21600"/>
                    <a:pt x="15882" y="21600"/>
                  </a:cubicBezTo>
                  <a:cubicBezTo>
                    <a:pt x="19482" y="21600"/>
                    <a:pt x="20541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6004094" y="2095500"/>
              <a:ext cx="230812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17717" y="0"/>
                  </a:moveTo>
                  <a:cubicBezTo>
                    <a:pt x="14409" y="4725"/>
                    <a:pt x="11101" y="9450"/>
                    <a:pt x="8766" y="12262"/>
                  </a:cubicBezTo>
                  <a:cubicBezTo>
                    <a:pt x="6431" y="15075"/>
                    <a:pt x="5069" y="15975"/>
                    <a:pt x="3901" y="16425"/>
                  </a:cubicBezTo>
                  <a:cubicBezTo>
                    <a:pt x="2734" y="16875"/>
                    <a:pt x="1761" y="16875"/>
                    <a:pt x="982" y="15750"/>
                  </a:cubicBezTo>
                  <a:cubicBezTo>
                    <a:pt x="204" y="14625"/>
                    <a:pt x="-380" y="12375"/>
                    <a:pt x="301" y="10462"/>
                  </a:cubicBezTo>
                  <a:cubicBezTo>
                    <a:pt x="982" y="8550"/>
                    <a:pt x="2928" y="6975"/>
                    <a:pt x="5555" y="7762"/>
                  </a:cubicBezTo>
                  <a:cubicBezTo>
                    <a:pt x="8182" y="8550"/>
                    <a:pt x="11490" y="11700"/>
                    <a:pt x="14215" y="14400"/>
                  </a:cubicBezTo>
                  <a:cubicBezTo>
                    <a:pt x="16939" y="17100"/>
                    <a:pt x="19079" y="19350"/>
                    <a:pt x="212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6336505" y="2006600"/>
              <a:ext cx="9122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600" fill="norm" stroke="1" extrusionOk="0">
                  <a:moveTo>
                    <a:pt x="11782" y="0"/>
                  </a:moveTo>
                  <a:cubicBezTo>
                    <a:pt x="16200" y="3766"/>
                    <a:pt x="20618" y="7532"/>
                    <a:pt x="21109" y="10745"/>
                  </a:cubicBezTo>
                  <a:cubicBezTo>
                    <a:pt x="21600" y="13957"/>
                    <a:pt x="18164" y="16615"/>
                    <a:pt x="13991" y="18332"/>
                  </a:cubicBezTo>
                  <a:cubicBezTo>
                    <a:pt x="9818" y="20049"/>
                    <a:pt x="4909" y="208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3078955" y="3390899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3136105" y="3606800"/>
              <a:ext cx="2286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00" y="10800"/>
                    <a:pt x="7600" y="21600"/>
                    <a:pt x="11200" y="21600"/>
                  </a:cubicBezTo>
                  <a:cubicBezTo>
                    <a:pt x="14800" y="21600"/>
                    <a:pt x="182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4075905" y="3179512"/>
              <a:ext cx="136580" cy="53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64" fill="norm" stroke="1" extrusionOk="0">
                  <a:moveTo>
                    <a:pt x="3988" y="5827"/>
                  </a:moveTo>
                  <a:cubicBezTo>
                    <a:pt x="2658" y="8078"/>
                    <a:pt x="1329" y="10330"/>
                    <a:pt x="997" y="12790"/>
                  </a:cubicBezTo>
                  <a:cubicBezTo>
                    <a:pt x="665" y="15251"/>
                    <a:pt x="1329" y="17919"/>
                    <a:pt x="1828" y="19462"/>
                  </a:cubicBezTo>
                  <a:cubicBezTo>
                    <a:pt x="2326" y="21005"/>
                    <a:pt x="2658" y="21422"/>
                    <a:pt x="2825" y="21214"/>
                  </a:cubicBezTo>
                  <a:cubicBezTo>
                    <a:pt x="2991" y="21005"/>
                    <a:pt x="2991" y="20171"/>
                    <a:pt x="2492" y="18128"/>
                  </a:cubicBezTo>
                  <a:cubicBezTo>
                    <a:pt x="1994" y="16085"/>
                    <a:pt x="997" y="12832"/>
                    <a:pt x="498" y="9955"/>
                  </a:cubicBezTo>
                  <a:cubicBezTo>
                    <a:pt x="0" y="7078"/>
                    <a:pt x="0" y="4576"/>
                    <a:pt x="1329" y="2908"/>
                  </a:cubicBezTo>
                  <a:cubicBezTo>
                    <a:pt x="2658" y="1240"/>
                    <a:pt x="5317" y="406"/>
                    <a:pt x="8142" y="114"/>
                  </a:cubicBezTo>
                  <a:cubicBezTo>
                    <a:pt x="10966" y="-178"/>
                    <a:pt x="13957" y="72"/>
                    <a:pt x="16615" y="1073"/>
                  </a:cubicBezTo>
                  <a:cubicBezTo>
                    <a:pt x="19274" y="2074"/>
                    <a:pt x="21600" y="3825"/>
                    <a:pt x="21434" y="5326"/>
                  </a:cubicBezTo>
                  <a:cubicBezTo>
                    <a:pt x="21268" y="6827"/>
                    <a:pt x="18609" y="8078"/>
                    <a:pt x="15286" y="8829"/>
                  </a:cubicBezTo>
                  <a:cubicBezTo>
                    <a:pt x="11963" y="9580"/>
                    <a:pt x="7975" y="9830"/>
                    <a:pt x="5317" y="9830"/>
                  </a:cubicBezTo>
                  <a:cubicBezTo>
                    <a:pt x="2658" y="9830"/>
                    <a:pt x="1329" y="9580"/>
                    <a:pt x="0" y="9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4196555" y="3473450"/>
              <a:ext cx="203201" cy="24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3877"/>
                  </a:moveTo>
                  <a:cubicBezTo>
                    <a:pt x="2025" y="4800"/>
                    <a:pt x="4050" y="5723"/>
                    <a:pt x="5625" y="7938"/>
                  </a:cubicBezTo>
                  <a:cubicBezTo>
                    <a:pt x="7200" y="10154"/>
                    <a:pt x="8325" y="13662"/>
                    <a:pt x="8775" y="15969"/>
                  </a:cubicBezTo>
                  <a:cubicBezTo>
                    <a:pt x="9225" y="18277"/>
                    <a:pt x="9000" y="19385"/>
                    <a:pt x="8438" y="20215"/>
                  </a:cubicBezTo>
                  <a:cubicBezTo>
                    <a:pt x="7875" y="21046"/>
                    <a:pt x="6975" y="21600"/>
                    <a:pt x="6300" y="21323"/>
                  </a:cubicBezTo>
                  <a:cubicBezTo>
                    <a:pt x="5625" y="21046"/>
                    <a:pt x="5175" y="19938"/>
                    <a:pt x="5513" y="17262"/>
                  </a:cubicBezTo>
                  <a:cubicBezTo>
                    <a:pt x="5850" y="14585"/>
                    <a:pt x="6975" y="10338"/>
                    <a:pt x="9788" y="7200"/>
                  </a:cubicBezTo>
                  <a:cubicBezTo>
                    <a:pt x="12600" y="4062"/>
                    <a:pt x="17100" y="20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4844371" y="3211159"/>
              <a:ext cx="209435" cy="611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19" fill="norm" stroke="1" extrusionOk="0">
                  <a:moveTo>
                    <a:pt x="21372" y="1185"/>
                  </a:moveTo>
                  <a:cubicBezTo>
                    <a:pt x="20724" y="813"/>
                    <a:pt x="20076" y="440"/>
                    <a:pt x="19212" y="217"/>
                  </a:cubicBezTo>
                  <a:cubicBezTo>
                    <a:pt x="18348" y="-7"/>
                    <a:pt x="17268" y="-81"/>
                    <a:pt x="15648" y="105"/>
                  </a:cubicBezTo>
                  <a:cubicBezTo>
                    <a:pt x="14028" y="291"/>
                    <a:pt x="11868" y="738"/>
                    <a:pt x="9600" y="1744"/>
                  </a:cubicBezTo>
                  <a:cubicBezTo>
                    <a:pt x="7332" y="2749"/>
                    <a:pt x="4956" y="4313"/>
                    <a:pt x="3228" y="6362"/>
                  </a:cubicBezTo>
                  <a:cubicBezTo>
                    <a:pt x="1500" y="8410"/>
                    <a:pt x="420" y="10942"/>
                    <a:pt x="96" y="13102"/>
                  </a:cubicBezTo>
                  <a:cubicBezTo>
                    <a:pt x="-228" y="15262"/>
                    <a:pt x="204" y="17050"/>
                    <a:pt x="2364" y="18391"/>
                  </a:cubicBezTo>
                  <a:cubicBezTo>
                    <a:pt x="4524" y="19731"/>
                    <a:pt x="8412" y="20625"/>
                    <a:pt x="123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5123655" y="3511562"/>
              <a:ext cx="234951" cy="18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8" fill="norm" stroke="1" extrusionOk="0">
                  <a:moveTo>
                    <a:pt x="0" y="2786"/>
                  </a:moveTo>
                  <a:cubicBezTo>
                    <a:pt x="389" y="8128"/>
                    <a:pt x="778" y="13469"/>
                    <a:pt x="876" y="16721"/>
                  </a:cubicBezTo>
                  <a:cubicBezTo>
                    <a:pt x="973" y="19973"/>
                    <a:pt x="778" y="21134"/>
                    <a:pt x="681" y="20669"/>
                  </a:cubicBezTo>
                  <a:cubicBezTo>
                    <a:pt x="584" y="20205"/>
                    <a:pt x="584" y="18115"/>
                    <a:pt x="876" y="15095"/>
                  </a:cubicBezTo>
                  <a:cubicBezTo>
                    <a:pt x="1168" y="12076"/>
                    <a:pt x="1751" y="8128"/>
                    <a:pt x="2335" y="5457"/>
                  </a:cubicBezTo>
                  <a:cubicBezTo>
                    <a:pt x="2919" y="2786"/>
                    <a:pt x="3503" y="1392"/>
                    <a:pt x="4281" y="579"/>
                  </a:cubicBezTo>
                  <a:cubicBezTo>
                    <a:pt x="5059" y="-234"/>
                    <a:pt x="6032" y="-466"/>
                    <a:pt x="7103" y="1740"/>
                  </a:cubicBezTo>
                  <a:cubicBezTo>
                    <a:pt x="8173" y="3947"/>
                    <a:pt x="9341" y="8592"/>
                    <a:pt x="9827" y="11844"/>
                  </a:cubicBezTo>
                  <a:cubicBezTo>
                    <a:pt x="10314" y="15095"/>
                    <a:pt x="10119" y="16953"/>
                    <a:pt x="10119" y="17302"/>
                  </a:cubicBezTo>
                  <a:cubicBezTo>
                    <a:pt x="10119" y="17650"/>
                    <a:pt x="10314" y="16489"/>
                    <a:pt x="10800" y="14399"/>
                  </a:cubicBezTo>
                  <a:cubicBezTo>
                    <a:pt x="11286" y="12308"/>
                    <a:pt x="12065" y="9289"/>
                    <a:pt x="12843" y="7199"/>
                  </a:cubicBezTo>
                  <a:cubicBezTo>
                    <a:pt x="13622" y="5108"/>
                    <a:pt x="14400" y="3947"/>
                    <a:pt x="15276" y="3250"/>
                  </a:cubicBezTo>
                  <a:cubicBezTo>
                    <a:pt x="16151" y="2553"/>
                    <a:pt x="17124" y="2321"/>
                    <a:pt x="18000" y="2553"/>
                  </a:cubicBezTo>
                  <a:cubicBezTo>
                    <a:pt x="18876" y="2786"/>
                    <a:pt x="19654" y="3482"/>
                    <a:pt x="20238" y="6502"/>
                  </a:cubicBezTo>
                  <a:cubicBezTo>
                    <a:pt x="20822" y="9521"/>
                    <a:pt x="21211" y="14863"/>
                    <a:pt x="21600" y="20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5389141" y="3526350"/>
              <a:ext cx="179015" cy="175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45" fill="norm" stroke="1" extrusionOk="0">
                  <a:moveTo>
                    <a:pt x="10819" y="12088"/>
                  </a:moveTo>
                  <a:cubicBezTo>
                    <a:pt x="11327" y="9516"/>
                    <a:pt x="11836" y="6945"/>
                    <a:pt x="12090" y="4888"/>
                  </a:cubicBezTo>
                  <a:cubicBezTo>
                    <a:pt x="12344" y="2831"/>
                    <a:pt x="12344" y="1288"/>
                    <a:pt x="11708" y="516"/>
                  </a:cubicBezTo>
                  <a:cubicBezTo>
                    <a:pt x="11073" y="-255"/>
                    <a:pt x="9803" y="-255"/>
                    <a:pt x="7897" y="1159"/>
                  </a:cubicBezTo>
                  <a:cubicBezTo>
                    <a:pt x="5991" y="2574"/>
                    <a:pt x="3450" y="5402"/>
                    <a:pt x="1925" y="8102"/>
                  </a:cubicBezTo>
                  <a:cubicBezTo>
                    <a:pt x="400" y="10802"/>
                    <a:pt x="-108" y="13374"/>
                    <a:pt x="19" y="15174"/>
                  </a:cubicBezTo>
                  <a:cubicBezTo>
                    <a:pt x="146" y="16974"/>
                    <a:pt x="908" y="18002"/>
                    <a:pt x="2814" y="18002"/>
                  </a:cubicBezTo>
                  <a:cubicBezTo>
                    <a:pt x="4720" y="18002"/>
                    <a:pt x="7770" y="16974"/>
                    <a:pt x="9803" y="15945"/>
                  </a:cubicBezTo>
                  <a:cubicBezTo>
                    <a:pt x="11836" y="14916"/>
                    <a:pt x="12852" y="13888"/>
                    <a:pt x="13868" y="12474"/>
                  </a:cubicBezTo>
                  <a:cubicBezTo>
                    <a:pt x="14885" y="11059"/>
                    <a:pt x="15901" y="9259"/>
                    <a:pt x="16283" y="9259"/>
                  </a:cubicBezTo>
                  <a:cubicBezTo>
                    <a:pt x="16664" y="9259"/>
                    <a:pt x="16410" y="11059"/>
                    <a:pt x="16283" y="12731"/>
                  </a:cubicBezTo>
                  <a:cubicBezTo>
                    <a:pt x="16156" y="14402"/>
                    <a:pt x="16156" y="15945"/>
                    <a:pt x="16410" y="17359"/>
                  </a:cubicBezTo>
                  <a:cubicBezTo>
                    <a:pt x="16664" y="18774"/>
                    <a:pt x="17172" y="20059"/>
                    <a:pt x="18061" y="20702"/>
                  </a:cubicBezTo>
                  <a:cubicBezTo>
                    <a:pt x="18951" y="21345"/>
                    <a:pt x="20221" y="21345"/>
                    <a:pt x="21492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5580855" y="3534938"/>
              <a:ext cx="190501" cy="17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3330"/>
                  </a:moveTo>
                  <a:cubicBezTo>
                    <a:pt x="0" y="2044"/>
                    <a:pt x="0" y="759"/>
                    <a:pt x="600" y="244"/>
                  </a:cubicBezTo>
                  <a:cubicBezTo>
                    <a:pt x="1200" y="-270"/>
                    <a:pt x="2400" y="-13"/>
                    <a:pt x="3960" y="1401"/>
                  </a:cubicBezTo>
                  <a:cubicBezTo>
                    <a:pt x="5520" y="2816"/>
                    <a:pt x="7440" y="5387"/>
                    <a:pt x="8400" y="7959"/>
                  </a:cubicBezTo>
                  <a:cubicBezTo>
                    <a:pt x="9360" y="10530"/>
                    <a:pt x="9360" y="13101"/>
                    <a:pt x="9000" y="15159"/>
                  </a:cubicBezTo>
                  <a:cubicBezTo>
                    <a:pt x="8640" y="17216"/>
                    <a:pt x="7920" y="18759"/>
                    <a:pt x="6960" y="19787"/>
                  </a:cubicBezTo>
                  <a:cubicBezTo>
                    <a:pt x="6000" y="20816"/>
                    <a:pt x="4800" y="21330"/>
                    <a:pt x="4080" y="20944"/>
                  </a:cubicBezTo>
                  <a:cubicBezTo>
                    <a:pt x="3360" y="20559"/>
                    <a:pt x="3120" y="19273"/>
                    <a:pt x="4320" y="16444"/>
                  </a:cubicBezTo>
                  <a:cubicBezTo>
                    <a:pt x="5520" y="13616"/>
                    <a:pt x="8160" y="9244"/>
                    <a:pt x="10080" y="6673"/>
                  </a:cubicBezTo>
                  <a:cubicBezTo>
                    <a:pt x="12000" y="4101"/>
                    <a:pt x="13200" y="3330"/>
                    <a:pt x="14400" y="2687"/>
                  </a:cubicBezTo>
                  <a:cubicBezTo>
                    <a:pt x="15600" y="2044"/>
                    <a:pt x="16800" y="1530"/>
                    <a:pt x="16920" y="1787"/>
                  </a:cubicBezTo>
                  <a:cubicBezTo>
                    <a:pt x="17040" y="2044"/>
                    <a:pt x="16080" y="3073"/>
                    <a:pt x="15240" y="4230"/>
                  </a:cubicBezTo>
                  <a:cubicBezTo>
                    <a:pt x="14400" y="5387"/>
                    <a:pt x="13680" y="6673"/>
                    <a:pt x="13200" y="8216"/>
                  </a:cubicBezTo>
                  <a:cubicBezTo>
                    <a:pt x="12720" y="9759"/>
                    <a:pt x="12480" y="11559"/>
                    <a:pt x="13920" y="12844"/>
                  </a:cubicBezTo>
                  <a:cubicBezTo>
                    <a:pt x="15360" y="14130"/>
                    <a:pt x="18480" y="14901"/>
                    <a:pt x="21600" y="15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5950747" y="3329151"/>
              <a:ext cx="169859" cy="38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02" fill="norm" stroke="1" extrusionOk="0">
                  <a:moveTo>
                    <a:pt x="21139" y="1318"/>
                  </a:moveTo>
                  <a:cubicBezTo>
                    <a:pt x="20349" y="846"/>
                    <a:pt x="19559" y="374"/>
                    <a:pt x="18241" y="138"/>
                  </a:cubicBezTo>
                  <a:cubicBezTo>
                    <a:pt x="16924" y="-98"/>
                    <a:pt x="15080" y="-98"/>
                    <a:pt x="12841" y="669"/>
                  </a:cubicBezTo>
                  <a:cubicBezTo>
                    <a:pt x="10602" y="1436"/>
                    <a:pt x="7968" y="2971"/>
                    <a:pt x="5598" y="5568"/>
                  </a:cubicBezTo>
                  <a:cubicBezTo>
                    <a:pt x="3227" y="8164"/>
                    <a:pt x="1119" y="11823"/>
                    <a:pt x="329" y="14597"/>
                  </a:cubicBezTo>
                  <a:cubicBezTo>
                    <a:pt x="-461" y="17371"/>
                    <a:pt x="66" y="19259"/>
                    <a:pt x="3095" y="20263"/>
                  </a:cubicBezTo>
                  <a:cubicBezTo>
                    <a:pt x="6124" y="21266"/>
                    <a:pt x="11656" y="21384"/>
                    <a:pt x="17188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6190455" y="3435349"/>
              <a:ext cx="146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4480"/>
                    <a:pt x="8139" y="8960"/>
                    <a:pt x="11739" y="12560"/>
                  </a:cubicBezTo>
                  <a:cubicBezTo>
                    <a:pt x="15339" y="16160"/>
                    <a:pt x="18470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6146005" y="3416300"/>
              <a:ext cx="2032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144"/>
                    <a:pt x="19350" y="288"/>
                    <a:pt x="17888" y="1368"/>
                  </a:cubicBezTo>
                  <a:cubicBezTo>
                    <a:pt x="16425" y="2448"/>
                    <a:pt x="14625" y="4464"/>
                    <a:pt x="12038" y="7488"/>
                  </a:cubicBezTo>
                  <a:cubicBezTo>
                    <a:pt x="9450" y="10512"/>
                    <a:pt x="6075" y="14544"/>
                    <a:pt x="3938" y="17064"/>
                  </a:cubicBezTo>
                  <a:cubicBezTo>
                    <a:pt x="1800" y="19584"/>
                    <a:pt x="900" y="205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6330155" y="3689350"/>
              <a:ext cx="635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6558755" y="3390900"/>
              <a:ext cx="1651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4533"/>
                    <a:pt x="7754" y="9067"/>
                    <a:pt x="11354" y="12667"/>
                  </a:cubicBezTo>
                  <a:cubicBezTo>
                    <a:pt x="14954" y="16267"/>
                    <a:pt x="18277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6689555" y="3454399"/>
              <a:ext cx="97801" cy="27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20" fill="norm" stroke="1" extrusionOk="0">
                  <a:moveTo>
                    <a:pt x="21235" y="0"/>
                  </a:moveTo>
                  <a:cubicBezTo>
                    <a:pt x="16180" y="3764"/>
                    <a:pt x="11124" y="7527"/>
                    <a:pt x="7678" y="10718"/>
                  </a:cubicBezTo>
                  <a:cubicBezTo>
                    <a:pt x="4231" y="13909"/>
                    <a:pt x="2392" y="16527"/>
                    <a:pt x="1244" y="18327"/>
                  </a:cubicBezTo>
                  <a:cubicBezTo>
                    <a:pt x="95" y="20127"/>
                    <a:pt x="-365" y="21109"/>
                    <a:pt x="324" y="21355"/>
                  </a:cubicBezTo>
                  <a:cubicBezTo>
                    <a:pt x="1014" y="21600"/>
                    <a:pt x="2852" y="21109"/>
                    <a:pt x="469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6914355" y="3352800"/>
              <a:ext cx="145945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fill="norm" stroke="1" extrusionOk="0">
                  <a:moveTo>
                    <a:pt x="2738" y="0"/>
                  </a:moveTo>
                  <a:cubicBezTo>
                    <a:pt x="6389" y="2548"/>
                    <a:pt x="10039" y="5095"/>
                    <a:pt x="13386" y="7754"/>
                  </a:cubicBezTo>
                  <a:cubicBezTo>
                    <a:pt x="16732" y="10412"/>
                    <a:pt x="19775" y="13182"/>
                    <a:pt x="20687" y="15508"/>
                  </a:cubicBezTo>
                  <a:cubicBezTo>
                    <a:pt x="21600" y="17834"/>
                    <a:pt x="20383" y="19717"/>
                    <a:pt x="16580" y="20658"/>
                  </a:cubicBezTo>
                  <a:cubicBezTo>
                    <a:pt x="12777" y="21600"/>
                    <a:pt x="638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7531012" y="3441700"/>
              <a:ext cx="24059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1349" y="0"/>
                  </a:moveTo>
                  <a:cubicBezTo>
                    <a:pt x="16090" y="3308"/>
                    <a:pt x="10831" y="6616"/>
                    <a:pt x="7732" y="8659"/>
                  </a:cubicBezTo>
                  <a:cubicBezTo>
                    <a:pt x="4632" y="10703"/>
                    <a:pt x="3693" y="11481"/>
                    <a:pt x="2660" y="12357"/>
                  </a:cubicBezTo>
                  <a:cubicBezTo>
                    <a:pt x="1627" y="13232"/>
                    <a:pt x="500" y="14205"/>
                    <a:pt x="125" y="15178"/>
                  </a:cubicBezTo>
                  <a:cubicBezTo>
                    <a:pt x="-251" y="16151"/>
                    <a:pt x="125" y="17124"/>
                    <a:pt x="2566" y="17903"/>
                  </a:cubicBezTo>
                  <a:cubicBezTo>
                    <a:pt x="5008" y="18681"/>
                    <a:pt x="9516" y="19265"/>
                    <a:pt x="12803" y="19849"/>
                  </a:cubicBezTo>
                  <a:cubicBezTo>
                    <a:pt x="16090" y="20432"/>
                    <a:pt x="18156" y="21016"/>
                    <a:pt x="202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7562055" y="3714750"/>
              <a:ext cx="2349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778" y="7855"/>
                    <a:pt x="1557" y="15709"/>
                    <a:pt x="5157" y="18655"/>
                  </a:cubicBezTo>
                  <a:cubicBezTo>
                    <a:pt x="8757" y="21600"/>
                    <a:pt x="15178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8040422" y="3543300"/>
              <a:ext cx="28998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62" y="0"/>
                  </a:moveTo>
                  <a:cubicBezTo>
                    <a:pt x="15924" y="4731"/>
                    <a:pt x="13086" y="9463"/>
                    <a:pt x="10485" y="12343"/>
                  </a:cubicBezTo>
                  <a:cubicBezTo>
                    <a:pt x="7883" y="15223"/>
                    <a:pt x="5518" y="16251"/>
                    <a:pt x="3863" y="16560"/>
                  </a:cubicBezTo>
                  <a:cubicBezTo>
                    <a:pt x="2207" y="16869"/>
                    <a:pt x="1261" y="16457"/>
                    <a:pt x="709" y="15634"/>
                  </a:cubicBezTo>
                  <a:cubicBezTo>
                    <a:pt x="158" y="14811"/>
                    <a:pt x="0" y="13577"/>
                    <a:pt x="0" y="12446"/>
                  </a:cubicBezTo>
                  <a:cubicBezTo>
                    <a:pt x="0" y="11314"/>
                    <a:pt x="158" y="10286"/>
                    <a:pt x="631" y="9669"/>
                  </a:cubicBezTo>
                  <a:cubicBezTo>
                    <a:pt x="1104" y="9051"/>
                    <a:pt x="1892" y="8846"/>
                    <a:pt x="4336" y="9874"/>
                  </a:cubicBezTo>
                  <a:cubicBezTo>
                    <a:pt x="6780" y="10903"/>
                    <a:pt x="10879" y="13166"/>
                    <a:pt x="14032" y="15326"/>
                  </a:cubicBezTo>
                  <a:cubicBezTo>
                    <a:pt x="17185" y="17486"/>
                    <a:pt x="19393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8412955" y="3422650"/>
              <a:ext cx="153475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7881" y="0"/>
                  </a:moveTo>
                  <a:cubicBezTo>
                    <a:pt x="11676" y="2255"/>
                    <a:pt x="15470" y="4511"/>
                    <a:pt x="17951" y="7157"/>
                  </a:cubicBezTo>
                  <a:cubicBezTo>
                    <a:pt x="20432" y="9802"/>
                    <a:pt x="21600" y="12839"/>
                    <a:pt x="21016" y="15137"/>
                  </a:cubicBezTo>
                  <a:cubicBezTo>
                    <a:pt x="20432" y="17436"/>
                    <a:pt x="18097" y="18998"/>
                    <a:pt x="14303" y="19952"/>
                  </a:cubicBezTo>
                  <a:cubicBezTo>
                    <a:pt x="10508" y="20906"/>
                    <a:pt x="5254" y="212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3028155" y="4641850"/>
              <a:ext cx="247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0"/>
                    <a:pt x="9600" y="0"/>
                    <a:pt x="12923" y="720"/>
                  </a:cubicBezTo>
                  <a:cubicBezTo>
                    <a:pt x="16246" y="1440"/>
                    <a:pt x="18092" y="2880"/>
                    <a:pt x="19292" y="6480"/>
                  </a:cubicBezTo>
                  <a:cubicBezTo>
                    <a:pt x="20492" y="10080"/>
                    <a:pt x="21046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3072333" y="4800600"/>
              <a:ext cx="228873" cy="3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980" fill="norm" stroke="1" extrusionOk="0">
                  <a:moveTo>
                    <a:pt x="4781" y="0"/>
                  </a:moveTo>
                  <a:cubicBezTo>
                    <a:pt x="3790" y="2880"/>
                    <a:pt x="2799" y="5760"/>
                    <a:pt x="1809" y="9360"/>
                  </a:cubicBezTo>
                  <a:cubicBezTo>
                    <a:pt x="818" y="12960"/>
                    <a:pt x="-173" y="17280"/>
                    <a:pt x="25" y="19440"/>
                  </a:cubicBezTo>
                  <a:cubicBezTo>
                    <a:pt x="223" y="21600"/>
                    <a:pt x="1610" y="21600"/>
                    <a:pt x="5376" y="18720"/>
                  </a:cubicBezTo>
                  <a:cubicBezTo>
                    <a:pt x="9141" y="15840"/>
                    <a:pt x="15284" y="10080"/>
                    <a:pt x="21427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3532699" y="4391481"/>
              <a:ext cx="160403" cy="563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62" fill="norm" stroke="1" extrusionOk="0">
                  <a:moveTo>
                    <a:pt x="452" y="9534"/>
                  </a:moveTo>
                  <a:cubicBezTo>
                    <a:pt x="175" y="11468"/>
                    <a:pt x="-102" y="13402"/>
                    <a:pt x="36" y="15256"/>
                  </a:cubicBezTo>
                  <a:cubicBezTo>
                    <a:pt x="175" y="17110"/>
                    <a:pt x="729" y="18883"/>
                    <a:pt x="1144" y="19971"/>
                  </a:cubicBezTo>
                  <a:cubicBezTo>
                    <a:pt x="1560" y="21059"/>
                    <a:pt x="1836" y="21462"/>
                    <a:pt x="1975" y="21462"/>
                  </a:cubicBezTo>
                  <a:cubicBezTo>
                    <a:pt x="2113" y="21462"/>
                    <a:pt x="2113" y="21059"/>
                    <a:pt x="1836" y="19326"/>
                  </a:cubicBezTo>
                  <a:cubicBezTo>
                    <a:pt x="1560" y="17593"/>
                    <a:pt x="1006" y="14531"/>
                    <a:pt x="867" y="11468"/>
                  </a:cubicBezTo>
                  <a:cubicBezTo>
                    <a:pt x="729" y="8405"/>
                    <a:pt x="1006" y="5343"/>
                    <a:pt x="1836" y="3408"/>
                  </a:cubicBezTo>
                  <a:cubicBezTo>
                    <a:pt x="2667" y="1474"/>
                    <a:pt x="4052" y="668"/>
                    <a:pt x="6267" y="265"/>
                  </a:cubicBezTo>
                  <a:cubicBezTo>
                    <a:pt x="8483" y="-138"/>
                    <a:pt x="11529" y="-138"/>
                    <a:pt x="14436" y="668"/>
                  </a:cubicBezTo>
                  <a:cubicBezTo>
                    <a:pt x="17344" y="1474"/>
                    <a:pt x="20113" y="3086"/>
                    <a:pt x="20806" y="4577"/>
                  </a:cubicBezTo>
                  <a:cubicBezTo>
                    <a:pt x="21498" y="6068"/>
                    <a:pt x="20113" y="7438"/>
                    <a:pt x="17898" y="8405"/>
                  </a:cubicBezTo>
                  <a:cubicBezTo>
                    <a:pt x="15683" y="9372"/>
                    <a:pt x="12636" y="9937"/>
                    <a:pt x="9590" y="10098"/>
                  </a:cubicBezTo>
                  <a:cubicBezTo>
                    <a:pt x="6544" y="10259"/>
                    <a:pt x="3498" y="10017"/>
                    <a:pt x="452" y="9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3682205" y="4597399"/>
              <a:ext cx="165101" cy="28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6149"/>
                  </a:moveTo>
                  <a:cubicBezTo>
                    <a:pt x="1108" y="5676"/>
                    <a:pt x="2215" y="5203"/>
                    <a:pt x="3600" y="5361"/>
                  </a:cubicBezTo>
                  <a:cubicBezTo>
                    <a:pt x="4985" y="5518"/>
                    <a:pt x="6646" y="6307"/>
                    <a:pt x="7892" y="8750"/>
                  </a:cubicBezTo>
                  <a:cubicBezTo>
                    <a:pt x="9138" y="11194"/>
                    <a:pt x="9969" y="15293"/>
                    <a:pt x="9831" y="17737"/>
                  </a:cubicBezTo>
                  <a:cubicBezTo>
                    <a:pt x="9692" y="20181"/>
                    <a:pt x="8585" y="20969"/>
                    <a:pt x="7338" y="21285"/>
                  </a:cubicBezTo>
                  <a:cubicBezTo>
                    <a:pt x="6092" y="21600"/>
                    <a:pt x="4708" y="21442"/>
                    <a:pt x="4015" y="19472"/>
                  </a:cubicBezTo>
                  <a:cubicBezTo>
                    <a:pt x="3323" y="17501"/>
                    <a:pt x="3323" y="13717"/>
                    <a:pt x="4431" y="10721"/>
                  </a:cubicBezTo>
                  <a:cubicBezTo>
                    <a:pt x="5538" y="7726"/>
                    <a:pt x="7754" y="5518"/>
                    <a:pt x="10800" y="3863"/>
                  </a:cubicBezTo>
                  <a:cubicBezTo>
                    <a:pt x="13846" y="2207"/>
                    <a:pt x="17723" y="11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3865244" y="4460358"/>
              <a:ext cx="204312" cy="44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35" fill="norm" stroke="1" extrusionOk="0">
                  <a:moveTo>
                    <a:pt x="17787" y="2307"/>
                  </a:moveTo>
                  <a:cubicBezTo>
                    <a:pt x="17787" y="1496"/>
                    <a:pt x="17787" y="684"/>
                    <a:pt x="17242" y="279"/>
                  </a:cubicBezTo>
                  <a:cubicBezTo>
                    <a:pt x="16696" y="-127"/>
                    <a:pt x="15605" y="-127"/>
                    <a:pt x="13751" y="532"/>
                  </a:cubicBezTo>
                  <a:cubicBezTo>
                    <a:pt x="11896" y="1191"/>
                    <a:pt x="9278" y="2510"/>
                    <a:pt x="6660" y="4741"/>
                  </a:cubicBezTo>
                  <a:cubicBezTo>
                    <a:pt x="4042" y="6972"/>
                    <a:pt x="1424" y="10115"/>
                    <a:pt x="442" y="12752"/>
                  </a:cubicBezTo>
                  <a:cubicBezTo>
                    <a:pt x="-540" y="15388"/>
                    <a:pt x="115" y="17518"/>
                    <a:pt x="2405" y="18938"/>
                  </a:cubicBezTo>
                  <a:cubicBezTo>
                    <a:pt x="4696" y="20358"/>
                    <a:pt x="8624" y="21067"/>
                    <a:pt x="12005" y="21270"/>
                  </a:cubicBezTo>
                  <a:cubicBezTo>
                    <a:pt x="15387" y="21473"/>
                    <a:pt x="18224" y="21169"/>
                    <a:pt x="21060" y="20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4215605" y="4597400"/>
              <a:ext cx="1587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3273"/>
                    <a:pt x="9792" y="6545"/>
                    <a:pt x="13392" y="9655"/>
                  </a:cubicBezTo>
                  <a:cubicBezTo>
                    <a:pt x="16992" y="12764"/>
                    <a:pt x="19296" y="15709"/>
                    <a:pt x="20448" y="17673"/>
                  </a:cubicBezTo>
                  <a:cubicBezTo>
                    <a:pt x="21600" y="19636"/>
                    <a:pt x="2160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4220227" y="4577786"/>
              <a:ext cx="198579" cy="29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86" fill="norm" stroke="1" extrusionOk="0">
                  <a:moveTo>
                    <a:pt x="21331" y="508"/>
                  </a:moveTo>
                  <a:cubicBezTo>
                    <a:pt x="20194" y="197"/>
                    <a:pt x="19057" y="-114"/>
                    <a:pt x="18034" y="41"/>
                  </a:cubicBezTo>
                  <a:cubicBezTo>
                    <a:pt x="17011" y="197"/>
                    <a:pt x="16102" y="818"/>
                    <a:pt x="14283" y="2683"/>
                  </a:cubicBezTo>
                  <a:cubicBezTo>
                    <a:pt x="12464" y="4548"/>
                    <a:pt x="9735" y="7656"/>
                    <a:pt x="7120" y="10531"/>
                  </a:cubicBezTo>
                  <a:cubicBezTo>
                    <a:pt x="4506" y="13405"/>
                    <a:pt x="2005" y="16047"/>
                    <a:pt x="868" y="17834"/>
                  </a:cubicBezTo>
                  <a:cubicBezTo>
                    <a:pt x="-269" y="19621"/>
                    <a:pt x="-42" y="20554"/>
                    <a:pt x="186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4554991" y="4589156"/>
              <a:ext cx="200365" cy="19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40" fill="norm" stroke="1" extrusionOk="0">
                  <a:moveTo>
                    <a:pt x="21079" y="210"/>
                  </a:moveTo>
                  <a:cubicBezTo>
                    <a:pt x="19966" y="-25"/>
                    <a:pt x="18852" y="-260"/>
                    <a:pt x="16625" y="679"/>
                  </a:cubicBezTo>
                  <a:cubicBezTo>
                    <a:pt x="14399" y="1618"/>
                    <a:pt x="11058" y="3731"/>
                    <a:pt x="8498" y="5727"/>
                  </a:cubicBezTo>
                  <a:cubicBezTo>
                    <a:pt x="5937" y="7723"/>
                    <a:pt x="4155" y="9601"/>
                    <a:pt x="2931" y="11010"/>
                  </a:cubicBezTo>
                  <a:cubicBezTo>
                    <a:pt x="1706" y="12418"/>
                    <a:pt x="1038" y="13357"/>
                    <a:pt x="481" y="14531"/>
                  </a:cubicBezTo>
                  <a:cubicBezTo>
                    <a:pt x="-76" y="15705"/>
                    <a:pt x="-521" y="17114"/>
                    <a:pt x="1372" y="18053"/>
                  </a:cubicBezTo>
                  <a:cubicBezTo>
                    <a:pt x="3265" y="18992"/>
                    <a:pt x="7495" y="19462"/>
                    <a:pt x="10836" y="19931"/>
                  </a:cubicBezTo>
                  <a:cubicBezTo>
                    <a:pt x="14176" y="20401"/>
                    <a:pt x="16625" y="20870"/>
                    <a:pt x="19075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4545805" y="4845050"/>
              <a:ext cx="184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4955627" y="4533900"/>
              <a:ext cx="275979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20509" y="0"/>
                  </a:moveTo>
                  <a:cubicBezTo>
                    <a:pt x="18530" y="3820"/>
                    <a:pt x="16551" y="7641"/>
                    <a:pt x="13913" y="10359"/>
                  </a:cubicBezTo>
                  <a:cubicBezTo>
                    <a:pt x="11275" y="13078"/>
                    <a:pt x="7977" y="14694"/>
                    <a:pt x="5916" y="15502"/>
                  </a:cubicBezTo>
                  <a:cubicBezTo>
                    <a:pt x="3855" y="16310"/>
                    <a:pt x="3031" y="16310"/>
                    <a:pt x="2289" y="15869"/>
                  </a:cubicBezTo>
                  <a:cubicBezTo>
                    <a:pt x="1547" y="15429"/>
                    <a:pt x="887" y="14547"/>
                    <a:pt x="475" y="13665"/>
                  </a:cubicBezTo>
                  <a:cubicBezTo>
                    <a:pt x="63" y="12784"/>
                    <a:pt x="-102" y="11902"/>
                    <a:pt x="63" y="11167"/>
                  </a:cubicBezTo>
                  <a:cubicBezTo>
                    <a:pt x="228" y="10433"/>
                    <a:pt x="722" y="9845"/>
                    <a:pt x="1959" y="9404"/>
                  </a:cubicBezTo>
                  <a:cubicBezTo>
                    <a:pt x="3196" y="8963"/>
                    <a:pt x="5174" y="8669"/>
                    <a:pt x="8225" y="9771"/>
                  </a:cubicBezTo>
                  <a:cubicBezTo>
                    <a:pt x="11275" y="10873"/>
                    <a:pt x="15397" y="13371"/>
                    <a:pt x="17788" y="15576"/>
                  </a:cubicBezTo>
                  <a:cubicBezTo>
                    <a:pt x="20179" y="17780"/>
                    <a:pt x="20838" y="19690"/>
                    <a:pt x="214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974305" y="5038460"/>
              <a:ext cx="825501" cy="6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21321"/>
                  </a:moveTo>
                  <a:cubicBezTo>
                    <a:pt x="1385" y="17597"/>
                    <a:pt x="2769" y="13873"/>
                    <a:pt x="4458" y="10521"/>
                  </a:cubicBezTo>
                  <a:cubicBezTo>
                    <a:pt x="6148" y="7169"/>
                    <a:pt x="8142" y="4190"/>
                    <a:pt x="10135" y="2328"/>
                  </a:cubicBezTo>
                  <a:cubicBezTo>
                    <a:pt x="12129" y="466"/>
                    <a:pt x="14123" y="-279"/>
                    <a:pt x="16034" y="93"/>
                  </a:cubicBezTo>
                  <a:cubicBezTo>
                    <a:pt x="17945" y="466"/>
                    <a:pt x="19772" y="1955"/>
                    <a:pt x="21600" y="3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4183855" y="5175250"/>
              <a:ext cx="628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91" y="21600"/>
                    <a:pt x="5382" y="21600"/>
                    <a:pt x="8145" y="18000"/>
                  </a:cubicBezTo>
                  <a:cubicBezTo>
                    <a:pt x="10909" y="14400"/>
                    <a:pt x="13745" y="7200"/>
                    <a:pt x="16000" y="3600"/>
                  </a:cubicBezTo>
                  <a:cubicBezTo>
                    <a:pt x="18255" y="0"/>
                    <a:pt x="199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2837655" y="6134100"/>
              <a:ext cx="355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0"/>
                    <a:pt x="8229" y="0"/>
                    <a:pt x="11829" y="3600"/>
                  </a:cubicBezTo>
                  <a:cubicBezTo>
                    <a:pt x="15429" y="7200"/>
                    <a:pt x="1851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844005" y="6248400"/>
              <a:ext cx="298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9" y="16800"/>
                    <a:pt x="10417" y="12000"/>
                    <a:pt x="14017" y="8400"/>
                  </a:cubicBezTo>
                  <a:cubicBezTo>
                    <a:pt x="17617" y="4800"/>
                    <a:pt x="196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3117055" y="5645150"/>
              <a:ext cx="15695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8100" y="0"/>
                  </a:moveTo>
                  <a:cubicBezTo>
                    <a:pt x="10800" y="3600"/>
                    <a:pt x="13500" y="7200"/>
                    <a:pt x="16200" y="10523"/>
                  </a:cubicBezTo>
                  <a:cubicBezTo>
                    <a:pt x="18900" y="13846"/>
                    <a:pt x="21600" y="16892"/>
                    <a:pt x="18900" y="18692"/>
                  </a:cubicBezTo>
                  <a:cubicBezTo>
                    <a:pt x="16200" y="20492"/>
                    <a:pt x="8100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964655" y="5958416"/>
              <a:ext cx="3683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0800"/>
                    <a:pt x="8938" y="0"/>
                    <a:pt x="12538" y="0"/>
                  </a:cubicBezTo>
                  <a:cubicBezTo>
                    <a:pt x="16138" y="0"/>
                    <a:pt x="1886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980655" y="5752472"/>
              <a:ext cx="172368" cy="53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56" fill="norm" stroke="1" extrusionOk="0">
                  <a:moveTo>
                    <a:pt x="1561" y="6124"/>
                  </a:moveTo>
                  <a:cubicBezTo>
                    <a:pt x="1561" y="5701"/>
                    <a:pt x="1561" y="5277"/>
                    <a:pt x="1561" y="5277"/>
                  </a:cubicBezTo>
                  <a:cubicBezTo>
                    <a:pt x="1561" y="5277"/>
                    <a:pt x="1561" y="5701"/>
                    <a:pt x="1692" y="7183"/>
                  </a:cubicBezTo>
                  <a:cubicBezTo>
                    <a:pt x="1822" y="8665"/>
                    <a:pt x="2082" y="11207"/>
                    <a:pt x="1822" y="13621"/>
                  </a:cubicBezTo>
                  <a:cubicBezTo>
                    <a:pt x="1561" y="16035"/>
                    <a:pt x="781" y="18322"/>
                    <a:pt x="390" y="19677"/>
                  </a:cubicBezTo>
                  <a:cubicBezTo>
                    <a:pt x="0" y="21032"/>
                    <a:pt x="0" y="21456"/>
                    <a:pt x="0" y="21456"/>
                  </a:cubicBezTo>
                  <a:cubicBezTo>
                    <a:pt x="0" y="21456"/>
                    <a:pt x="0" y="21032"/>
                    <a:pt x="130" y="19084"/>
                  </a:cubicBezTo>
                  <a:cubicBezTo>
                    <a:pt x="260" y="17136"/>
                    <a:pt x="520" y="13663"/>
                    <a:pt x="1301" y="10698"/>
                  </a:cubicBezTo>
                  <a:cubicBezTo>
                    <a:pt x="2082" y="7734"/>
                    <a:pt x="3383" y="5277"/>
                    <a:pt x="4814" y="3583"/>
                  </a:cubicBezTo>
                  <a:cubicBezTo>
                    <a:pt x="6246" y="1889"/>
                    <a:pt x="7807" y="957"/>
                    <a:pt x="9239" y="449"/>
                  </a:cubicBezTo>
                  <a:cubicBezTo>
                    <a:pt x="10670" y="-59"/>
                    <a:pt x="11971" y="-144"/>
                    <a:pt x="13923" y="237"/>
                  </a:cubicBezTo>
                  <a:cubicBezTo>
                    <a:pt x="15875" y="618"/>
                    <a:pt x="18477" y="1465"/>
                    <a:pt x="19908" y="2863"/>
                  </a:cubicBezTo>
                  <a:cubicBezTo>
                    <a:pt x="21340" y="4261"/>
                    <a:pt x="21600" y="6209"/>
                    <a:pt x="20559" y="7522"/>
                  </a:cubicBezTo>
                  <a:cubicBezTo>
                    <a:pt x="19518" y="8835"/>
                    <a:pt x="17176" y="9512"/>
                    <a:pt x="14443" y="9767"/>
                  </a:cubicBezTo>
                  <a:cubicBezTo>
                    <a:pt x="11711" y="10021"/>
                    <a:pt x="8588" y="9851"/>
                    <a:pt x="5465" y="9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4107655" y="6015892"/>
              <a:ext cx="171451" cy="21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3498"/>
                  </a:moveTo>
                  <a:cubicBezTo>
                    <a:pt x="800" y="2252"/>
                    <a:pt x="1600" y="1006"/>
                    <a:pt x="2667" y="383"/>
                  </a:cubicBezTo>
                  <a:cubicBezTo>
                    <a:pt x="3733" y="-240"/>
                    <a:pt x="5067" y="-240"/>
                    <a:pt x="6933" y="1422"/>
                  </a:cubicBezTo>
                  <a:cubicBezTo>
                    <a:pt x="8800" y="3083"/>
                    <a:pt x="11200" y="6406"/>
                    <a:pt x="12267" y="9729"/>
                  </a:cubicBezTo>
                  <a:cubicBezTo>
                    <a:pt x="13333" y="13052"/>
                    <a:pt x="13067" y="16375"/>
                    <a:pt x="12267" y="18452"/>
                  </a:cubicBezTo>
                  <a:cubicBezTo>
                    <a:pt x="11467" y="20529"/>
                    <a:pt x="10133" y="21360"/>
                    <a:pt x="9200" y="21256"/>
                  </a:cubicBezTo>
                  <a:cubicBezTo>
                    <a:pt x="8267" y="21152"/>
                    <a:pt x="7733" y="20114"/>
                    <a:pt x="7467" y="18037"/>
                  </a:cubicBezTo>
                  <a:cubicBezTo>
                    <a:pt x="7200" y="15960"/>
                    <a:pt x="7200" y="12845"/>
                    <a:pt x="9600" y="9729"/>
                  </a:cubicBezTo>
                  <a:cubicBezTo>
                    <a:pt x="12000" y="6614"/>
                    <a:pt x="16800" y="3498"/>
                    <a:pt x="21600" y="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4479523" y="5832350"/>
              <a:ext cx="123433" cy="398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307" fill="norm" stroke="1" extrusionOk="0">
                  <a:moveTo>
                    <a:pt x="17753" y="1873"/>
                  </a:moveTo>
                  <a:cubicBezTo>
                    <a:pt x="18473" y="1081"/>
                    <a:pt x="19193" y="289"/>
                    <a:pt x="18653" y="63"/>
                  </a:cubicBezTo>
                  <a:cubicBezTo>
                    <a:pt x="18113" y="-163"/>
                    <a:pt x="16313" y="176"/>
                    <a:pt x="12893" y="1760"/>
                  </a:cubicBezTo>
                  <a:cubicBezTo>
                    <a:pt x="9473" y="3343"/>
                    <a:pt x="4433" y="6170"/>
                    <a:pt x="1913" y="9110"/>
                  </a:cubicBezTo>
                  <a:cubicBezTo>
                    <a:pt x="-607" y="12051"/>
                    <a:pt x="-607" y="15104"/>
                    <a:pt x="1733" y="17196"/>
                  </a:cubicBezTo>
                  <a:cubicBezTo>
                    <a:pt x="4073" y="19288"/>
                    <a:pt x="8753" y="20419"/>
                    <a:pt x="12353" y="20928"/>
                  </a:cubicBezTo>
                  <a:cubicBezTo>
                    <a:pt x="15953" y="21437"/>
                    <a:pt x="18473" y="21324"/>
                    <a:pt x="20993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4685505" y="5921322"/>
              <a:ext cx="190501" cy="26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2789"/>
                  </a:moveTo>
                  <a:cubicBezTo>
                    <a:pt x="240" y="1439"/>
                    <a:pt x="480" y="89"/>
                    <a:pt x="960" y="4"/>
                  </a:cubicBezTo>
                  <a:cubicBezTo>
                    <a:pt x="1440" y="-80"/>
                    <a:pt x="2160" y="1101"/>
                    <a:pt x="4200" y="3801"/>
                  </a:cubicBezTo>
                  <a:cubicBezTo>
                    <a:pt x="6240" y="6501"/>
                    <a:pt x="9600" y="10720"/>
                    <a:pt x="12720" y="13926"/>
                  </a:cubicBezTo>
                  <a:cubicBezTo>
                    <a:pt x="15840" y="17132"/>
                    <a:pt x="18720" y="19326"/>
                    <a:pt x="2160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4736305" y="5911799"/>
              <a:ext cx="177801" cy="2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583"/>
                  </a:moveTo>
                  <a:cubicBezTo>
                    <a:pt x="20314" y="198"/>
                    <a:pt x="19029" y="-188"/>
                    <a:pt x="17743" y="101"/>
                  </a:cubicBezTo>
                  <a:cubicBezTo>
                    <a:pt x="16457" y="391"/>
                    <a:pt x="15171" y="1355"/>
                    <a:pt x="12729" y="3958"/>
                  </a:cubicBezTo>
                  <a:cubicBezTo>
                    <a:pt x="10286" y="6562"/>
                    <a:pt x="6686" y="10805"/>
                    <a:pt x="4371" y="13987"/>
                  </a:cubicBezTo>
                  <a:cubicBezTo>
                    <a:pt x="2057" y="17169"/>
                    <a:pt x="1029" y="19291"/>
                    <a:pt x="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5040594" y="5886450"/>
              <a:ext cx="216412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1441" y="0"/>
                  </a:moveTo>
                  <a:cubicBezTo>
                    <a:pt x="17037" y="2400"/>
                    <a:pt x="12633" y="4800"/>
                    <a:pt x="9173" y="6840"/>
                  </a:cubicBezTo>
                  <a:cubicBezTo>
                    <a:pt x="5713" y="8880"/>
                    <a:pt x="3196" y="10560"/>
                    <a:pt x="1728" y="12000"/>
                  </a:cubicBezTo>
                  <a:cubicBezTo>
                    <a:pt x="260" y="13440"/>
                    <a:pt x="-159" y="14640"/>
                    <a:pt x="51" y="15600"/>
                  </a:cubicBezTo>
                  <a:cubicBezTo>
                    <a:pt x="260" y="16560"/>
                    <a:pt x="1099" y="17280"/>
                    <a:pt x="3930" y="18240"/>
                  </a:cubicBezTo>
                  <a:cubicBezTo>
                    <a:pt x="6761" y="19200"/>
                    <a:pt x="11585" y="20400"/>
                    <a:pt x="164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5053805" y="6121399"/>
              <a:ext cx="1397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3273" y="9257"/>
                    <a:pt x="6545" y="18514"/>
                    <a:pt x="10145" y="20057"/>
                  </a:cubicBezTo>
                  <a:cubicBezTo>
                    <a:pt x="13745" y="21600"/>
                    <a:pt x="17673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5340735" y="5930900"/>
              <a:ext cx="24012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21494" y="0"/>
                  </a:moveTo>
                  <a:cubicBezTo>
                    <a:pt x="17705" y="4708"/>
                    <a:pt x="13915" y="9415"/>
                    <a:pt x="11168" y="12462"/>
                  </a:cubicBezTo>
                  <a:cubicBezTo>
                    <a:pt x="8420" y="15508"/>
                    <a:pt x="6715" y="16892"/>
                    <a:pt x="5389" y="17723"/>
                  </a:cubicBezTo>
                  <a:cubicBezTo>
                    <a:pt x="4062" y="18554"/>
                    <a:pt x="3115" y="18831"/>
                    <a:pt x="2262" y="18554"/>
                  </a:cubicBezTo>
                  <a:cubicBezTo>
                    <a:pt x="1410" y="18277"/>
                    <a:pt x="652" y="17446"/>
                    <a:pt x="273" y="16338"/>
                  </a:cubicBezTo>
                  <a:cubicBezTo>
                    <a:pt x="-106" y="15231"/>
                    <a:pt x="-106" y="13846"/>
                    <a:pt x="368" y="12738"/>
                  </a:cubicBezTo>
                  <a:cubicBezTo>
                    <a:pt x="841" y="11631"/>
                    <a:pt x="1789" y="10800"/>
                    <a:pt x="3494" y="10523"/>
                  </a:cubicBezTo>
                  <a:cubicBezTo>
                    <a:pt x="5199" y="10246"/>
                    <a:pt x="7662" y="10523"/>
                    <a:pt x="10315" y="12462"/>
                  </a:cubicBezTo>
                  <a:cubicBezTo>
                    <a:pt x="12968" y="14400"/>
                    <a:pt x="15810" y="18000"/>
                    <a:pt x="186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5644355" y="5829300"/>
              <a:ext cx="9580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600" fill="norm" stroke="1" extrusionOk="0">
                  <a:moveTo>
                    <a:pt x="0" y="0"/>
                  </a:moveTo>
                  <a:cubicBezTo>
                    <a:pt x="5400" y="706"/>
                    <a:pt x="10800" y="1412"/>
                    <a:pt x="14850" y="3247"/>
                  </a:cubicBezTo>
                  <a:cubicBezTo>
                    <a:pt x="18900" y="5082"/>
                    <a:pt x="21600" y="8047"/>
                    <a:pt x="19800" y="11294"/>
                  </a:cubicBezTo>
                  <a:cubicBezTo>
                    <a:pt x="18000" y="14541"/>
                    <a:pt x="11700" y="18071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2888455" y="6940550"/>
              <a:ext cx="273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56" y="4320"/>
                    <a:pt x="9712" y="8640"/>
                    <a:pt x="13312" y="12240"/>
                  </a:cubicBezTo>
                  <a:cubicBezTo>
                    <a:pt x="16912" y="15840"/>
                    <a:pt x="19256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2939255" y="7067550"/>
              <a:ext cx="228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3879055" y="6350000"/>
              <a:ext cx="1741033" cy="6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352" fill="norm" stroke="1" extrusionOk="0">
                  <a:moveTo>
                    <a:pt x="0" y="20250"/>
                  </a:moveTo>
                  <a:cubicBezTo>
                    <a:pt x="1024" y="20925"/>
                    <a:pt x="2047" y="21600"/>
                    <a:pt x="3031" y="21262"/>
                  </a:cubicBezTo>
                  <a:cubicBezTo>
                    <a:pt x="4016" y="20925"/>
                    <a:pt x="4960" y="19575"/>
                    <a:pt x="5971" y="17887"/>
                  </a:cubicBezTo>
                  <a:cubicBezTo>
                    <a:pt x="6981" y="16200"/>
                    <a:pt x="8057" y="14175"/>
                    <a:pt x="9068" y="12825"/>
                  </a:cubicBezTo>
                  <a:cubicBezTo>
                    <a:pt x="10078" y="11475"/>
                    <a:pt x="11023" y="10800"/>
                    <a:pt x="12060" y="10125"/>
                  </a:cubicBezTo>
                  <a:cubicBezTo>
                    <a:pt x="13096" y="9450"/>
                    <a:pt x="14225" y="8775"/>
                    <a:pt x="15340" y="8437"/>
                  </a:cubicBezTo>
                  <a:cubicBezTo>
                    <a:pt x="16456" y="8100"/>
                    <a:pt x="17558" y="8100"/>
                    <a:pt x="18542" y="8100"/>
                  </a:cubicBezTo>
                  <a:cubicBezTo>
                    <a:pt x="19527" y="8100"/>
                    <a:pt x="20393" y="8100"/>
                    <a:pt x="20904" y="7425"/>
                  </a:cubicBezTo>
                  <a:cubicBezTo>
                    <a:pt x="21416" y="6750"/>
                    <a:pt x="21574" y="5400"/>
                    <a:pt x="21587" y="4050"/>
                  </a:cubicBezTo>
                  <a:cubicBezTo>
                    <a:pt x="21600" y="2700"/>
                    <a:pt x="21469" y="1350"/>
                    <a:pt x="213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3987005" y="6400800"/>
              <a:ext cx="144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1326" y="12000"/>
                    <a:pt x="2653" y="9600"/>
                    <a:pt x="3884" y="7200"/>
                  </a:cubicBezTo>
                  <a:cubicBezTo>
                    <a:pt x="5116" y="4800"/>
                    <a:pt x="6253" y="2400"/>
                    <a:pt x="7516" y="1200"/>
                  </a:cubicBezTo>
                  <a:cubicBezTo>
                    <a:pt x="8779" y="0"/>
                    <a:pt x="10168" y="0"/>
                    <a:pt x="11558" y="0"/>
                  </a:cubicBezTo>
                  <a:cubicBezTo>
                    <a:pt x="12947" y="0"/>
                    <a:pt x="14337" y="0"/>
                    <a:pt x="15695" y="1200"/>
                  </a:cubicBezTo>
                  <a:cubicBezTo>
                    <a:pt x="17053" y="2400"/>
                    <a:pt x="18379" y="4800"/>
                    <a:pt x="19358" y="8400"/>
                  </a:cubicBezTo>
                  <a:cubicBezTo>
                    <a:pt x="20337" y="12000"/>
                    <a:pt x="20968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3743118" y="6908800"/>
              <a:ext cx="21638" cy="36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406" fill="norm" stroke="1" extrusionOk="0">
                  <a:moveTo>
                    <a:pt x="14182" y="0"/>
                  </a:moveTo>
                  <a:cubicBezTo>
                    <a:pt x="16146" y="3014"/>
                    <a:pt x="18109" y="6028"/>
                    <a:pt x="16146" y="9167"/>
                  </a:cubicBezTo>
                  <a:cubicBezTo>
                    <a:pt x="14182" y="12307"/>
                    <a:pt x="8291" y="15572"/>
                    <a:pt x="4364" y="17770"/>
                  </a:cubicBezTo>
                  <a:cubicBezTo>
                    <a:pt x="437" y="19967"/>
                    <a:pt x="-1527" y="21098"/>
                    <a:pt x="1418" y="21349"/>
                  </a:cubicBezTo>
                  <a:cubicBezTo>
                    <a:pt x="4364" y="21600"/>
                    <a:pt x="12218" y="20972"/>
                    <a:pt x="20073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3760059" y="6848972"/>
              <a:ext cx="265047" cy="7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182" fill="norm" stroke="1" extrusionOk="0">
                  <a:moveTo>
                    <a:pt x="377" y="21182"/>
                  </a:moveTo>
                  <a:cubicBezTo>
                    <a:pt x="37" y="18340"/>
                    <a:pt x="-303" y="15498"/>
                    <a:pt x="462" y="12940"/>
                  </a:cubicBezTo>
                  <a:cubicBezTo>
                    <a:pt x="1228" y="10382"/>
                    <a:pt x="3099" y="8108"/>
                    <a:pt x="5990" y="5835"/>
                  </a:cubicBezTo>
                  <a:cubicBezTo>
                    <a:pt x="8881" y="3561"/>
                    <a:pt x="12793" y="1287"/>
                    <a:pt x="15514" y="435"/>
                  </a:cubicBezTo>
                  <a:cubicBezTo>
                    <a:pt x="18236" y="-418"/>
                    <a:pt x="19766" y="150"/>
                    <a:pt x="21297" y="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3726655" y="7042513"/>
              <a:ext cx="1968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039" y="11918"/>
                    <a:pt x="12077" y="3818"/>
                    <a:pt x="15677" y="1118"/>
                  </a:cubicBezTo>
                  <a:cubicBezTo>
                    <a:pt x="19277" y="-1582"/>
                    <a:pt x="2043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3923505" y="7143750"/>
              <a:ext cx="139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4032"/>
                    <a:pt x="9818" y="8064"/>
                    <a:pt x="13418" y="11664"/>
                  </a:cubicBezTo>
                  <a:cubicBezTo>
                    <a:pt x="17018" y="15264"/>
                    <a:pt x="19309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3961605" y="7169150"/>
              <a:ext cx="889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600"/>
                    <a:pt x="11314" y="7200"/>
                    <a:pt x="7714" y="10800"/>
                  </a:cubicBezTo>
                  <a:cubicBezTo>
                    <a:pt x="4114" y="14400"/>
                    <a:pt x="205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4201297" y="6974416"/>
              <a:ext cx="103209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21064" y="1452"/>
                  </a:moveTo>
                  <a:cubicBezTo>
                    <a:pt x="18904" y="726"/>
                    <a:pt x="16744" y="0"/>
                    <a:pt x="14368" y="0"/>
                  </a:cubicBezTo>
                  <a:cubicBezTo>
                    <a:pt x="11992" y="0"/>
                    <a:pt x="9400" y="726"/>
                    <a:pt x="6808" y="3539"/>
                  </a:cubicBezTo>
                  <a:cubicBezTo>
                    <a:pt x="4216" y="6353"/>
                    <a:pt x="1624" y="11254"/>
                    <a:pt x="544" y="14339"/>
                  </a:cubicBezTo>
                  <a:cubicBezTo>
                    <a:pt x="-536" y="17425"/>
                    <a:pt x="-104" y="18696"/>
                    <a:pt x="2704" y="19603"/>
                  </a:cubicBezTo>
                  <a:cubicBezTo>
                    <a:pt x="5512" y="20511"/>
                    <a:pt x="10696" y="21055"/>
                    <a:pt x="15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4308739" y="7016750"/>
              <a:ext cx="205317" cy="18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19596" y="0"/>
                  </a:moveTo>
                  <a:cubicBezTo>
                    <a:pt x="16924" y="5520"/>
                    <a:pt x="14252" y="11040"/>
                    <a:pt x="11691" y="14640"/>
                  </a:cubicBezTo>
                  <a:cubicBezTo>
                    <a:pt x="9130" y="18240"/>
                    <a:pt x="6680" y="19920"/>
                    <a:pt x="4899" y="20760"/>
                  </a:cubicBezTo>
                  <a:cubicBezTo>
                    <a:pt x="3118" y="21600"/>
                    <a:pt x="2004" y="21600"/>
                    <a:pt x="1225" y="21000"/>
                  </a:cubicBezTo>
                  <a:cubicBezTo>
                    <a:pt x="445" y="20400"/>
                    <a:pt x="0" y="19200"/>
                    <a:pt x="0" y="18000"/>
                  </a:cubicBezTo>
                  <a:cubicBezTo>
                    <a:pt x="0" y="16800"/>
                    <a:pt x="445" y="15600"/>
                    <a:pt x="1336" y="14880"/>
                  </a:cubicBezTo>
                  <a:cubicBezTo>
                    <a:pt x="2227" y="14160"/>
                    <a:pt x="3563" y="13920"/>
                    <a:pt x="5567" y="14160"/>
                  </a:cubicBezTo>
                  <a:cubicBezTo>
                    <a:pt x="7571" y="14400"/>
                    <a:pt x="10243" y="15120"/>
                    <a:pt x="13027" y="16320"/>
                  </a:cubicBezTo>
                  <a:cubicBezTo>
                    <a:pt x="15810" y="17520"/>
                    <a:pt x="18705" y="19200"/>
                    <a:pt x="21600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4577555" y="6940550"/>
              <a:ext cx="7421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600" fill="norm" stroke="1" extrusionOk="0">
                  <a:moveTo>
                    <a:pt x="0" y="0"/>
                  </a:moveTo>
                  <a:cubicBezTo>
                    <a:pt x="6422" y="2939"/>
                    <a:pt x="12843" y="5878"/>
                    <a:pt x="16638" y="8816"/>
                  </a:cubicBezTo>
                  <a:cubicBezTo>
                    <a:pt x="20432" y="11755"/>
                    <a:pt x="21600" y="14694"/>
                    <a:pt x="19265" y="16824"/>
                  </a:cubicBezTo>
                  <a:cubicBezTo>
                    <a:pt x="16930" y="18955"/>
                    <a:pt x="11092" y="20278"/>
                    <a:pt x="52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4723605" y="72263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5142705" y="6959600"/>
              <a:ext cx="63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09"/>
                    <a:pt x="7200" y="10017"/>
                    <a:pt x="3600" y="13617"/>
                  </a:cubicBezTo>
                  <a:cubicBezTo>
                    <a:pt x="0" y="17217"/>
                    <a:pt x="0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5128277" y="6902450"/>
              <a:ext cx="262079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141" y="21600"/>
                  </a:moveTo>
                  <a:cubicBezTo>
                    <a:pt x="-32" y="18568"/>
                    <a:pt x="-205" y="15537"/>
                    <a:pt x="659" y="12695"/>
                  </a:cubicBezTo>
                  <a:cubicBezTo>
                    <a:pt x="1523" y="9853"/>
                    <a:pt x="3424" y="7200"/>
                    <a:pt x="7053" y="5116"/>
                  </a:cubicBezTo>
                  <a:cubicBezTo>
                    <a:pt x="10681" y="3032"/>
                    <a:pt x="16038" y="1516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5142705" y="7071222"/>
              <a:ext cx="1524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000" y="12302"/>
                    <a:pt x="6000" y="4448"/>
                    <a:pt x="9600" y="1502"/>
                  </a:cubicBezTo>
                  <a:cubicBezTo>
                    <a:pt x="13200" y="-1443"/>
                    <a:pt x="174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5282405" y="7156450"/>
              <a:ext cx="1206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5384005" y="7219950"/>
              <a:ext cx="571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5617309" y="6950256"/>
              <a:ext cx="147697" cy="32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17" fill="norm" stroke="1" extrusionOk="0">
                  <a:moveTo>
                    <a:pt x="21228" y="201"/>
                  </a:moveTo>
                  <a:cubicBezTo>
                    <a:pt x="18794" y="59"/>
                    <a:pt x="16360" y="-83"/>
                    <a:pt x="14535" y="59"/>
                  </a:cubicBezTo>
                  <a:cubicBezTo>
                    <a:pt x="12710" y="201"/>
                    <a:pt x="11493" y="628"/>
                    <a:pt x="9211" y="2404"/>
                  </a:cubicBezTo>
                  <a:cubicBezTo>
                    <a:pt x="6929" y="4180"/>
                    <a:pt x="3583" y="7306"/>
                    <a:pt x="1758" y="10149"/>
                  </a:cubicBezTo>
                  <a:cubicBezTo>
                    <a:pt x="-68" y="12991"/>
                    <a:pt x="-372" y="15549"/>
                    <a:pt x="389" y="17396"/>
                  </a:cubicBezTo>
                  <a:cubicBezTo>
                    <a:pt x="1149" y="19243"/>
                    <a:pt x="2974" y="20380"/>
                    <a:pt x="4952" y="20949"/>
                  </a:cubicBezTo>
                  <a:cubicBezTo>
                    <a:pt x="6929" y="21517"/>
                    <a:pt x="9059" y="21517"/>
                    <a:pt x="11189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0" y="5476407"/>
              <a:ext cx="259556" cy="49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82" fill="norm" stroke="1" extrusionOk="0">
                  <a:moveTo>
                    <a:pt x="6256" y="21482"/>
                  </a:moveTo>
                  <a:cubicBezTo>
                    <a:pt x="5729" y="19913"/>
                    <a:pt x="5202" y="18344"/>
                    <a:pt x="4324" y="15805"/>
                  </a:cubicBezTo>
                  <a:cubicBezTo>
                    <a:pt x="3446" y="13267"/>
                    <a:pt x="2217" y="9759"/>
                    <a:pt x="1427" y="7267"/>
                  </a:cubicBezTo>
                  <a:cubicBezTo>
                    <a:pt x="636" y="4774"/>
                    <a:pt x="285" y="3297"/>
                    <a:pt x="110" y="2144"/>
                  </a:cubicBezTo>
                  <a:cubicBezTo>
                    <a:pt x="-66" y="990"/>
                    <a:pt x="-66" y="159"/>
                    <a:pt x="373" y="20"/>
                  </a:cubicBezTo>
                  <a:cubicBezTo>
                    <a:pt x="812" y="-118"/>
                    <a:pt x="1690" y="436"/>
                    <a:pt x="3446" y="2097"/>
                  </a:cubicBezTo>
                  <a:cubicBezTo>
                    <a:pt x="5202" y="3759"/>
                    <a:pt x="7836" y="6528"/>
                    <a:pt x="10383" y="9067"/>
                  </a:cubicBezTo>
                  <a:cubicBezTo>
                    <a:pt x="12929" y="11605"/>
                    <a:pt x="15388" y="13913"/>
                    <a:pt x="17232" y="15297"/>
                  </a:cubicBezTo>
                  <a:cubicBezTo>
                    <a:pt x="19075" y="16682"/>
                    <a:pt x="20305" y="17144"/>
                    <a:pt x="21534" y="17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39730" y="5651500"/>
              <a:ext cx="149976" cy="148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76" fill="norm" stroke="1" extrusionOk="0">
                  <a:moveTo>
                    <a:pt x="4156" y="20992"/>
                  </a:moveTo>
                  <a:cubicBezTo>
                    <a:pt x="2356" y="21296"/>
                    <a:pt x="556" y="21600"/>
                    <a:pt x="106" y="21144"/>
                  </a:cubicBezTo>
                  <a:cubicBezTo>
                    <a:pt x="-344" y="20687"/>
                    <a:pt x="556" y="19470"/>
                    <a:pt x="4306" y="15820"/>
                  </a:cubicBezTo>
                  <a:cubicBezTo>
                    <a:pt x="8056" y="12169"/>
                    <a:pt x="14656" y="6085"/>
                    <a:pt x="212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140825" y="5380333"/>
              <a:ext cx="309231" cy="31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57" fill="norm" stroke="1" extrusionOk="0">
                  <a:moveTo>
                    <a:pt x="1630" y="5023"/>
                  </a:moveTo>
                  <a:cubicBezTo>
                    <a:pt x="1043" y="4594"/>
                    <a:pt x="455" y="4164"/>
                    <a:pt x="161" y="3592"/>
                  </a:cubicBezTo>
                  <a:cubicBezTo>
                    <a:pt x="-133" y="3020"/>
                    <a:pt x="-133" y="2305"/>
                    <a:pt x="1116" y="1518"/>
                  </a:cubicBezTo>
                  <a:cubicBezTo>
                    <a:pt x="2365" y="731"/>
                    <a:pt x="4863" y="-127"/>
                    <a:pt x="6847" y="16"/>
                  </a:cubicBezTo>
                  <a:cubicBezTo>
                    <a:pt x="8830" y="159"/>
                    <a:pt x="10300" y="1303"/>
                    <a:pt x="10887" y="3878"/>
                  </a:cubicBezTo>
                  <a:cubicBezTo>
                    <a:pt x="11475" y="6453"/>
                    <a:pt x="11181" y="10458"/>
                    <a:pt x="10814" y="13176"/>
                  </a:cubicBezTo>
                  <a:cubicBezTo>
                    <a:pt x="10447" y="15894"/>
                    <a:pt x="10006" y="17325"/>
                    <a:pt x="9785" y="18541"/>
                  </a:cubicBezTo>
                  <a:cubicBezTo>
                    <a:pt x="9565" y="19756"/>
                    <a:pt x="9565" y="20758"/>
                    <a:pt x="10006" y="21115"/>
                  </a:cubicBezTo>
                  <a:cubicBezTo>
                    <a:pt x="10447" y="21473"/>
                    <a:pt x="11328" y="21187"/>
                    <a:pt x="13312" y="19899"/>
                  </a:cubicBezTo>
                  <a:cubicBezTo>
                    <a:pt x="15296" y="18612"/>
                    <a:pt x="18381" y="16323"/>
                    <a:pt x="21467" y="14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532605" y="5518150"/>
              <a:ext cx="25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573096" y="5121033"/>
              <a:ext cx="257960" cy="31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19" fill="norm" stroke="1" extrusionOk="0">
                  <a:moveTo>
                    <a:pt x="9812" y="3616"/>
                  </a:moveTo>
                  <a:cubicBezTo>
                    <a:pt x="8582" y="2345"/>
                    <a:pt x="7353" y="1075"/>
                    <a:pt x="6124" y="439"/>
                  </a:cubicBezTo>
                  <a:cubicBezTo>
                    <a:pt x="4895" y="-196"/>
                    <a:pt x="3665" y="-196"/>
                    <a:pt x="2524" y="792"/>
                  </a:cubicBezTo>
                  <a:cubicBezTo>
                    <a:pt x="1382" y="1780"/>
                    <a:pt x="329" y="3757"/>
                    <a:pt x="65" y="6510"/>
                  </a:cubicBezTo>
                  <a:cubicBezTo>
                    <a:pt x="-198" y="9263"/>
                    <a:pt x="329" y="12792"/>
                    <a:pt x="1822" y="15475"/>
                  </a:cubicBezTo>
                  <a:cubicBezTo>
                    <a:pt x="3314" y="18157"/>
                    <a:pt x="5773" y="19992"/>
                    <a:pt x="8143" y="20698"/>
                  </a:cubicBezTo>
                  <a:cubicBezTo>
                    <a:pt x="10514" y="21404"/>
                    <a:pt x="12797" y="20980"/>
                    <a:pt x="14378" y="19075"/>
                  </a:cubicBezTo>
                  <a:cubicBezTo>
                    <a:pt x="15958" y="17169"/>
                    <a:pt x="16836" y="13780"/>
                    <a:pt x="16309" y="10533"/>
                  </a:cubicBezTo>
                  <a:cubicBezTo>
                    <a:pt x="15782" y="7286"/>
                    <a:pt x="13851" y="4180"/>
                    <a:pt x="12007" y="2486"/>
                  </a:cubicBezTo>
                  <a:cubicBezTo>
                    <a:pt x="10163" y="792"/>
                    <a:pt x="8407" y="510"/>
                    <a:pt x="7178" y="580"/>
                  </a:cubicBezTo>
                  <a:cubicBezTo>
                    <a:pt x="5948" y="651"/>
                    <a:pt x="5246" y="1075"/>
                    <a:pt x="4631" y="2275"/>
                  </a:cubicBezTo>
                  <a:cubicBezTo>
                    <a:pt x="4017" y="3475"/>
                    <a:pt x="3490" y="5451"/>
                    <a:pt x="4456" y="7357"/>
                  </a:cubicBezTo>
                  <a:cubicBezTo>
                    <a:pt x="5422" y="9263"/>
                    <a:pt x="7880" y="11098"/>
                    <a:pt x="10163" y="12369"/>
                  </a:cubicBezTo>
                  <a:cubicBezTo>
                    <a:pt x="12446" y="13639"/>
                    <a:pt x="14553" y="14345"/>
                    <a:pt x="16134" y="14980"/>
                  </a:cubicBezTo>
                  <a:cubicBezTo>
                    <a:pt x="17714" y="15616"/>
                    <a:pt x="18768" y="16180"/>
                    <a:pt x="19558" y="16180"/>
                  </a:cubicBezTo>
                  <a:cubicBezTo>
                    <a:pt x="20348" y="16180"/>
                    <a:pt x="20875" y="15616"/>
                    <a:pt x="21402" y="15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850105" y="5010150"/>
              <a:ext cx="1968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97" y="3200"/>
                    <a:pt x="1394" y="6400"/>
                    <a:pt x="1742" y="8333"/>
                  </a:cubicBezTo>
                  <a:cubicBezTo>
                    <a:pt x="2090" y="10267"/>
                    <a:pt x="2090" y="10933"/>
                    <a:pt x="2439" y="11867"/>
                  </a:cubicBezTo>
                  <a:cubicBezTo>
                    <a:pt x="2787" y="12800"/>
                    <a:pt x="3484" y="14000"/>
                    <a:pt x="4413" y="14533"/>
                  </a:cubicBezTo>
                  <a:cubicBezTo>
                    <a:pt x="5342" y="15067"/>
                    <a:pt x="6503" y="14933"/>
                    <a:pt x="7665" y="13933"/>
                  </a:cubicBezTo>
                  <a:cubicBezTo>
                    <a:pt x="8826" y="12933"/>
                    <a:pt x="9987" y="11067"/>
                    <a:pt x="10916" y="9867"/>
                  </a:cubicBezTo>
                  <a:cubicBezTo>
                    <a:pt x="11845" y="8667"/>
                    <a:pt x="12542" y="8133"/>
                    <a:pt x="12890" y="8267"/>
                  </a:cubicBezTo>
                  <a:cubicBezTo>
                    <a:pt x="13239" y="8400"/>
                    <a:pt x="13239" y="9200"/>
                    <a:pt x="13703" y="10933"/>
                  </a:cubicBezTo>
                  <a:cubicBezTo>
                    <a:pt x="14168" y="12667"/>
                    <a:pt x="15097" y="15333"/>
                    <a:pt x="16490" y="17267"/>
                  </a:cubicBezTo>
                  <a:cubicBezTo>
                    <a:pt x="17884" y="19200"/>
                    <a:pt x="19742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686" name="Drawing"/>
          <p:cNvGrpSpPr/>
          <p:nvPr/>
        </p:nvGrpSpPr>
        <p:grpSpPr>
          <a:xfrm>
            <a:off x="6059423" y="1791960"/>
            <a:ext cx="6913628" cy="7599690"/>
            <a:chOff x="0" y="0"/>
            <a:chExt cx="6913625" cy="7599689"/>
          </a:xfrm>
        </p:grpSpPr>
        <p:sp>
          <p:nvSpPr>
            <p:cNvPr id="2606" name="Line"/>
            <p:cNvSpPr/>
            <p:nvPr/>
          </p:nvSpPr>
          <p:spPr>
            <a:xfrm>
              <a:off x="208025" y="132089"/>
              <a:ext cx="304801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81"/>
                  </a:moveTo>
                  <a:cubicBezTo>
                    <a:pt x="150" y="741"/>
                    <a:pt x="300" y="0"/>
                    <a:pt x="525" y="0"/>
                  </a:cubicBezTo>
                  <a:cubicBezTo>
                    <a:pt x="750" y="0"/>
                    <a:pt x="1050" y="741"/>
                    <a:pt x="1650" y="2962"/>
                  </a:cubicBezTo>
                  <a:cubicBezTo>
                    <a:pt x="2250" y="5184"/>
                    <a:pt x="3150" y="8887"/>
                    <a:pt x="3975" y="12034"/>
                  </a:cubicBezTo>
                  <a:cubicBezTo>
                    <a:pt x="4800" y="15182"/>
                    <a:pt x="5550" y="17774"/>
                    <a:pt x="6075" y="19378"/>
                  </a:cubicBezTo>
                  <a:cubicBezTo>
                    <a:pt x="6600" y="20983"/>
                    <a:pt x="6900" y="21600"/>
                    <a:pt x="7125" y="21600"/>
                  </a:cubicBezTo>
                  <a:cubicBezTo>
                    <a:pt x="7350" y="21600"/>
                    <a:pt x="7500" y="20983"/>
                    <a:pt x="7650" y="19131"/>
                  </a:cubicBezTo>
                  <a:cubicBezTo>
                    <a:pt x="7800" y="17280"/>
                    <a:pt x="7950" y="14194"/>
                    <a:pt x="8100" y="12343"/>
                  </a:cubicBezTo>
                  <a:cubicBezTo>
                    <a:pt x="8250" y="10491"/>
                    <a:pt x="8400" y="9874"/>
                    <a:pt x="8700" y="9134"/>
                  </a:cubicBezTo>
                  <a:cubicBezTo>
                    <a:pt x="9000" y="8393"/>
                    <a:pt x="9450" y="7529"/>
                    <a:pt x="9975" y="7591"/>
                  </a:cubicBezTo>
                  <a:cubicBezTo>
                    <a:pt x="10500" y="7653"/>
                    <a:pt x="11100" y="8640"/>
                    <a:pt x="11925" y="10553"/>
                  </a:cubicBezTo>
                  <a:cubicBezTo>
                    <a:pt x="12750" y="12466"/>
                    <a:pt x="13800" y="15305"/>
                    <a:pt x="14550" y="17033"/>
                  </a:cubicBezTo>
                  <a:cubicBezTo>
                    <a:pt x="15300" y="18761"/>
                    <a:pt x="15750" y="19378"/>
                    <a:pt x="16275" y="19502"/>
                  </a:cubicBezTo>
                  <a:cubicBezTo>
                    <a:pt x="16800" y="19625"/>
                    <a:pt x="17400" y="19255"/>
                    <a:pt x="17775" y="17589"/>
                  </a:cubicBezTo>
                  <a:cubicBezTo>
                    <a:pt x="18150" y="15922"/>
                    <a:pt x="18300" y="12960"/>
                    <a:pt x="18525" y="10306"/>
                  </a:cubicBezTo>
                  <a:cubicBezTo>
                    <a:pt x="18750" y="7653"/>
                    <a:pt x="19050" y="5307"/>
                    <a:pt x="19350" y="3518"/>
                  </a:cubicBezTo>
                  <a:cubicBezTo>
                    <a:pt x="19650" y="1728"/>
                    <a:pt x="19950" y="494"/>
                    <a:pt x="20325" y="247"/>
                  </a:cubicBezTo>
                  <a:cubicBezTo>
                    <a:pt x="20700" y="0"/>
                    <a:pt x="21150" y="741"/>
                    <a:pt x="21600" y="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620775" y="303539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627126" y="424189"/>
              <a:ext cx="133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1065276" y="243035"/>
              <a:ext cx="228600" cy="17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4368"/>
                  </a:moveTo>
                  <a:cubicBezTo>
                    <a:pt x="400" y="12798"/>
                    <a:pt x="800" y="21227"/>
                    <a:pt x="1300" y="21227"/>
                  </a:cubicBezTo>
                  <a:cubicBezTo>
                    <a:pt x="1800" y="21227"/>
                    <a:pt x="2400" y="12798"/>
                    <a:pt x="3000" y="7661"/>
                  </a:cubicBezTo>
                  <a:cubicBezTo>
                    <a:pt x="3600" y="2525"/>
                    <a:pt x="4200" y="681"/>
                    <a:pt x="4900" y="154"/>
                  </a:cubicBezTo>
                  <a:cubicBezTo>
                    <a:pt x="5600" y="-373"/>
                    <a:pt x="6400" y="417"/>
                    <a:pt x="7200" y="3051"/>
                  </a:cubicBezTo>
                  <a:cubicBezTo>
                    <a:pt x="8000" y="5686"/>
                    <a:pt x="8800" y="10164"/>
                    <a:pt x="9100" y="13325"/>
                  </a:cubicBezTo>
                  <a:cubicBezTo>
                    <a:pt x="9400" y="16486"/>
                    <a:pt x="9200" y="18329"/>
                    <a:pt x="9100" y="18593"/>
                  </a:cubicBezTo>
                  <a:cubicBezTo>
                    <a:pt x="9000" y="18856"/>
                    <a:pt x="9000" y="17539"/>
                    <a:pt x="9700" y="14773"/>
                  </a:cubicBezTo>
                  <a:cubicBezTo>
                    <a:pt x="10400" y="12007"/>
                    <a:pt x="11800" y="7793"/>
                    <a:pt x="13000" y="5422"/>
                  </a:cubicBezTo>
                  <a:cubicBezTo>
                    <a:pt x="14200" y="3051"/>
                    <a:pt x="15200" y="2525"/>
                    <a:pt x="16600" y="3051"/>
                  </a:cubicBezTo>
                  <a:cubicBezTo>
                    <a:pt x="18000" y="3578"/>
                    <a:pt x="19800" y="5159"/>
                    <a:pt x="20700" y="8320"/>
                  </a:cubicBezTo>
                  <a:cubicBezTo>
                    <a:pt x="21600" y="11481"/>
                    <a:pt x="21600" y="16222"/>
                    <a:pt x="21600" y="20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1308958" y="274355"/>
              <a:ext cx="169068" cy="14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21" fill="norm" stroke="1" extrusionOk="0">
                  <a:moveTo>
                    <a:pt x="13300" y="11830"/>
                  </a:moveTo>
                  <a:cubicBezTo>
                    <a:pt x="13833" y="10264"/>
                    <a:pt x="14367" y="8699"/>
                    <a:pt x="14767" y="6664"/>
                  </a:cubicBezTo>
                  <a:cubicBezTo>
                    <a:pt x="15167" y="4630"/>
                    <a:pt x="15433" y="2125"/>
                    <a:pt x="13700" y="873"/>
                  </a:cubicBezTo>
                  <a:cubicBezTo>
                    <a:pt x="11967" y="-379"/>
                    <a:pt x="8233" y="-379"/>
                    <a:pt x="5567" y="1499"/>
                  </a:cubicBezTo>
                  <a:cubicBezTo>
                    <a:pt x="2900" y="3378"/>
                    <a:pt x="1300" y="7134"/>
                    <a:pt x="500" y="9795"/>
                  </a:cubicBezTo>
                  <a:cubicBezTo>
                    <a:pt x="-300" y="12456"/>
                    <a:pt x="-300" y="14021"/>
                    <a:pt x="1700" y="14960"/>
                  </a:cubicBezTo>
                  <a:cubicBezTo>
                    <a:pt x="3700" y="15899"/>
                    <a:pt x="7700" y="16212"/>
                    <a:pt x="10633" y="15586"/>
                  </a:cubicBezTo>
                  <a:cubicBezTo>
                    <a:pt x="13567" y="14960"/>
                    <a:pt x="15433" y="13395"/>
                    <a:pt x="16500" y="13708"/>
                  </a:cubicBezTo>
                  <a:cubicBezTo>
                    <a:pt x="17567" y="14021"/>
                    <a:pt x="17833" y="16212"/>
                    <a:pt x="18500" y="17778"/>
                  </a:cubicBezTo>
                  <a:cubicBezTo>
                    <a:pt x="19167" y="19343"/>
                    <a:pt x="20233" y="20282"/>
                    <a:pt x="21300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1503426" y="243125"/>
              <a:ext cx="158750" cy="17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1894"/>
                  </a:moveTo>
                  <a:cubicBezTo>
                    <a:pt x="864" y="890"/>
                    <a:pt x="1728" y="-115"/>
                    <a:pt x="3024" y="11"/>
                  </a:cubicBezTo>
                  <a:cubicBezTo>
                    <a:pt x="4320" y="136"/>
                    <a:pt x="6048" y="1392"/>
                    <a:pt x="7488" y="3904"/>
                  </a:cubicBezTo>
                  <a:cubicBezTo>
                    <a:pt x="8928" y="6415"/>
                    <a:pt x="10080" y="10183"/>
                    <a:pt x="10224" y="12820"/>
                  </a:cubicBezTo>
                  <a:cubicBezTo>
                    <a:pt x="10368" y="15457"/>
                    <a:pt x="9504" y="16964"/>
                    <a:pt x="8352" y="18345"/>
                  </a:cubicBezTo>
                  <a:cubicBezTo>
                    <a:pt x="7200" y="19727"/>
                    <a:pt x="5760" y="20983"/>
                    <a:pt x="4464" y="21234"/>
                  </a:cubicBezTo>
                  <a:cubicBezTo>
                    <a:pt x="3168" y="21485"/>
                    <a:pt x="2016" y="20732"/>
                    <a:pt x="1872" y="19099"/>
                  </a:cubicBezTo>
                  <a:cubicBezTo>
                    <a:pt x="1728" y="17466"/>
                    <a:pt x="2592" y="14955"/>
                    <a:pt x="4896" y="12192"/>
                  </a:cubicBezTo>
                  <a:cubicBezTo>
                    <a:pt x="7200" y="9429"/>
                    <a:pt x="10944" y="6415"/>
                    <a:pt x="13536" y="4657"/>
                  </a:cubicBezTo>
                  <a:cubicBezTo>
                    <a:pt x="16128" y="2899"/>
                    <a:pt x="17568" y="2397"/>
                    <a:pt x="17712" y="2899"/>
                  </a:cubicBezTo>
                  <a:cubicBezTo>
                    <a:pt x="17856" y="3401"/>
                    <a:pt x="16704" y="4908"/>
                    <a:pt x="15840" y="7294"/>
                  </a:cubicBezTo>
                  <a:cubicBezTo>
                    <a:pt x="14976" y="9680"/>
                    <a:pt x="14400" y="12945"/>
                    <a:pt x="14688" y="14955"/>
                  </a:cubicBezTo>
                  <a:cubicBezTo>
                    <a:pt x="14976" y="16964"/>
                    <a:pt x="16128" y="17718"/>
                    <a:pt x="17424" y="18094"/>
                  </a:cubicBezTo>
                  <a:cubicBezTo>
                    <a:pt x="18720" y="18471"/>
                    <a:pt x="20160" y="18471"/>
                    <a:pt x="21600" y="1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1798299" y="101290"/>
              <a:ext cx="117877" cy="38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99" fill="norm" stroke="1" extrusionOk="0">
                  <a:moveTo>
                    <a:pt x="21103" y="999"/>
                  </a:moveTo>
                  <a:cubicBezTo>
                    <a:pt x="19966" y="532"/>
                    <a:pt x="18829" y="65"/>
                    <a:pt x="17314" y="6"/>
                  </a:cubicBezTo>
                  <a:cubicBezTo>
                    <a:pt x="15798" y="-52"/>
                    <a:pt x="13903" y="298"/>
                    <a:pt x="10871" y="1991"/>
                  </a:cubicBezTo>
                  <a:cubicBezTo>
                    <a:pt x="7840" y="3684"/>
                    <a:pt x="3671" y="6720"/>
                    <a:pt x="1587" y="9405"/>
                  </a:cubicBezTo>
                  <a:cubicBezTo>
                    <a:pt x="-497" y="12091"/>
                    <a:pt x="-497" y="14426"/>
                    <a:pt x="1398" y="16411"/>
                  </a:cubicBezTo>
                  <a:cubicBezTo>
                    <a:pt x="3292" y="18396"/>
                    <a:pt x="7082" y="20030"/>
                    <a:pt x="10492" y="20789"/>
                  </a:cubicBezTo>
                  <a:cubicBezTo>
                    <a:pt x="13903" y="21548"/>
                    <a:pt x="16935" y="21431"/>
                    <a:pt x="19966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1979676" y="195589"/>
              <a:ext cx="1905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06"/>
                    <a:pt x="2400" y="411"/>
                    <a:pt x="3840" y="1646"/>
                  </a:cubicBezTo>
                  <a:cubicBezTo>
                    <a:pt x="5280" y="2880"/>
                    <a:pt x="6960" y="5143"/>
                    <a:pt x="9960" y="8640"/>
                  </a:cubicBezTo>
                  <a:cubicBezTo>
                    <a:pt x="12960" y="12137"/>
                    <a:pt x="17280" y="16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2005076" y="151139"/>
              <a:ext cx="1587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92" y="5040"/>
                    <a:pt x="12384" y="10080"/>
                    <a:pt x="8784" y="13680"/>
                  </a:cubicBezTo>
                  <a:cubicBezTo>
                    <a:pt x="5184" y="17280"/>
                    <a:pt x="2592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2214626" y="386089"/>
              <a:ext cx="571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927"/>
                    <a:pt x="8800" y="7855"/>
                    <a:pt x="5200" y="11455"/>
                  </a:cubicBezTo>
                  <a:cubicBezTo>
                    <a:pt x="1600" y="15055"/>
                    <a:pt x="80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2386076" y="100339"/>
              <a:ext cx="1270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7200" y="3600"/>
                  </a:cubicBezTo>
                  <a:cubicBezTo>
                    <a:pt x="10800" y="7200"/>
                    <a:pt x="162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2484231" y="138439"/>
              <a:ext cx="9234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21417" y="0"/>
                  </a:moveTo>
                  <a:cubicBezTo>
                    <a:pt x="16017" y="4582"/>
                    <a:pt x="10617" y="9164"/>
                    <a:pt x="7181" y="12027"/>
                  </a:cubicBezTo>
                  <a:cubicBezTo>
                    <a:pt x="3744" y="14891"/>
                    <a:pt x="2272" y="16036"/>
                    <a:pt x="1290" y="17345"/>
                  </a:cubicBezTo>
                  <a:cubicBezTo>
                    <a:pt x="308" y="18655"/>
                    <a:pt x="-183" y="20127"/>
                    <a:pt x="62" y="20864"/>
                  </a:cubicBezTo>
                  <a:cubicBezTo>
                    <a:pt x="308" y="21600"/>
                    <a:pt x="1290" y="21600"/>
                    <a:pt x="2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2646426" y="100339"/>
              <a:ext cx="7331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600" fill="norm" stroke="1" extrusionOk="0">
                  <a:moveTo>
                    <a:pt x="0" y="0"/>
                  </a:moveTo>
                  <a:cubicBezTo>
                    <a:pt x="3000" y="116"/>
                    <a:pt x="6000" y="232"/>
                    <a:pt x="9000" y="1045"/>
                  </a:cubicBezTo>
                  <a:cubicBezTo>
                    <a:pt x="12000" y="1858"/>
                    <a:pt x="15000" y="3368"/>
                    <a:pt x="17400" y="5690"/>
                  </a:cubicBezTo>
                  <a:cubicBezTo>
                    <a:pt x="19800" y="8013"/>
                    <a:pt x="21600" y="11148"/>
                    <a:pt x="20400" y="13761"/>
                  </a:cubicBezTo>
                  <a:cubicBezTo>
                    <a:pt x="19200" y="16374"/>
                    <a:pt x="15000" y="18465"/>
                    <a:pt x="11400" y="19684"/>
                  </a:cubicBezTo>
                  <a:cubicBezTo>
                    <a:pt x="7800" y="20903"/>
                    <a:pt x="4800" y="21252"/>
                    <a:pt x="1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3948175" y="170189"/>
              <a:ext cx="19051" cy="299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0"/>
                  </a:moveTo>
                  <a:cubicBezTo>
                    <a:pt x="7200" y="1662"/>
                    <a:pt x="14400" y="3323"/>
                    <a:pt x="16800" y="6948"/>
                  </a:cubicBezTo>
                  <a:cubicBezTo>
                    <a:pt x="19200" y="10573"/>
                    <a:pt x="16800" y="16162"/>
                    <a:pt x="16800" y="18881"/>
                  </a:cubicBezTo>
                  <a:cubicBezTo>
                    <a:pt x="16800" y="21600"/>
                    <a:pt x="19200" y="21449"/>
                    <a:pt x="21600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3919514" y="126735"/>
              <a:ext cx="244562" cy="10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952" fill="norm" stroke="1" extrusionOk="0">
                  <a:moveTo>
                    <a:pt x="1963" y="20952"/>
                  </a:moveTo>
                  <a:cubicBezTo>
                    <a:pt x="1032" y="18307"/>
                    <a:pt x="101" y="15662"/>
                    <a:pt x="8" y="13679"/>
                  </a:cubicBezTo>
                  <a:cubicBezTo>
                    <a:pt x="-85" y="11695"/>
                    <a:pt x="660" y="10372"/>
                    <a:pt x="2987" y="7948"/>
                  </a:cubicBezTo>
                  <a:cubicBezTo>
                    <a:pt x="5315" y="5523"/>
                    <a:pt x="9225" y="1997"/>
                    <a:pt x="12577" y="674"/>
                  </a:cubicBezTo>
                  <a:cubicBezTo>
                    <a:pt x="15929" y="-648"/>
                    <a:pt x="18722" y="234"/>
                    <a:pt x="21515" y="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3935476" y="265439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4106926" y="347989"/>
              <a:ext cx="209550" cy="21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6988"/>
                  </a:moveTo>
                  <a:cubicBezTo>
                    <a:pt x="0" y="5929"/>
                    <a:pt x="0" y="4871"/>
                    <a:pt x="327" y="4871"/>
                  </a:cubicBezTo>
                  <a:cubicBezTo>
                    <a:pt x="655" y="4871"/>
                    <a:pt x="1309" y="5929"/>
                    <a:pt x="2073" y="8471"/>
                  </a:cubicBezTo>
                  <a:cubicBezTo>
                    <a:pt x="2836" y="11012"/>
                    <a:pt x="3709" y="15035"/>
                    <a:pt x="4364" y="17576"/>
                  </a:cubicBezTo>
                  <a:cubicBezTo>
                    <a:pt x="5018" y="20118"/>
                    <a:pt x="5455" y="21176"/>
                    <a:pt x="6109" y="21388"/>
                  </a:cubicBezTo>
                  <a:cubicBezTo>
                    <a:pt x="6764" y="21600"/>
                    <a:pt x="7636" y="20965"/>
                    <a:pt x="8400" y="19482"/>
                  </a:cubicBezTo>
                  <a:cubicBezTo>
                    <a:pt x="9164" y="18000"/>
                    <a:pt x="9818" y="15671"/>
                    <a:pt x="10473" y="13659"/>
                  </a:cubicBezTo>
                  <a:cubicBezTo>
                    <a:pt x="11127" y="11647"/>
                    <a:pt x="11782" y="9953"/>
                    <a:pt x="12109" y="9741"/>
                  </a:cubicBezTo>
                  <a:cubicBezTo>
                    <a:pt x="12436" y="9529"/>
                    <a:pt x="12436" y="10800"/>
                    <a:pt x="12545" y="12176"/>
                  </a:cubicBezTo>
                  <a:cubicBezTo>
                    <a:pt x="12655" y="13553"/>
                    <a:pt x="12873" y="15035"/>
                    <a:pt x="13200" y="16412"/>
                  </a:cubicBezTo>
                  <a:cubicBezTo>
                    <a:pt x="13527" y="17788"/>
                    <a:pt x="13964" y="19059"/>
                    <a:pt x="14618" y="19376"/>
                  </a:cubicBezTo>
                  <a:cubicBezTo>
                    <a:pt x="15273" y="19694"/>
                    <a:pt x="16145" y="19059"/>
                    <a:pt x="17127" y="16200"/>
                  </a:cubicBezTo>
                  <a:cubicBezTo>
                    <a:pt x="18109" y="13341"/>
                    <a:pt x="19200" y="8259"/>
                    <a:pt x="19964" y="5188"/>
                  </a:cubicBezTo>
                  <a:cubicBezTo>
                    <a:pt x="20727" y="2118"/>
                    <a:pt x="21164" y="10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4442485" y="126174"/>
              <a:ext cx="134341" cy="34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00" fill="norm" stroke="1" extrusionOk="0">
                  <a:moveTo>
                    <a:pt x="21091" y="2315"/>
                  </a:moveTo>
                  <a:cubicBezTo>
                    <a:pt x="20426" y="1665"/>
                    <a:pt x="19762" y="1014"/>
                    <a:pt x="18599" y="559"/>
                  </a:cubicBezTo>
                  <a:cubicBezTo>
                    <a:pt x="17436" y="103"/>
                    <a:pt x="15774" y="-157"/>
                    <a:pt x="14113" y="103"/>
                  </a:cubicBezTo>
                  <a:cubicBezTo>
                    <a:pt x="12451" y="363"/>
                    <a:pt x="10789" y="1144"/>
                    <a:pt x="8463" y="3356"/>
                  </a:cubicBezTo>
                  <a:cubicBezTo>
                    <a:pt x="6137" y="5568"/>
                    <a:pt x="3146" y="9212"/>
                    <a:pt x="1485" y="12139"/>
                  </a:cubicBezTo>
                  <a:cubicBezTo>
                    <a:pt x="-177" y="15067"/>
                    <a:pt x="-509" y="17279"/>
                    <a:pt x="820" y="18776"/>
                  </a:cubicBezTo>
                  <a:cubicBezTo>
                    <a:pt x="2149" y="20272"/>
                    <a:pt x="5140" y="21053"/>
                    <a:pt x="7965" y="21248"/>
                  </a:cubicBezTo>
                  <a:cubicBezTo>
                    <a:pt x="10789" y="21443"/>
                    <a:pt x="13448" y="21053"/>
                    <a:pt x="16106" y="20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4628419" y="214639"/>
              <a:ext cx="157957" cy="20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14" fill="norm" stroke="1" extrusionOk="0">
                  <a:moveTo>
                    <a:pt x="14580" y="0"/>
                  </a:moveTo>
                  <a:cubicBezTo>
                    <a:pt x="13140" y="4629"/>
                    <a:pt x="11700" y="9257"/>
                    <a:pt x="10260" y="12453"/>
                  </a:cubicBezTo>
                  <a:cubicBezTo>
                    <a:pt x="8820" y="15649"/>
                    <a:pt x="7380" y="17412"/>
                    <a:pt x="6084" y="18735"/>
                  </a:cubicBezTo>
                  <a:cubicBezTo>
                    <a:pt x="4788" y="20057"/>
                    <a:pt x="3636" y="20939"/>
                    <a:pt x="2628" y="20939"/>
                  </a:cubicBezTo>
                  <a:cubicBezTo>
                    <a:pt x="1620" y="20939"/>
                    <a:pt x="756" y="20057"/>
                    <a:pt x="324" y="18514"/>
                  </a:cubicBezTo>
                  <a:cubicBezTo>
                    <a:pt x="-108" y="16971"/>
                    <a:pt x="-108" y="14767"/>
                    <a:pt x="324" y="13224"/>
                  </a:cubicBezTo>
                  <a:cubicBezTo>
                    <a:pt x="756" y="11682"/>
                    <a:pt x="1620" y="10800"/>
                    <a:pt x="2772" y="10580"/>
                  </a:cubicBezTo>
                  <a:cubicBezTo>
                    <a:pt x="3924" y="10359"/>
                    <a:pt x="5364" y="10800"/>
                    <a:pt x="7668" y="12233"/>
                  </a:cubicBezTo>
                  <a:cubicBezTo>
                    <a:pt x="9972" y="13665"/>
                    <a:pt x="13140" y="16090"/>
                    <a:pt x="15300" y="17853"/>
                  </a:cubicBezTo>
                  <a:cubicBezTo>
                    <a:pt x="17460" y="19616"/>
                    <a:pt x="18612" y="20718"/>
                    <a:pt x="19476" y="21159"/>
                  </a:cubicBezTo>
                  <a:cubicBezTo>
                    <a:pt x="20340" y="21600"/>
                    <a:pt x="20916" y="21380"/>
                    <a:pt x="21492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4862575" y="138439"/>
              <a:ext cx="62775" cy="31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65" fill="norm" stroke="1" extrusionOk="0">
                  <a:moveTo>
                    <a:pt x="0" y="0"/>
                  </a:moveTo>
                  <a:cubicBezTo>
                    <a:pt x="4320" y="1160"/>
                    <a:pt x="8640" y="2319"/>
                    <a:pt x="12240" y="4784"/>
                  </a:cubicBezTo>
                  <a:cubicBezTo>
                    <a:pt x="15840" y="7248"/>
                    <a:pt x="18720" y="11017"/>
                    <a:pt x="20160" y="13627"/>
                  </a:cubicBezTo>
                  <a:cubicBezTo>
                    <a:pt x="21600" y="16236"/>
                    <a:pt x="21600" y="17686"/>
                    <a:pt x="20880" y="18846"/>
                  </a:cubicBezTo>
                  <a:cubicBezTo>
                    <a:pt x="20160" y="20005"/>
                    <a:pt x="18720" y="20875"/>
                    <a:pt x="16200" y="21238"/>
                  </a:cubicBezTo>
                  <a:cubicBezTo>
                    <a:pt x="13680" y="21600"/>
                    <a:pt x="10080" y="21455"/>
                    <a:pt x="648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5205475" y="267141"/>
              <a:ext cx="1524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3900" y="3953"/>
                    <a:pt x="7800" y="-1447"/>
                    <a:pt x="11400" y="353"/>
                  </a:cubicBezTo>
                  <a:cubicBezTo>
                    <a:pt x="15000" y="2153"/>
                    <a:pt x="1830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5199126" y="405139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5630926" y="-1"/>
              <a:ext cx="201579" cy="335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252" fill="norm" stroke="1" extrusionOk="0">
                  <a:moveTo>
                    <a:pt x="0" y="4750"/>
                  </a:moveTo>
                  <a:cubicBezTo>
                    <a:pt x="661" y="3409"/>
                    <a:pt x="1322" y="2067"/>
                    <a:pt x="3527" y="1128"/>
                  </a:cubicBezTo>
                  <a:cubicBezTo>
                    <a:pt x="5731" y="189"/>
                    <a:pt x="9478" y="-348"/>
                    <a:pt x="12894" y="256"/>
                  </a:cubicBezTo>
                  <a:cubicBezTo>
                    <a:pt x="16310" y="859"/>
                    <a:pt x="19396" y="2604"/>
                    <a:pt x="20498" y="4884"/>
                  </a:cubicBezTo>
                  <a:cubicBezTo>
                    <a:pt x="21600" y="7165"/>
                    <a:pt x="20718" y="9982"/>
                    <a:pt x="19176" y="12129"/>
                  </a:cubicBezTo>
                  <a:cubicBezTo>
                    <a:pt x="17633" y="14276"/>
                    <a:pt x="15429" y="15751"/>
                    <a:pt x="14216" y="16825"/>
                  </a:cubicBezTo>
                  <a:cubicBezTo>
                    <a:pt x="13004" y="17898"/>
                    <a:pt x="12784" y="18569"/>
                    <a:pt x="13114" y="19240"/>
                  </a:cubicBezTo>
                  <a:cubicBezTo>
                    <a:pt x="13445" y="19910"/>
                    <a:pt x="14327" y="20581"/>
                    <a:pt x="15208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5732526" y="57658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3878326" y="738239"/>
              <a:ext cx="895350" cy="2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613" y="2515"/>
                  </a:moveTo>
                  <a:cubicBezTo>
                    <a:pt x="306" y="4058"/>
                    <a:pt x="0" y="5600"/>
                    <a:pt x="0" y="7143"/>
                  </a:cubicBezTo>
                  <a:cubicBezTo>
                    <a:pt x="0" y="8686"/>
                    <a:pt x="306" y="10229"/>
                    <a:pt x="1506" y="9458"/>
                  </a:cubicBezTo>
                  <a:cubicBezTo>
                    <a:pt x="2706" y="8686"/>
                    <a:pt x="4800" y="5600"/>
                    <a:pt x="6868" y="3286"/>
                  </a:cubicBezTo>
                  <a:cubicBezTo>
                    <a:pt x="8936" y="972"/>
                    <a:pt x="10979" y="-571"/>
                    <a:pt x="13098" y="200"/>
                  </a:cubicBezTo>
                  <a:cubicBezTo>
                    <a:pt x="15217" y="972"/>
                    <a:pt x="17413" y="4058"/>
                    <a:pt x="18843" y="7915"/>
                  </a:cubicBezTo>
                  <a:cubicBezTo>
                    <a:pt x="20272" y="11772"/>
                    <a:pt x="20936" y="16400"/>
                    <a:pt x="21600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3859276" y="887739"/>
              <a:ext cx="793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91" y="1964"/>
                  </a:moveTo>
                  <a:cubicBezTo>
                    <a:pt x="346" y="1309"/>
                    <a:pt x="0" y="655"/>
                    <a:pt x="0" y="327"/>
                  </a:cubicBezTo>
                  <a:cubicBezTo>
                    <a:pt x="0" y="0"/>
                    <a:pt x="346" y="0"/>
                    <a:pt x="1584" y="0"/>
                  </a:cubicBezTo>
                  <a:cubicBezTo>
                    <a:pt x="2822" y="0"/>
                    <a:pt x="4954" y="0"/>
                    <a:pt x="7056" y="1309"/>
                  </a:cubicBezTo>
                  <a:cubicBezTo>
                    <a:pt x="9158" y="2618"/>
                    <a:pt x="11232" y="5236"/>
                    <a:pt x="13421" y="8182"/>
                  </a:cubicBezTo>
                  <a:cubicBezTo>
                    <a:pt x="15610" y="11127"/>
                    <a:pt x="17914" y="14400"/>
                    <a:pt x="19296" y="16691"/>
                  </a:cubicBezTo>
                  <a:cubicBezTo>
                    <a:pt x="20678" y="18982"/>
                    <a:pt x="21139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3716607" y="1840239"/>
              <a:ext cx="206169" cy="575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0146" y="214"/>
                  </a:moveTo>
                  <a:cubicBezTo>
                    <a:pt x="20146" y="175"/>
                    <a:pt x="20146" y="135"/>
                    <a:pt x="20256" y="91"/>
                  </a:cubicBezTo>
                  <a:cubicBezTo>
                    <a:pt x="20366" y="48"/>
                    <a:pt x="20586" y="0"/>
                    <a:pt x="20586" y="0"/>
                  </a:cubicBezTo>
                  <a:cubicBezTo>
                    <a:pt x="20586" y="0"/>
                    <a:pt x="20366" y="48"/>
                    <a:pt x="20035" y="198"/>
                  </a:cubicBezTo>
                  <a:cubicBezTo>
                    <a:pt x="19705" y="349"/>
                    <a:pt x="19264" y="603"/>
                    <a:pt x="19044" y="897"/>
                  </a:cubicBezTo>
                  <a:cubicBezTo>
                    <a:pt x="18823" y="1191"/>
                    <a:pt x="18823" y="1524"/>
                    <a:pt x="18933" y="1850"/>
                  </a:cubicBezTo>
                  <a:cubicBezTo>
                    <a:pt x="19044" y="2175"/>
                    <a:pt x="19264" y="2493"/>
                    <a:pt x="19264" y="2802"/>
                  </a:cubicBezTo>
                  <a:cubicBezTo>
                    <a:pt x="19264" y="3112"/>
                    <a:pt x="19044" y="3413"/>
                    <a:pt x="18933" y="3723"/>
                  </a:cubicBezTo>
                  <a:cubicBezTo>
                    <a:pt x="18823" y="4033"/>
                    <a:pt x="18823" y="4350"/>
                    <a:pt x="18933" y="4648"/>
                  </a:cubicBezTo>
                  <a:cubicBezTo>
                    <a:pt x="19044" y="4946"/>
                    <a:pt x="19264" y="5223"/>
                    <a:pt x="19595" y="5509"/>
                  </a:cubicBezTo>
                  <a:cubicBezTo>
                    <a:pt x="19925" y="5795"/>
                    <a:pt x="20366" y="6089"/>
                    <a:pt x="20697" y="6390"/>
                  </a:cubicBezTo>
                  <a:cubicBezTo>
                    <a:pt x="21027" y="6692"/>
                    <a:pt x="21248" y="7002"/>
                    <a:pt x="21358" y="7311"/>
                  </a:cubicBezTo>
                  <a:cubicBezTo>
                    <a:pt x="21468" y="7621"/>
                    <a:pt x="21468" y="7930"/>
                    <a:pt x="21468" y="8244"/>
                  </a:cubicBezTo>
                  <a:cubicBezTo>
                    <a:pt x="21468" y="8557"/>
                    <a:pt x="21468" y="8875"/>
                    <a:pt x="21468" y="9196"/>
                  </a:cubicBezTo>
                  <a:cubicBezTo>
                    <a:pt x="21468" y="9518"/>
                    <a:pt x="21468" y="9843"/>
                    <a:pt x="21358" y="10169"/>
                  </a:cubicBezTo>
                  <a:cubicBezTo>
                    <a:pt x="21248" y="10494"/>
                    <a:pt x="21027" y="10820"/>
                    <a:pt x="20697" y="11125"/>
                  </a:cubicBezTo>
                  <a:cubicBezTo>
                    <a:pt x="20366" y="11431"/>
                    <a:pt x="19925" y="11717"/>
                    <a:pt x="19264" y="12003"/>
                  </a:cubicBezTo>
                  <a:cubicBezTo>
                    <a:pt x="18603" y="12288"/>
                    <a:pt x="17721" y="12574"/>
                    <a:pt x="16950" y="12856"/>
                  </a:cubicBezTo>
                  <a:cubicBezTo>
                    <a:pt x="16178" y="13138"/>
                    <a:pt x="15517" y="13416"/>
                    <a:pt x="14746" y="13701"/>
                  </a:cubicBezTo>
                  <a:cubicBezTo>
                    <a:pt x="13974" y="13987"/>
                    <a:pt x="13092" y="14281"/>
                    <a:pt x="12321" y="14567"/>
                  </a:cubicBezTo>
                  <a:cubicBezTo>
                    <a:pt x="11550" y="14852"/>
                    <a:pt x="10888" y="15130"/>
                    <a:pt x="10117" y="15412"/>
                  </a:cubicBezTo>
                  <a:cubicBezTo>
                    <a:pt x="9346" y="15694"/>
                    <a:pt x="8464" y="15980"/>
                    <a:pt x="7692" y="16265"/>
                  </a:cubicBezTo>
                  <a:cubicBezTo>
                    <a:pt x="6921" y="16551"/>
                    <a:pt x="6260" y="16837"/>
                    <a:pt x="5599" y="17143"/>
                  </a:cubicBezTo>
                  <a:cubicBezTo>
                    <a:pt x="4937" y="17448"/>
                    <a:pt x="4276" y="17774"/>
                    <a:pt x="3615" y="18103"/>
                  </a:cubicBezTo>
                  <a:cubicBezTo>
                    <a:pt x="2954" y="18433"/>
                    <a:pt x="2292" y="18766"/>
                    <a:pt x="1741" y="19080"/>
                  </a:cubicBezTo>
                  <a:cubicBezTo>
                    <a:pt x="1190" y="19393"/>
                    <a:pt x="750" y="19687"/>
                    <a:pt x="419" y="19977"/>
                  </a:cubicBezTo>
                  <a:cubicBezTo>
                    <a:pt x="88" y="20266"/>
                    <a:pt x="-132" y="20552"/>
                    <a:pt x="88" y="20822"/>
                  </a:cubicBezTo>
                  <a:cubicBezTo>
                    <a:pt x="309" y="21092"/>
                    <a:pt x="970" y="21346"/>
                    <a:pt x="16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3865626" y="1852939"/>
              <a:ext cx="3048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" y="16800"/>
                    <a:pt x="360" y="12000"/>
                    <a:pt x="698" y="10800"/>
                  </a:cubicBezTo>
                  <a:cubicBezTo>
                    <a:pt x="1035" y="9600"/>
                    <a:pt x="1530" y="12000"/>
                    <a:pt x="2070" y="13200"/>
                  </a:cubicBezTo>
                  <a:cubicBezTo>
                    <a:pt x="2610" y="14400"/>
                    <a:pt x="3195" y="14400"/>
                    <a:pt x="3758" y="13200"/>
                  </a:cubicBezTo>
                  <a:cubicBezTo>
                    <a:pt x="4320" y="12000"/>
                    <a:pt x="4860" y="9600"/>
                    <a:pt x="5385" y="7800"/>
                  </a:cubicBezTo>
                  <a:cubicBezTo>
                    <a:pt x="5910" y="6000"/>
                    <a:pt x="6420" y="4800"/>
                    <a:pt x="6960" y="3600"/>
                  </a:cubicBezTo>
                  <a:cubicBezTo>
                    <a:pt x="7500" y="2400"/>
                    <a:pt x="8070" y="1200"/>
                    <a:pt x="8625" y="600"/>
                  </a:cubicBezTo>
                  <a:cubicBezTo>
                    <a:pt x="9180" y="0"/>
                    <a:pt x="9720" y="0"/>
                    <a:pt x="10260" y="0"/>
                  </a:cubicBezTo>
                  <a:cubicBezTo>
                    <a:pt x="10800" y="0"/>
                    <a:pt x="11340" y="0"/>
                    <a:pt x="11880" y="600"/>
                  </a:cubicBezTo>
                  <a:cubicBezTo>
                    <a:pt x="12420" y="1200"/>
                    <a:pt x="12960" y="2400"/>
                    <a:pt x="13545" y="3000"/>
                  </a:cubicBezTo>
                  <a:cubicBezTo>
                    <a:pt x="14130" y="3600"/>
                    <a:pt x="14760" y="3600"/>
                    <a:pt x="15383" y="3600"/>
                  </a:cubicBezTo>
                  <a:cubicBezTo>
                    <a:pt x="16005" y="3600"/>
                    <a:pt x="16620" y="3600"/>
                    <a:pt x="17258" y="3600"/>
                  </a:cubicBezTo>
                  <a:cubicBezTo>
                    <a:pt x="17895" y="3600"/>
                    <a:pt x="18555" y="3600"/>
                    <a:pt x="19200" y="3000"/>
                  </a:cubicBezTo>
                  <a:cubicBezTo>
                    <a:pt x="19845" y="2400"/>
                    <a:pt x="20475" y="1200"/>
                    <a:pt x="20873" y="1200"/>
                  </a:cubicBezTo>
                  <a:cubicBezTo>
                    <a:pt x="21270" y="1200"/>
                    <a:pt x="21435" y="2400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4316476" y="2247922"/>
              <a:ext cx="209550" cy="20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4450"/>
                  </a:moveTo>
                  <a:cubicBezTo>
                    <a:pt x="218" y="3359"/>
                    <a:pt x="436" y="2268"/>
                    <a:pt x="655" y="2268"/>
                  </a:cubicBezTo>
                  <a:cubicBezTo>
                    <a:pt x="873" y="2268"/>
                    <a:pt x="1091" y="3359"/>
                    <a:pt x="1091" y="6304"/>
                  </a:cubicBezTo>
                  <a:cubicBezTo>
                    <a:pt x="1091" y="9250"/>
                    <a:pt x="873" y="14050"/>
                    <a:pt x="655" y="16995"/>
                  </a:cubicBezTo>
                  <a:cubicBezTo>
                    <a:pt x="436" y="19941"/>
                    <a:pt x="218" y="21032"/>
                    <a:pt x="109" y="21032"/>
                  </a:cubicBezTo>
                  <a:cubicBezTo>
                    <a:pt x="0" y="21032"/>
                    <a:pt x="0" y="19941"/>
                    <a:pt x="218" y="17541"/>
                  </a:cubicBezTo>
                  <a:cubicBezTo>
                    <a:pt x="436" y="15141"/>
                    <a:pt x="873" y="11432"/>
                    <a:pt x="1418" y="8923"/>
                  </a:cubicBezTo>
                  <a:cubicBezTo>
                    <a:pt x="1964" y="6413"/>
                    <a:pt x="2618" y="5104"/>
                    <a:pt x="3491" y="4232"/>
                  </a:cubicBezTo>
                  <a:cubicBezTo>
                    <a:pt x="4364" y="3359"/>
                    <a:pt x="5455" y="2923"/>
                    <a:pt x="6436" y="3795"/>
                  </a:cubicBezTo>
                  <a:cubicBezTo>
                    <a:pt x="7418" y="4668"/>
                    <a:pt x="8291" y="6850"/>
                    <a:pt x="8836" y="8595"/>
                  </a:cubicBezTo>
                  <a:cubicBezTo>
                    <a:pt x="9382" y="10341"/>
                    <a:pt x="9600" y="11650"/>
                    <a:pt x="9600" y="13068"/>
                  </a:cubicBezTo>
                  <a:cubicBezTo>
                    <a:pt x="9600" y="14486"/>
                    <a:pt x="9382" y="16013"/>
                    <a:pt x="9273" y="16232"/>
                  </a:cubicBezTo>
                  <a:cubicBezTo>
                    <a:pt x="9164" y="16450"/>
                    <a:pt x="9164" y="15359"/>
                    <a:pt x="9709" y="12850"/>
                  </a:cubicBezTo>
                  <a:cubicBezTo>
                    <a:pt x="10255" y="10341"/>
                    <a:pt x="11345" y="6413"/>
                    <a:pt x="12436" y="4013"/>
                  </a:cubicBezTo>
                  <a:cubicBezTo>
                    <a:pt x="13527" y="1613"/>
                    <a:pt x="14618" y="741"/>
                    <a:pt x="15709" y="304"/>
                  </a:cubicBezTo>
                  <a:cubicBezTo>
                    <a:pt x="16800" y="-132"/>
                    <a:pt x="17891" y="-132"/>
                    <a:pt x="18764" y="523"/>
                  </a:cubicBezTo>
                  <a:cubicBezTo>
                    <a:pt x="19636" y="1177"/>
                    <a:pt x="20291" y="2486"/>
                    <a:pt x="20727" y="6086"/>
                  </a:cubicBezTo>
                  <a:cubicBezTo>
                    <a:pt x="21164" y="9686"/>
                    <a:pt x="21382" y="15577"/>
                    <a:pt x="2160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4591176" y="2265689"/>
              <a:ext cx="138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16436" y="6300"/>
                  </a:moveTo>
                  <a:cubicBezTo>
                    <a:pt x="16109" y="4800"/>
                    <a:pt x="15781" y="3300"/>
                    <a:pt x="14963" y="2100"/>
                  </a:cubicBezTo>
                  <a:cubicBezTo>
                    <a:pt x="14145" y="900"/>
                    <a:pt x="12836" y="0"/>
                    <a:pt x="11527" y="0"/>
                  </a:cubicBezTo>
                  <a:cubicBezTo>
                    <a:pt x="10218" y="0"/>
                    <a:pt x="8909" y="900"/>
                    <a:pt x="6945" y="3900"/>
                  </a:cubicBezTo>
                  <a:cubicBezTo>
                    <a:pt x="4981" y="6900"/>
                    <a:pt x="2363" y="12000"/>
                    <a:pt x="1054" y="15300"/>
                  </a:cubicBezTo>
                  <a:cubicBezTo>
                    <a:pt x="-255" y="18600"/>
                    <a:pt x="-255" y="20100"/>
                    <a:pt x="563" y="20850"/>
                  </a:cubicBezTo>
                  <a:cubicBezTo>
                    <a:pt x="1381" y="21600"/>
                    <a:pt x="3018" y="21600"/>
                    <a:pt x="5145" y="20250"/>
                  </a:cubicBezTo>
                  <a:cubicBezTo>
                    <a:pt x="7272" y="18900"/>
                    <a:pt x="9890" y="16200"/>
                    <a:pt x="11690" y="14250"/>
                  </a:cubicBezTo>
                  <a:cubicBezTo>
                    <a:pt x="13490" y="12300"/>
                    <a:pt x="14472" y="11100"/>
                    <a:pt x="15127" y="9750"/>
                  </a:cubicBezTo>
                  <a:cubicBezTo>
                    <a:pt x="15781" y="8400"/>
                    <a:pt x="16109" y="6900"/>
                    <a:pt x="16272" y="7050"/>
                  </a:cubicBezTo>
                  <a:cubicBezTo>
                    <a:pt x="16436" y="7200"/>
                    <a:pt x="16436" y="9000"/>
                    <a:pt x="17254" y="11700"/>
                  </a:cubicBezTo>
                  <a:cubicBezTo>
                    <a:pt x="18072" y="14400"/>
                    <a:pt x="19709" y="18000"/>
                    <a:pt x="213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4765063" y="2240420"/>
              <a:ext cx="161013" cy="21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07" fill="norm" stroke="1" extrusionOk="0">
                  <a:moveTo>
                    <a:pt x="300" y="2503"/>
                  </a:moveTo>
                  <a:cubicBezTo>
                    <a:pt x="20" y="1455"/>
                    <a:pt x="-261" y="406"/>
                    <a:pt x="440" y="92"/>
                  </a:cubicBezTo>
                  <a:cubicBezTo>
                    <a:pt x="1142" y="-223"/>
                    <a:pt x="2825" y="196"/>
                    <a:pt x="4929" y="2503"/>
                  </a:cubicBezTo>
                  <a:cubicBezTo>
                    <a:pt x="7033" y="4810"/>
                    <a:pt x="9557" y="9004"/>
                    <a:pt x="10399" y="12255"/>
                  </a:cubicBezTo>
                  <a:cubicBezTo>
                    <a:pt x="11240" y="15505"/>
                    <a:pt x="10399" y="17812"/>
                    <a:pt x="9277" y="19280"/>
                  </a:cubicBezTo>
                  <a:cubicBezTo>
                    <a:pt x="8155" y="20748"/>
                    <a:pt x="6752" y="21377"/>
                    <a:pt x="5770" y="21167"/>
                  </a:cubicBezTo>
                  <a:cubicBezTo>
                    <a:pt x="4788" y="20958"/>
                    <a:pt x="4227" y="19909"/>
                    <a:pt x="5069" y="17288"/>
                  </a:cubicBezTo>
                  <a:cubicBezTo>
                    <a:pt x="5910" y="14666"/>
                    <a:pt x="8155" y="10472"/>
                    <a:pt x="9838" y="7956"/>
                  </a:cubicBezTo>
                  <a:cubicBezTo>
                    <a:pt x="11521" y="5439"/>
                    <a:pt x="12643" y="4600"/>
                    <a:pt x="13064" y="4810"/>
                  </a:cubicBezTo>
                  <a:cubicBezTo>
                    <a:pt x="13484" y="5020"/>
                    <a:pt x="13204" y="6278"/>
                    <a:pt x="12783" y="7536"/>
                  </a:cubicBezTo>
                  <a:cubicBezTo>
                    <a:pt x="12362" y="8794"/>
                    <a:pt x="11801" y="10053"/>
                    <a:pt x="12082" y="11626"/>
                  </a:cubicBezTo>
                  <a:cubicBezTo>
                    <a:pt x="12362" y="13198"/>
                    <a:pt x="13484" y="15086"/>
                    <a:pt x="15168" y="16239"/>
                  </a:cubicBezTo>
                  <a:cubicBezTo>
                    <a:pt x="16851" y="17393"/>
                    <a:pt x="19095" y="17812"/>
                    <a:pt x="21339" y="18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5043534" y="2169440"/>
              <a:ext cx="117492" cy="29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213" fill="norm" stroke="1" extrusionOk="0">
                  <a:moveTo>
                    <a:pt x="20672" y="3290"/>
                  </a:moveTo>
                  <a:cubicBezTo>
                    <a:pt x="19927" y="2370"/>
                    <a:pt x="19182" y="1451"/>
                    <a:pt x="17134" y="762"/>
                  </a:cubicBezTo>
                  <a:cubicBezTo>
                    <a:pt x="15086" y="73"/>
                    <a:pt x="11734" y="-387"/>
                    <a:pt x="8755" y="456"/>
                  </a:cubicBezTo>
                  <a:cubicBezTo>
                    <a:pt x="5775" y="1298"/>
                    <a:pt x="3169" y="3443"/>
                    <a:pt x="1493" y="6277"/>
                  </a:cubicBezTo>
                  <a:cubicBezTo>
                    <a:pt x="-183" y="9111"/>
                    <a:pt x="-928" y="12634"/>
                    <a:pt x="1865" y="15239"/>
                  </a:cubicBezTo>
                  <a:cubicBezTo>
                    <a:pt x="4658" y="17843"/>
                    <a:pt x="10989" y="19528"/>
                    <a:pt x="17320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5186425" y="2214889"/>
              <a:ext cx="152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4320"/>
                    <a:pt x="7800" y="8640"/>
                    <a:pt x="11400" y="12240"/>
                  </a:cubicBezTo>
                  <a:cubicBezTo>
                    <a:pt x="15000" y="15840"/>
                    <a:pt x="183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5211826" y="2233939"/>
              <a:ext cx="1524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2810"/>
                    <a:pt x="15000" y="5620"/>
                    <a:pt x="11550" y="8780"/>
                  </a:cubicBezTo>
                  <a:cubicBezTo>
                    <a:pt x="8100" y="11941"/>
                    <a:pt x="4500" y="15454"/>
                    <a:pt x="2550" y="17649"/>
                  </a:cubicBezTo>
                  <a:cubicBezTo>
                    <a:pt x="600" y="19844"/>
                    <a:pt x="300" y="20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5383276" y="2443489"/>
              <a:ext cx="44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440"/>
                    <a:pt x="11314" y="2880"/>
                    <a:pt x="7714" y="6480"/>
                  </a:cubicBezTo>
                  <a:cubicBezTo>
                    <a:pt x="4114" y="10080"/>
                    <a:pt x="2057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5497576" y="2195839"/>
              <a:ext cx="1206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6545"/>
                    <a:pt x="10611" y="13091"/>
                    <a:pt x="14211" y="16691"/>
                  </a:cubicBezTo>
                  <a:cubicBezTo>
                    <a:pt x="17811" y="20291"/>
                    <a:pt x="19705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5581827" y="2259339"/>
              <a:ext cx="745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5449"/>
                    <a:pt x="6718" y="10897"/>
                    <a:pt x="3118" y="14205"/>
                  </a:cubicBezTo>
                  <a:cubicBezTo>
                    <a:pt x="-482" y="17514"/>
                    <a:pt x="-482" y="18681"/>
                    <a:pt x="718" y="19557"/>
                  </a:cubicBezTo>
                  <a:cubicBezTo>
                    <a:pt x="1918" y="20432"/>
                    <a:pt x="4318" y="21016"/>
                    <a:pt x="6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5732525" y="2170439"/>
              <a:ext cx="8207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0" y="0"/>
                  </a:moveTo>
                  <a:cubicBezTo>
                    <a:pt x="2700" y="0"/>
                    <a:pt x="5400" y="0"/>
                    <a:pt x="8640" y="747"/>
                  </a:cubicBezTo>
                  <a:cubicBezTo>
                    <a:pt x="11880" y="1494"/>
                    <a:pt x="15660" y="2989"/>
                    <a:pt x="18090" y="5434"/>
                  </a:cubicBezTo>
                  <a:cubicBezTo>
                    <a:pt x="20520" y="7879"/>
                    <a:pt x="21600" y="11275"/>
                    <a:pt x="20520" y="13992"/>
                  </a:cubicBezTo>
                  <a:cubicBezTo>
                    <a:pt x="19440" y="16709"/>
                    <a:pt x="16200" y="18747"/>
                    <a:pt x="13230" y="19902"/>
                  </a:cubicBezTo>
                  <a:cubicBezTo>
                    <a:pt x="10260" y="21057"/>
                    <a:pt x="7560" y="21328"/>
                    <a:pt x="4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5975942" y="2278389"/>
              <a:ext cx="18203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79" y="0"/>
                  </a:moveTo>
                  <a:cubicBezTo>
                    <a:pt x="14567" y="864"/>
                    <a:pt x="12056" y="1728"/>
                    <a:pt x="9544" y="3024"/>
                  </a:cubicBezTo>
                  <a:cubicBezTo>
                    <a:pt x="7033" y="4320"/>
                    <a:pt x="4521" y="6048"/>
                    <a:pt x="2763" y="7488"/>
                  </a:cubicBezTo>
                  <a:cubicBezTo>
                    <a:pt x="1005" y="8928"/>
                    <a:pt x="0" y="10080"/>
                    <a:pt x="0" y="11088"/>
                  </a:cubicBezTo>
                  <a:cubicBezTo>
                    <a:pt x="0" y="12096"/>
                    <a:pt x="1005" y="12960"/>
                    <a:pt x="4144" y="14112"/>
                  </a:cubicBezTo>
                  <a:cubicBezTo>
                    <a:pt x="7284" y="15264"/>
                    <a:pt x="12558" y="16704"/>
                    <a:pt x="15823" y="18000"/>
                  </a:cubicBezTo>
                  <a:cubicBezTo>
                    <a:pt x="19088" y="19296"/>
                    <a:pt x="20344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5992876" y="2468889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800"/>
                    <a:pt x="11829" y="12000"/>
                    <a:pt x="15429" y="8400"/>
                  </a:cubicBezTo>
                  <a:cubicBezTo>
                    <a:pt x="19029" y="4800"/>
                    <a:pt x="203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6305034" y="2274370"/>
              <a:ext cx="170442" cy="283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24" fill="norm" stroke="1" extrusionOk="0">
                  <a:moveTo>
                    <a:pt x="15073" y="784"/>
                  </a:moveTo>
                  <a:cubicBezTo>
                    <a:pt x="16673" y="304"/>
                    <a:pt x="18273" y="-176"/>
                    <a:pt x="19073" y="64"/>
                  </a:cubicBezTo>
                  <a:cubicBezTo>
                    <a:pt x="19873" y="304"/>
                    <a:pt x="19873" y="1264"/>
                    <a:pt x="18140" y="3504"/>
                  </a:cubicBezTo>
                  <a:cubicBezTo>
                    <a:pt x="16406" y="5744"/>
                    <a:pt x="12940" y="9264"/>
                    <a:pt x="10273" y="11664"/>
                  </a:cubicBezTo>
                  <a:cubicBezTo>
                    <a:pt x="7606" y="14064"/>
                    <a:pt x="5740" y="15344"/>
                    <a:pt x="4140" y="16064"/>
                  </a:cubicBezTo>
                  <a:cubicBezTo>
                    <a:pt x="2540" y="16784"/>
                    <a:pt x="1206" y="16944"/>
                    <a:pt x="540" y="16624"/>
                  </a:cubicBezTo>
                  <a:cubicBezTo>
                    <a:pt x="-127" y="16304"/>
                    <a:pt x="-127" y="15504"/>
                    <a:pt x="273" y="14624"/>
                  </a:cubicBezTo>
                  <a:cubicBezTo>
                    <a:pt x="673" y="13744"/>
                    <a:pt x="1473" y="12784"/>
                    <a:pt x="2540" y="12064"/>
                  </a:cubicBezTo>
                  <a:cubicBezTo>
                    <a:pt x="3606" y="11344"/>
                    <a:pt x="4940" y="10864"/>
                    <a:pt x="6006" y="10944"/>
                  </a:cubicBezTo>
                  <a:cubicBezTo>
                    <a:pt x="7073" y="11024"/>
                    <a:pt x="7873" y="11664"/>
                    <a:pt x="10406" y="13504"/>
                  </a:cubicBezTo>
                  <a:cubicBezTo>
                    <a:pt x="12940" y="15344"/>
                    <a:pt x="17206" y="18384"/>
                    <a:pt x="21473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4157725" y="3220306"/>
              <a:ext cx="3048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0" y="10800"/>
                    <a:pt x="11100" y="0"/>
                    <a:pt x="14700" y="0"/>
                  </a:cubicBezTo>
                  <a:cubicBezTo>
                    <a:pt x="18300" y="0"/>
                    <a:pt x="1995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4157725" y="3307089"/>
              <a:ext cx="273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5600"/>
                    <a:pt x="11051" y="9600"/>
                    <a:pt x="14651" y="6000"/>
                  </a:cubicBezTo>
                  <a:cubicBezTo>
                    <a:pt x="18251" y="2400"/>
                    <a:pt x="1992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4392676" y="3129289"/>
              <a:ext cx="12911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4" y="800"/>
                    <a:pt x="708" y="1600"/>
                    <a:pt x="4072" y="3040"/>
                  </a:cubicBezTo>
                  <a:cubicBezTo>
                    <a:pt x="7436" y="4480"/>
                    <a:pt x="13810" y="6560"/>
                    <a:pt x="17351" y="8000"/>
                  </a:cubicBezTo>
                  <a:cubicBezTo>
                    <a:pt x="20892" y="9440"/>
                    <a:pt x="21600" y="10240"/>
                    <a:pt x="21600" y="11040"/>
                  </a:cubicBezTo>
                  <a:cubicBezTo>
                    <a:pt x="21600" y="11840"/>
                    <a:pt x="20892" y="12640"/>
                    <a:pt x="17882" y="14400"/>
                  </a:cubicBezTo>
                  <a:cubicBezTo>
                    <a:pt x="14872" y="16160"/>
                    <a:pt x="9561" y="18880"/>
                    <a:pt x="4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4094337" y="3141989"/>
              <a:ext cx="15229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20125" y="0"/>
                  </a:moveTo>
                  <a:cubicBezTo>
                    <a:pt x="16039" y="1473"/>
                    <a:pt x="11952" y="2945"/>
                    <a:pt x="8450" y="4745"/>
                  </a:cubicBezTo>
                  <a:cubicBezTo>
                    <a:pt x="4947" y="6545"/>
                    <a:pt x="2028" y="8673"/>
                    <a:pt x="715" y="10145"/>
                  </a:cubicBezTo>
                  <a:cubicBezTo>
                    <a:pt x="-599" y="11618"/>
                    <a:pt x="-307" y="12436"/>
                    <a:pt x="3342" y="14236"/>
                  </a:cubicBezTo>
                  <a:cubicBezTo>
                    <a:pt x="6990" y="16036"/>
                    <a:pt x="13996" y="18818"/>
                    <a:pt x="210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4792726" y="3170956"/>
              <a:ext cx="190500" cy="27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3160"/>
                  </a:moveTo>
                  <a:cubicBezTo>
                    <a:pt x="0" y="1851"/>
                    <a:pt x="0" y="542"/>
                    <a:pt x="480" y="133"/>
                  </a:cubicBezTo>
                  <a:cubicBezTo>
                    <a:pt x="960" y="-276"/>
                    <a:pt x="1920" y="215"/>
                    <a:pt x="3720" y="2179"/>
                  </a:cubicBezTo>
                  <a:cubicBezTo>
                    <a:pt x="5520" y="4142"/>
                    <a:pt x="8160" y="7579"/>
                    <a:pt x="10560" y="10688"/>
                  </a:cubicBezTo>
                  <a:cubicBezTo>
                    <a:pt x="12960" y="13797"/>
                    <a:pt x="15120" y="16579"/>
                    <a:pt x="16800" y="18460"/>
                  </a:cubicBezTo>
                  <a:cubicBezTo>
                    <a:pt x="18480" y="20342"/>
                    <a:pt x="19680" y="21324"/>
                    <a:pt x="20400" y="21160"/>
                  </a:cubicBezTo>
                  <a:cubicBezTo>
                    <a:pt x="21120" y="20997"/>
                    <a:pt x="21360" y="19688"/>
                    <a:pt x="21600" y="18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4809659" y="3173739"/>
              <a:ext cx="186268" cy="25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21600" y="0"/>
                  </a:moveTo>
                  <a:cubicBezTo>
                    <a:pt x="19145" y="2160"/>
                    <a:pt x="16691" y="4320"/>
                    <a:pt x="13500" y="7290"/>
                  </a:cubicBezTo>
                  <a:cubicBezTo>
                    <a:pt x="10309" y="10260"/>
                    <a:pt x="6382" y="14040"/>
                    <a:pt x="3805" y="16650"/>
                  </a:cubicBezTo>
                  <a:cubicBezTo>
                    <a:pt x="1227" y="19260"/>
                    <a:pt x="0" y="20700"/>
                    <a:pt x="0" y="21150"/>
                  </a:cubicBezTo>
                  <a:cubicBezTo>
                    <a:pt x="0" y="21600"/>
                    <a:pt x="1227" y="21060"/>
                    <a:pt x="2455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5037932" y="3218189"/>
              <a:ext cx="19294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1401" y="0"/>
                  </a:moveTo>
                  <a:cubicBezTo>
                    <a:pt x="16236" y="3716"/>
                    <a:pt x="11071" y="7432"/>
                    <a:pt x="7784" y="9639"/>
                  </a:cubicBezTo>
                  <a:cubicBezTo>
                    <a:pt x="4497" y="11845"/>
                    <a:pt x="3088" y="12542"/>
                    <a:pt x="1914" y="13355"/>
                  </a:cubicBezTo>
                  <a:cubicBezTo>
                    <a:pt x="740" y="14168"/>
                    <a:pt x="-199" y="15097"/>
                    <a:pt x="36" y="15794"/>
                  </a:cubicBezTo>
                  <a:cubicBezTo>
                    <a:pt x="271" y="16490"/>
                    <a:pt x="1679" y="16955"/>
                    <a:pt x="4379" y="17419"/>
                  </a:cubicBezTo>
                  <a:cubicBezTo>
                    <a:pt x="7079" y="17884"/>
                    <a:pt x="11071" y="18348"/>
                    <a:pt x="13653" y="19045"/>
                  </a:cubicBezTo>
                  <a:cubicBezTo>
                    <a:pt x="16236" y="19742"/>
                    <a:pt x="17410" y="20671"/>
                    <a:pt x="185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5065776" y="3427739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48" y="21600"/>
                    <a:pt x="12096" y="21600"/>
                    <a:pt x="15696" y="18000"/>
                  </a:cubicBezTo>
                  <a:cubicBezTo>
                    <a:pt x="19296" y="14400"/>
                    <a:pt x="2044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5257334" y="3211839"/>
              <a:ext cx="26564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21514" y="0"/>
                  </a:moveTo>
                  <a:cubicBezTo>
                    <a:pt x="20314" y="1600"/>
                    <a:pt x="19114" y="3200"/>
                    <a:pt x="16800" y="5700"/>
                  </a:cubicBezTo>
                  <a:cubicBezTo>
                    <a:pt x="14485" y="8200"/>
                    <a:pt x="11057" y="11600"/>
                    <a:pt x="8828" y="13500"/>
                  </a:cubicBezTo>
                  <a:cubicBezTo>
                    <a:pt x="6600" y="15400"/>
                    <a:pt x="5571" y="15800"/>
                    <a:pt x="4628" y="16000"/>
                  </a:cubicBezTo>
                  <a:cubicBezTo>
                    <a:pt x="3685" y="16200"/>
                    <a:pt x="2828" y="16200"/>
                    <a:pt x="2057" y="15900"/>
                  </a:cubicBezTo>
                  <a:cubicBezTo>
                    <a:pt x="1285" y="15600"/>
                    <a:pt x="600" y="15000"/>
                    <a:pt x="257" y="14200"/>
                  </a:cubicBezTo>
                  <a:cubicBezTo>
                    <a:pt x="-86" y="13400"/>
                    <a:pt x="-86" y="12400"/>
                    <a:pt x="257" y="11600"/>
                  </a:cubicBezTo>
                  <a:cubicBezTo>
                    <a:pt x="600" y="10800"/>
                    <a:pt x="1285" y="10200"/>
                    <a:pt x="2571" y="9900"/>
                  </a:cubicBezTo>
                  <a:cubicBezTo>
                    <a:pt x="3857" y="9600"/>
                    <a:pt x="5743" y="9600"/>
                    <a:pt x="8314" y="10700"/>
                  </a:cubicBezTo>
                  <a:cubicBezTo>
                    <a:pt x="10885" y="11800"/>
                    <a:pt x="14143" y="14000"/>
                    <a:pt x="16285" y="16000"/>
                  </a:cubicBezTo>
                  <a:cubicBezTo>
                    <a:pt x="18428" y="18000"/>
                    <a:pt x="19457" y="19800"/>
                    <a:pt x="204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5783326" y="3268989"/>
              <a:ext cx="12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5765977" y="3195818"/>
              <a:ext cx="214200" cy="24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55" fill="norm" stroke="1" extrusionOk="0">
                  <a:moveTo>
                    <a:pt x="1101" y="13467"/>
                  </a:moveTo>
                  <a:cubicBezTo>
                    <a:pt x="465" y="10721"/>
                    <a:pt x="-170" y="7975"/>
                    <a:pt x="42" y="5779"/>
                  </a:cubicBezTo>
                  <a:cubicBezTo>
                    <a:pt x="254" y="3582"/>
                    <a:pt x="1312" y="1935"/>
                    <a:pt x="3430" y="928"/>
                  </a:cubicBezTo>
                  <a:cubicBezTo>
                    <a:pt x="5548" y="-79"/>
                    <a:pt x="8724" y="-445"/>
                    <a:pt x="11477" y="745"/>
                  </a:cubicBezTo>
                  <a:cubicBezTo>
                    <a:pt x="14230" y="1935"/>
                    <a:pt x="16559" y="4680"/>
                    <a:pt x="17936" y="8158"/>
                  </a:cubicBezTo>
                  <a:cubicBezTo>
                    <a:pt x="19312" y="11636"/>
                    <a:pt x="19736" y="15847"/>
                    <a:pt x="20159" y="18135"/>
                  </a:cubicBezTo>
                  <a:cubicBezTo>
                    <a:pt x="20583" y="20423"/>
                    <a:pt x="21006" y="20789"/>
                    <a:pt x="21430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6107176" y="3180089"/>
              <a:ext cx="133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343"/>
                    <a:pt x="3429" y="686"/>
                    <a:pt x="7029" y="4286"/>
                  </a:cubicBezTo>
                  <a:cubicBezTo>
                    <a:pt x="10629" y="7886"/>
                    <a:pt x="16114" y="14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6217242" y="3224539"/>
              <a:ext cx="6773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4971"/>
                    <a:pt x="8100" y="9943"/>
                    <a:pt x="4387" y="13371"/>
                  </a:cubicBezTo>
                  <a:cubicBezTo>
                    <a:pt x="675" y="16800"/>
                    <a:pt x="0" y="18686"/>
                    <a:pt x="0" y="19800"/>
                  </a:cubicBezTo>
                  <a:cubicBezTo>
                    <a:pt x="0" y="20914"/>
                    <a:pt x="675" y="21257"/>
                    <a:pt x="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6361154" y="3262639"/>
              <a:ext cx="15877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17908" y="0"/>
                  </a:moveTo>
                  <a:cubicBezTo>
                    <a:pt x="13361" y="2880"/>
                    <a:pt x="8814" y="5760"/>
                    <a:pt x="5972" y="7920"/>
                  </a:cubicBezTo>
                  <a:cubicBezTo>
                    <a:pt x="3130" y="10080"/>
                    <a:pt x="1993" y="11520"/>
                    <a:pt x="1140" y="12960"/>
                  </a:cubicBezTo>
                  <a:cubicBezTo>
                    <a:pt x="287" y="14400"/>
                    <a:pt x="-281" y="15840"/>
                    <a:pt x="145" y="16704"/>
                  </a:cubicBezTo>
                  <a:cubicBezTo>
                    <a:pt x="572" y="17568"/>
                    <a:pt x="1993" y="17856"/>
                    <a:pt x="5687" y="18576"/>
                  </a:cubicBezTo>
                  <a:cubicBezTo>
                    <a:pt x="9382" y="19296"/>
                    <a:pt x="15351" y="20448"/>
                    <a:pt x="213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6367525" y="3453139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6565652" y="3261508"/>
              <a:ext cx="176524" cy="2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13" fill="norm" stroke="1" extrusionOk="0">
                  <a:moveTo>
                    <a:pt x="19131" y="1791"/>
                  </a:moveTo>
                  <a:cubicBezTo>
                    <a:pt x="19902" y="852"/>
                    <a:pt x="20674" y="-87"/>
                    <a:pt x="20931" y="7"/>
                  </a:cubicBezTo>
                  <a:cubicBezTo>
                    <a:pt x="21188" y="101"/>
                    <a:pt x="20931" y="1228"/>
                    <a:pt x="19259" y="3294"/>
                  </a:cubicBezTo>
                  <a:cubicBezTo>
                    <a:pt x="17588" y="5360"/>
                    <a:pt x="14502" y="8365"/>
                    <a:pt x="12059" y="10619"/>
                  </a:cubicBezTo>
                  <a:cubicBezTo>
                    <a:pt x="9616" y="12873"/>
                    <a:pt x="7816" y="14376"/>
                    <a:pt x="6274" y="15315"/>
                  </a:cubicBezTo>
                  <a:cubicBezTo>
                    <a:pt x="4731" y="16254"/>
                    <a:pt x="3445" y="16630"/>
                    <a:pt x="2416" y="16442"/>
                  </a:cubicBezTo>
                  <a:cubicBezTo>
                    <a:pt x="1388" y="16254"/>
                    <a:pt x="616" y="15503"/>
                    <a:pt x="231" y="14563"/>
                  </a:cubicBezTo>
                  <a:cubicBezTo>
                    <a:pt x="-155" y="13624"/>
                    <a:pt x="-155" y="12497"/>
                    <a:pt x="1002" y="11558"/>
                  </a:cubicBezTo>
                  <a:cubicBezTo>
                    <a:pt x="2159" y="10619"/>
                    <a:pt x="4474" y="9868"/>
                    <a:pt x="7174" y="10525"/>
                  </a:cubicBezTo>
                  <a:cubicBezTo>
                    <a:pt x="9874" y="11183"/>
                    <a:pt x="12959" y="13249"/>
                    <a:pt x="15402" y="15315"/>
                  </a:cubicBezTo>
                  <a:cubicBezTo>
                    <a:pt x="17845" y="17381"/>
                    <a:pt x="19645" y="19447"/>
                    <a:pt x="21445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97768" y="4507377"/>
              <a:ext cx="218209" cy="367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10" fill="norm" stroke="1" extrusionOk="0">
                  <a:moveTo>
                    <a:pt x="2693" y="8139"/>
                  </a:moveTo>
                  <a:cubicBezTo>
                    <a:pt x="2693" y="11965"/>
                    <a:pt x="2693" y="15791"/>
                    <a:pt x="2590" y="18136"/>
                  </a:cubicBezTo>
                  <a:cubicBezTo>
                    <a:pt x="2487" y="20482"/>
                    <a:pt x="2282" y="21346"/>
                    <a:pt x="1870" y="21407"/>
                  </a:cubicBezTo>
                  <a:cubicBezTo>
                    <a:pt x="1459" y="21469"/>
                    <a:pt x="842" y="20728"/>
                    <a:pt x="430" y="18383"/>
                  </a:cubicBezTo>
                  <a:cubicBezTo>
                    <a:pt x="19" y="16038"/>
                    <a:pt x="-187" y="12088"/>
                    <a:pt x="224" y="8818"/>
                  </a:cubicBezTo>
                  <a:cubicBezTo>
                    <a:pt x="636" y="5547"/>
                    <a:pt x="1664" y="2955"/>
                    <a:pt x="2693" y="1535"/>
                  </a:cubicBezTo>
                  <a:cubicBezTo>
                    <a:pt x="3722" y="116"/>
                    <a:pt x="4750" y="-131"/>
                    <a:pt x="6910" y="54"/>
                  </a:cubicBezTo>
                  <a:cubicBezTo>
                    <a:pt x="9070" y="239"/>
                    <a:pt x="12362" y="856"/>
                    <a:pt x="15036" y="2461"/>
                  </a:cubicBezTo>
                  <a:cubicBezTo>
                    <a:pt x="17710" y="4066"/>
                    <a:pt x="19767" y="6658"/>
                    <a:pt x="20590" y="9250"/>
                  </a:cubicBezTo>
                  <a:cubicBezTo>
                    <a:pt x="21413" y="11842"/>
                    <a:pt x="21002" y="14434"/>
                    <a:pt x="20693" y="16100"/>
                  </a:cubicBezTo>
                  <a:cubicBezTo>
                    <a:pt x="20384" y="17766"/>
                    <a:pt x="20179" y="18507"/>
                    <a:pt x="20282" y="18445"/>
                  </a:cubicBezTo>
                  <a:cubicBezTo>
                    <a:pt x="20384" y="18383"/>
                    <a:pt x="20796" y="17519"/>
                    <a:pt x="21207" y="16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760476" y="4589789"/>
              <a:ext cx="2222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909"/>
                    <a:pt x="10286" y="9818"/>
                    <a:pt x="13886" y="13418"/>
                  </a:cubicBezTo>
                  <a:cubicBezTo>
                    <a:pt x="17486" y="17018"/>
                    <a:pt x="19543" y="19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944096" y="4589789"/>
              <a:ext cx="83080" cy="32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78" fill="norm" stroke="1" extrusionOk="0">
                  <a:moveTo>
                    <a:pt x="21195" y="0"/>
                  </a:moveTo>
                  <a:cubicBezTo>
                    <a:pt x="19035" y="3366"/>
                    <a:pt x="16875" y="6732"/>
                    <a:pt x="13635" y="9958"/>
                  </a:cubicBezTo>
                  <a:cubicBezTo>
                    <a:pt x="10395" y="13184"/>
                    <a:pt x="6075" y="16270"/>
                    <a:pt x="3375" y="18304"/>
                  </a:cubicBezTo>
                  <a:cubicBezTo>
                    <a:pt x="675" y="20338"/>
                    <a:pt x="-405" y="21319"/>
                    <a:pt x="135" y="21460"/>
                  </a:cubicBezTo>
                  <a:cubicBezTo>
                    <a:pt x="675" y="21600"/>
                    <a:pt x="2835" y="20899"/>
                    <a:pt x="4995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285699" y="4640589"/>
              <a:ext cx="24487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18280" y="3503"/>
                  </a:moveTo>
                  <a:cubicBezTo>
                    <a:pt x="18829" y="2724"/>
                    <a:pt x="19378" y="1946"/>
                    <a:pt x="20019" y="1265"/>
                  </a:cubicBezTo>
                  <a:cubicBezTo>
                    <a:pt x="20660" y="584"/>
                    <a:pt x="21392" y="0"/>
                    <a:pt x="21117" y="0"/>
                  </a:cubicBezTo>
                  <a:cubicBezTo>
                    <a:pt x="20843" y="0"/>
                    <a:pt x="19561" y="584"/>
                    <a:pt x="16541" y="2238"/>
                  </a:cubicBezTo>
                  <a:cubicBezTo>
                    <a:pt x="13521" y="3892"/>
                    <a:pt x="8761" y="6616"/>
                    <a:pt x="5741" y="8562"/>
                  </a:cubicBezTo>
                  <a:cubicBezTo>
                    <a:pt x="2721" y="10508"/>
                    <a:pt x="1439" y="11676"/>
                    <a:pt x="707" y="12746"/>
                  </a:cubicBezTo>
                  <a:cubicBezTo>
                    <a:pt x="-25" y="13816"/>
                    <a:pt x="-208" y="14789"/>
                    <a:pt x="250" y="15373"/>
                  </a:cubicBezTo>
                  <a:cubicBezTo>
                    <a:pt x="707" y="15957"/>
                    <a:pt x="1806" y="16151"/>
                    <a:pt x="4551" y="16443"/>
                  </a:cubicBezTo>
                  <a:cubicBezTo>
                    <a:pt x="7297" y="16735"/>
                    <a:pt x="11690" y="17124"/>
                    <a:pt x="14345" y="17514"/>
                  </a:cubicBezTo>
                  <a:cubicBezTo>
                    <a:pt x="16999" y="17903"/>
                    <a:pt x="17914" y="18292"/>
                    <a:pt x="18372" y="18973"/>
                  </a:cubicBezTo>
                  <a:cubicBezTo>
                    <a:pt x="18829" y="19654"/>
                    <a:pt x="18829" y="20627"/>
                    <a:pt x="188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357376" y="4900939"/>
              <a:ext cx="228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1844123" y="4672339"/>
              <a:ext cx="22445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20195" y="0"/>
                  </a:moveTo>
                  <a:cubicBezTo>
                    <a:pt x="17772" y="4235"/>
                    <a:pt x="15350" y="8471"/>
                    <a:pt x="13129" y="11224"/>
                  </a:cubicBezTo>
                  <a:cubicBezTo>
                    <a:pt x="10909" y="13976"/>
                    <a:pt x="8890" y="15247"/>
                    <a:pt x="7275" y="15988"/>
                  </a:cubicBezTo>
                  <a:cubicBezTo>
                    <a:pt x="5660" y="16729"/>
                    <a:pt x="4449" y="16941"/>
                    <a:pt x="3339" y="16729"/>
                  </a:cubicBezTo>
                  <a:cubicBezTo>
                    <a:pt x="2228" y="16518"/>
                    <a:pt x="1219" y="15882"/>
                    <a:pt x="613" y="14929"/>
                  </a:cubicBezTo>
                  <a:cubicBezTo>
                    <a:pt x="8" y="13976"/>
                    <a:pt x="-194" y="12706"/>
                    <a:pt x="210" y="11541"/>
                  </a:cubicBezTo>
                  <a:cubicBezTo>
                    <a:pt x="613" y="10376"/>
                    <a:pt x="1623" y="9318"/>
                    <a:pt x="3238" y="8682"/>
                  </a:cubicBezTo>
                  <a:cubicBezTo>
                    <a:pt x="4853" y="8047"/>
                    <a:pt x="7073" y="7835"/>
                    <a:pt x="9193" y="8788"/>
                  </a:cubicBezTo>
                  <a:cubicBezTo>
                    <a:pt x="11313" y="9741"/>
                    <a:pt x="13331" y="11859"/>
                    <a:pt x="15350" y="14188"/>
                  </a:cubicBezTo>
                  <a:cubicBezTo>
                    <a:pt x="17369" y="16518"/>
                    <a:pt x="19387" y="19059"/>
                    <a:pt x="214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2106676" y="4538989"/>
              <a:ext cx="170978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10930" y="0"/>
                  </a:moveTo>
                  <a:cubicBezTo>
                    <a:pt x="14313" y="1479"/>
                    <a:pt x="17696" y="2959"/>
                    <a:pt x="19518" y="5375"/>
                  </a:cubicBezTo>
                  <a:cubicBezTo>
                    <a:pt x="21340" y="7792"/>
                    <a:pt x="21600" y="11145"/>
                    <a:pt x="19778" y="13858"/>
                  </a:cubicBezTo>
                  <a:cubicBezTo>
                    <a:pt x="17957" y="16570"/>
                    <a:pt x="14053" y="18641"/>
                    <a:pt x="10410" y="19825"/>
                  </a:cubicBezTo>
                  <a:cubicBezTo>
                    <a:pt x="6766" y="21008"/>
                    <a:pt x="3383" y="21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887476" y="5123615"/>
              <a:ext cx="844550" cy="4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879"/>
                  </a:moveTo>
                  <a:cubicBezTo>
                    <a:pt x="1949" y="1850"/>
                    <a:pt x="3898" y="822"/>
                    <a:pt x="5928" y="307"/>
                  </a:cubicBezTo>
                  <a:cubicBezTo>
                    <a:pt x="7958" y="-207"/>
                    <a:pt x="10069" y="-207"/>
                    <a:pt x="12072" y="1336"/>
                  </a:cubicBezTo>
                  <a:cubicBezTo>
                    <a:pt x="14075" y="2879"/>
                    <a:pt x="15970" y="5964"/>
                    <a:pt x="17540" y="9564"/>
                  </a:cubicBezTo>
                  <a:cubicBezTo>
                    <a:pt x="19110" y="13164"/>
                    <a:pt x="20355" y="17279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919226" y="5256539"/>
              <a:ext cx="6286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0800"/>
                    <a:pt x="4800" y="21600"/>
                    <a:pt x="7418" y="21600"/>
                  </a:cubicBezTo>
                  <a:cubicBezTo>
                    <a:pt x="10036" y="21600"/>
                    <a:pt x="12873" y="10800"/>
                    <a:pt x="15273" y="540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44525" y="6158239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625900" y="5867426"/>
              <a:ext cx="134843" cy="35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112" fill="norm" stroke="1" extrusionOk="0">
                  <a:moveTo>
                    <a:pt x="2186" y="7882"/>
                  </a:moveTo>
                  <a:cubicBezTo>
                    <a:pt x="1189" y="9018"/>
                    <a:pt x="192" y="10155"/>
                    <a:pt x="26" y="11987"/>
                  </a:cubicBezTo>
                  <a:cubicBezTo>
                    <a:pt x="-140" y="13818"/>
                    <a:pt x="525" y="16345"/>
                    <a:pt x="857" y="18113"/>
                  </a:cubicBezTo>
                  <a:cubicBezTo>
                    <a:pt x="1189" y="19882"/>
                    <a:pt x="1189" y="20892"/>
                    <a:pt x="1189" y="21082"/>
                  </a:cubicBezTo>
                  <a:cubicBezTo>
                    <a:pt x="1189" y="21271"/>
                    <a:pt x="1189" y="20639"/>
                    <a:pt x="1355" y="17797"/>
                  </a:cubicBezTo>
                  <a:cubicBezTo>
                    <a:pt x="1522" y="14955"/>
                    <a:pt x="1854" y="9903"/>
                    <a:pt x="2518" y="6682"/>
                  </a:cubicBezTo>
                  <a:cubicBezTo>
                    <a:pt x="3183" y="3460"/>
                    <a:pt x="4180" y="2071"/>
                    <a:pt x="6506" y="1124"/>
                  </a:cubicBezTo>
                  <a:cubicBezTo>
                    <a:pt x="8832" y="176"/>
                    <a:pt x="12488" y="-329"/>
                    <a:pt x="15478" y="239"/>
                  </a:cubicBezTo>
                  <a:cubicBezTo>
                    <a:pt x="18469" y="808"/>
                    <a:pt x="20795" y="2450"/>
                    <a:pt x="21128" y="3839"/>
                  </a:cubicBezTo>
                  <a:cubicBezTo>
                    <a:pt x="21460" y="5229"/>
                    <a:pt x="19798" y="6366"/>
                    <a:pt x="16642" y="7124"/>
                  </a:cubicBezTo>
                  <a:cubicBezTo>
                    <a:pt x="13485" y="7882"/>
                    <a:pt x="8832" y="8260"/>
                    <a:pt x="4180" y="8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747776" y="6037589"/>
              <a:ext cx="133350" cy="16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4985"/>
                  </a:moveTo>
                  <a:cubicBezTo>
                    <a:pt x="2057" y="4431"/>
                    <a:pt x="4114" y="3877"/>
                    <a:pt x="6686" y="4846"/>
                  </a:cubicBezTo>
                  <a:cubicBezTo>
                    <a:pt x="9257" y="5815"/>
                    <a:pt x="12343" y="8308"/>
                    <a:pt x="13886" y="10938"/>
                  </a:cubicBezTo>
                  <a:cubicBezTo>
                    <a:pt x="15429" y="13569"/>
                    <a:pt x="15429" y="16338"/>
                    <a:pt x="14743" y="18138"/>
                  </a:cubicBezTo>
                  <a:cubicBezTo>
                    <a:pt x="14057" y="19938"/>
                    <a:pt x="12686" y="20769"/>
                    <a:pt x="11143" y="21185"/>
                  </a:cubicBezTo>
                  <a:cubicBezTo>
                    <a:pt x="9600" y="21600"/>
                    <a:pt x="7886" y="21600"/>
                    <a:pt x="6857" y="20769"/>
                  </a:cubicBezTo>
                  <a:cubicBezTo>
                    <a:pt x="5829" y="19938"/>
                    <a:pt x="5486" y="18277"/>
                    <a:pt x="6000" y="15646"/>
                  </a:cubicBezTo>
                  <a:cubicBezTo>
                    <a:pt x="6514" y="13015"/>
                    <a:pt x="7886" y="9415"/>
                    <a:pt x="10629" y="6646"/>
                  </a:cubicBezTo>
                  <a:cubicBezTo>
                    <a:pt x="13371" y="3877"/>
                    <a:pt x="17486" y="19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1055661" y="5911866"/>
              <a:ext cx="123915" cy="30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11" fill="norm" stroke="1" extrusionOk="0">
                  <a:moveTo>
                    <a:pt x="21432" y="1233"/>
                  </a:moveTo>
                  <a:cubicBezTo>
                    <a:pt x="19968" y="793"/>
                    <a:pt x="18503" y="352"/>
                    <a:pt x="16673" y="131"/>
                  </a:cubicBezTo>
                  <a:cubicBezTo>
                    <a:pt x="14842" y="-89"/>
                    <a:pt x="12646" y="-89"/>
                    <a:pt x="10266" y="572"/>
                  </a:cubicBezTo>
                  <a:cubicBezTo>
                    <a:pt x="7886" y="1233"/>
                    <a:pt x="5324" y="2556"/>
                    <a:pt x="3310" y="5201"/>
                  </a:cubicBezTo>
                  <a:cubicBezTo>
                    <a:pt x="1296" y="7846"/>
                    <a:pt x="-168" y="11813"/>
                    <a:pt x="15" y="14678"/>
                  </a:cubicBezTo>
                  <a:cubicBezTo>
                    <a:pt x="198" y="17544"/>
                    <a:pt x="2029" y="19307"/>
                    <a:pt x="4774" y="20262"/>
                  </a:cubicBezTo>
                  <a:cubicBezTo>
                    <a:pt x="7520" y="21217"/>
                    <a:pt x="11181" y="21364"/>
                    <a:pt x="14842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1243076" y="5929639"/>
              <a:ext cx="139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5760"/>
                    <a:pt x="7855" y="11520"/>
                    <a:pt x="11455" y="15120"/>
                  </a:cubicBezTo>
                  <a:cubicBezTo>
                    <a:pt x="15055" y="18720"/>
                    <a:pt x="18327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1342088" y="5980439"/>
              <a:ext cx="97839" cy="23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34" fill="norm" stroke="1" extrusionOk="0">
                  <a:moveTo>
                    <a:pt x="21243" y="0"/>
                  </a:moveTo>
                  <a:cubicBezTo>
                    <a:pt x="15728" y="5105"/>
                    <a:pt x="10213" y="10211"/>
                    <a:pt x="6766" y="13353"/>
                  </a:cubicBezTo>
                  <a:cubicBezTo>
                    <a:pt x="3320" y="16495"/>
                    <a:pt x="1941" y="17673"/>
                    <a:pt x="1022" y="18753"/>
                  </a:cubicBezTo>
                  <a:cubicBezTo>
                    <a:pt x="103" y="19833"/>
                    <a:pt x="-357" y="20815"/>
                    <a:pt x="332" y="21207"/>
                  </a:cubicBezTo>
                  <a:cubicBezTo>
                    <a:pt x="1022" y="21600"/>
                    <a:pt x="2860" y="21404"/>
                    <a:pt x="4698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1638737" y="6018539"/>
              <a:ext cx="16948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600" fill="norm" stroke="1" extrusionOk="0">
                  <a:moveTo>
                    <a:pt x="20838" y="0"/>
                  </a:moveTo>
                  <a:cubicBezTo>
                    <a:pt x="17715" y="576"/>
                    <a:pt x="14592" y="1152"/>
                    <a:pt x="11079" y="3024"/>
                  </a:cubicBezTo>
                  <a:cubicBezTo>
                    <a:pt x="7566" y="4896"/>
                    <a:pt x="3662" y="8064"/>
                    <a:pt x="1580" y="10368"/>
                  </a:cubicBezTo>
                  <a:cubicBezTo>
                    <a:pt x="-502" y="12672"/>
                    <a:pt x="-762" y="14112"/>
                    <a:pt x="2231" y="15840"/>
                  </a:cubicBezTo>
                  <a:cubicBezTo>
                    <a:pt x="5224" y="17568"/>
                    <a:pt x="11469" y="19584"/>
                    <a:pt x="177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1605026" y="6215389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1908606" y="6069339"/>
              <a:ext cx="22982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21516" y="0"/>
                  </a:moveTo>
                  <a:cubicBezTo>
                    <a:pt x="18940" y="4533"/>
                    <a:pt x="16364" y="9067"/>
                    <a:pt x="13391" y="12533"/>
                  </a:cubicBezTo>
                  <a:cubicBezTo>
                    <a:pt x="10419" y="16000"/>
                    <a:pt x="7050" y="18400"/>
                    <a:pt x="4870" y="19733"/>
                  </a:cubicBezTo>
                  <a:cubicBezTo>
                    <a:pt x="2690" y="21067"/>
                    <a:pt x="1699" y="21333"/>
                    <a:pt x="1006" y="20800"/>
                  </a:cubicBezTo>
                  <a:cubicBezTo>
                    <a:pt x="312" y="20267"/>
                    <a:pt x="-84" y="18933"/>
                    <a:pt x="15" y="17600"/>
                  </a:cubicBezTo>
                  <a:cubicBezTo>
                    <a:pt x="114" y="16267"/>
                    <a:pt x="709" y="14933"/>
                    <a:pt x="2096" y="13733"/>
                  </a:cubicBezTo>
                  <a:cubicBezTo>
                    <a:pt x="3483" y="12533"/>
                    <a:pt x="5663" y="11467"/>
                    <a:pt x="7744" y="11333"/>
                  </a:cubicBezTo>
                  <a:cubicBezTo>
                    <a:pt x="9824" y="11200"/>
                    <a:pt x="11806" y="12000"/>
                    <a:pt x="13887" y="13867"/>
                  </a:cubicBezTo>
                  <a:cubicBezTo>
                    <a:pt x="15967" y="15733"/>
                    <a:pt x="18147" y="18667"/>
                    <a:pt x="20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2157476" y="6056639"/>
              <a:ext cx="15560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13135" y="0"/>
                  </a:moveTo>
                  <a:cubicBezTo>
                    <a:pt x="17222" y="2309"/>
                    <a:pt x="21308" y="4619"/>
                    <a:pt x="21454" y="7404"/>
                  </a:cubicBezTo>
                  <a:cubicBezTo>
                    <a:pt x="21600" y="10189"/>
                    <a:pt x="17805" y="13449"/>
                    <a:pt x="13573" y="15894"/>
                  </a:cubicBezTo>
                  <a:cubicBezTo>
                    <a:pt x="9341" y="18340"/>
                    <a:pt x="4670" y="199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0" y="7085339"/>
              <a:ext cx="19532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0039" y="0"/>
                  </a:moveTo>
                  <a:cubicBezTo>
                    <a:pt x="17949" y="3600"/>
                    <a:pt x="15859" y="7200"/>
                    <a:pt x="13536" y="9953"/>
                  </a:cubicBezTo>
                  <a:cubicBezTo>
                    <a:pt x="11214" y="12706"/>
                    <a:pt x="8659" y="14612"/>
                    <a:pt x="6336" y="15141"/>
                  </a:cubicBezTo>
                  <a:cubicBezTo>
                    <a:pt x="4014" y="15671"/>
                    <a:pt x="1923" y="14824"/>
                    <a:pt x="878" y="13871"/>
                  </a:cubicBezTo>
                  <a:cubicBezTo>
                    <a:pt x="-167" y="12918"/>
                    <a:pt x="-167" y="11859"/>
                    <a:pt x="298" y="11012"/>
                  </a:cubicBezTo>
                  <a:cubicBezTo>
                    <a:pt x="762" y="10165"/>
                    <a:pt x="1691" y="9529"/>
                    <a:pt x="4130" y="10271"/>
                  </a:cubicBezTo>
                  <a:cubicBezTo>
                    <a:pt x="6568" y="11012"/>
                    <a:pt x="10517" y="13129"/>
                    <a:pt x="13652" y="15247"/>
                  </a:cubicBezTo>
                  <a:cubicBezTo>
                    <a:pt x="16788" y="17365"/>
                    <a:pt x="19110" y="19482"/>
                    <a:pt x="214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322325" y="7066289"/>
              <a:ext cx="4627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6574" y="2800"/>
                    <a:pt x="13148" y="5600"/>
                    <a:pt x="16904" y="8467"/>
                  </a:cubicBezTo>
                  <a:cubicBezTo>
                    <a:pt x="20661" y="11333"/>
                    <a:pt x="21600" y="14267"/>
                    <a:pt x="19252" y="16467"/>
                  </a:cubicBezTo>
                  <a:cubicBezTo>
                    <a:pt x="16904" y="18667"/>
                    <a:pt x="11270" y="20133"/>
                    <a:pt x="5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474725" y="7383789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3891026" y="4001356"/>
              <a:ext cx="280670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635" y="5400"/>
                    <a:pt x="1271" y="5400"/>
                    <a:pt x="1938" y="4050"/>
                  </a:cubicBezTo>
                  <a:cubicBezTo>
                    <a:pt x="2606" y="2700"/>
                    <a:pt x="3307" y="0"/>
                    <a:pt x="3999" y="0"/>
                  </a:cubicBezTo>
                  <a:cubicBezTo>
                    <a:pt x="4691" y="0"/>
                    <a:pt x="5376" y="2700"/>
                    <a:pt x="6043" y="5400"/>
                  </a:cubicBezTo>
                  <a:cubicBezTo>
                    <a:pt x="6711" y="8100"/>
                    <a:pt x="7363" y="10800"/>
                    <a:pt x="8023" y="13500"/>
                  </a:cubicBezTo>
                  <a:cubicBezTo>
                    <a:pt x="8682" y="16200"/>
                    <a:pt x="9350" y="18900"/>
                    <a:pt x="9961" y="20250"/>
                  </a:cubicBezTo>
                  <a:cubicBezTo>
                    <a:pt x="10572" y="21600"/>
                    <a:pt x="11126" y="21600"/>
                    <a:pt x="11696" y="21600"/>
                  </a:cubicBezTo>
                  <a:cubicBezTo>
                    <a:pt x="12266" y="21600"/>
                    <a:pt x="12852" y="21600"/>
                    <a:pt x="13439" y="21600"/>
                  </a:cubicBezTo>
                  <a:cubicBezTo>
                    <a:pt x="14025" y="21600"/>
                    <a:pt x="14612" y="21600"/>
                    <a:pt x="15255" y="21600"/>
                  </a:cubicBezTo>
                  <a:cubicBezTo>
                    <a:pt x="15899" y="21600"/>
                    <a:pt x="16599" y="21600"/>
                    <a:pt x="17251" y="21600"/>
                  </a:cubicBezTo>
                  <a:cubicBezTo>
                    <a:pt x="17902" y="21600"/>
                    <a:pt x="18505" y="21600"/>
                    <a:pt x="19083" y="20250"/>
                  </a:cubicBezTo>
                  <a:cubicBezTo>
                    <a:pt x="19662" y="18900"/>
                    <a:pt x="20215" y="16200"/>
                    <a:pt x="20631" y="16200"/>
                  </a:cubicBezTo>
                  <a:cubicBezTo>
                    <a:pt x="21046" y="16200"/>
                    <a:pt x="21323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" name="Drawing"/>
          <p:cNvGrpSpPr/>
          <p:nvPr/>
        </p:nvGrpSpPr>
        <p:grpSpPr>
          <a:xfrm>
            <a:off x="1859199" y="1928283"/>
            <a:ext cx="9100606" cy="4097867"/>
            <a:chOff x="0" y="0"/>
            <a:chExt cx="9100605" cy="4097866"/>
          </a:xfrm>
        </p:grpSpPr>
        <p:sp>
          <p:nvSpPr>
            <p:cNvPr id="2688" name="Line"/>
            <p:cNvSpPr/>
            <p:nvPr/>
          </p:nvSpPr>
          <p:spPr>
            <a:xfrm>
              <a:off x="1350" y="0"/>
              <a:ext cx="349251" cy="49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7231"/>
                  </a:moveTo>
                  <a:cubicBezTo>
                    <a:pt x="131" y="10342"/>
                    <a:pt x="262" y="13454"/>
                    <a:pt x="393" y="15651"/>
                  </a:cubicBezTo>
                  <a:cubicBezTo>
                    <a:pt x="524" y="17847"/>
                    <a:pt x="655" y="19129"/>
                    <a:pt x="720" y="20044"/>
                  </a:cubicBezTo>
                  <a:cubicBezTo>
                    <a:pt x="785" y="20959"/>
                    <a:pt x="785" y="21508"/>
                    <a:pt x="720" y="21554"/>
                  </a:cubicBezTo>
                  <a:cubicBezTo>
                    <a:pt x="655" y="21600"/>
                    <a:pt x="524" y="21142"/>
                    <a:pt x="458" y="19220"/>
                  </a:cubicBezTo>
                  <a:cubicBezTo>
                    <a:pt x="393" y="17298"/>
                    <a:pt x="393" y="13912"/>
                    <a:pt x="458" y="10892"/>
                  </a:cubicBezTo>
                  <a:cubicBezTo>
                    <a:pt x="524" y="7871"/>
                    <a:pt x="655" y="5217"/>
                    <a:pt x="851" y="3615"/>
                  </a:cubicBezTo>
                  <a:cubicBezTo>
                    <a:pt x="1047" y="2014"/>
                    <a:pt x="1309" y="1464"/>
                    <a:pt x="1767" y="1373"/>
                  </a:cubicBezTo>
                  <a:cubicBezTo>
                    <a:pt x="2225" y="1281"/>
                    <a:pt x="2880" y="1647"/>
                    <a:pt x="3665" y="2746"/>
                  </a:cubicBezTo>
                  <a:cubicBezTo>
                    <a:pt x="4451" y="3844"/>
                    <a:pt x="5367" y="5675"/>
                    <a:pt x="6284" y="7002"/>
                  </a:cubicBezTo>
                  <a:cubicBezTo>
                    <a:pt x="7200" y="8329"/>
                    <a:pt x="8116" y="9153"/>
                    <a:pt x="8902" y="9610"/>
                  </a:cubicBezTo>
                  <a:cubicBezTo>
                    <a:pt x="9687" y="10068"/>
                    <a:pt x="10342" y="10159"/>
                    <a:pt x="10865" y="10022"/>
                  </a:cubicBezTo>
                  <a:cubicBezTo>
                    <a:pt x="11389" y="9885"/>
                    <a:pt x="11782" y="9519"/>
                    <a:pt x="12829" y="7963"/>
                  </a:cubicBezTo>
                  <a:cubicBezTo>
                    <a:pt x="13876" y="6407"/>
                    <a:pt x="15578" y="3661"/>
                    <a:pt x="16560" y="2059"/>
                  </a:cubicBezTo>
                  <a:cubicBezTo>
                    <a:pt x="17542" y="458"/>
                    <a:pt x="17804" y="0"/>
                    <a:pt x="18065" y="0"/>
                  </a:cubicBezTo>
                  <a:cubicBezTo>
                    <a:pt x="18327" y="0"/>
                    <a:pt x="18589" y="458"/>
                    <a:pt x="18785" y="1968"/>
                  </a:cubicBezTo>
                  <a:cubicBezTo>
                    <a:pt x="18982" y="3478"/>
                    <a:pt x="19113" y="6041"/>
                    <a:pt x="19309" y="8603"/>
                  </a:cubicBezTo>
                  <a:cubicBezTo>
                    <a:pt x="19505" y="11166"/>
                    <a:pt x="19767" y="13729"/>
                    <a:pt x="19964" y="15651"/>
                  </a:cubicBezTo>
                  <a:cubicBezTo>
                    <a:pt x="20160" y="17573"/>
                    <a:pt x="20291" y="18854"/>
                    <a:pt x="20356" y="19724"/>
                  </a:cubicBezTo>
                  <a:cubicBezTo>
                    <a:pt x="20422" y="20593"/>
                    <a:pt x="20422" y="21051"/>
                    <a:pt x="20618" y="21005"/>
                  </a:cubicBezTo>
                  <a:cubicBezTo>
                    <a:pt x="20815" y="20959"/>
                    <a:pt x="21207" y="20410"/>
                    <a:pt x="21600" y="19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433150" y="249766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4400"/>
                    <a:pt x="11631" y="7200"/>
                    <a:pt x="15231" y="3600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452200" y="364066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9543"/>
                    <a:pt x="4950" y="17486"/>
                    <a:pt x="8550" y="13886"/>
                  </a:cubicBezTo>
                  <a:cubicBezTo>
                    <a:pt x="12150" y="10286"/>
                    <a:pt x="16875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1020436" y="218967"/>
              <a:ext cx="193765" cy="19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59" fill="norm" stroke="1" extrusionOk="0">
                  <a:moveTo>
                    <a:pt x="1771" y="568"/>
                  </a:moveTo>
                  <a:cubicBezTo>
                    <a:pt x="832" y="1459"/>
                    <a:pt x="-107" y="2349"/>
                    <a:pt x="10" y="5467"/>
                  </a:cubicBezTo>
                  <a:cubicBezTo>
                    <a:pt x="128" y="8585"/>
                    <a:pt x="1302" y="13929"/>
                    <a:pt x="1889" y="17158"/>
                  </a:cubicBezTo>
                  <a:cubicBezTo>
                    <a:pt x="2476" y="20387"/>
                    <a:pt x="2476" y="21500"/>
                    <a:pt x="2476" y="20721"/>
                  </a:cubicBezTo>
                  <a:cubicBezTo>
                    <a:pt x="2476" y="19941"/>
                    <a:pt x="2476" y="17269"/>
                    <a:pt x="2593" y="13929"/>
                  </a:cubicBezTo>
                  <a:cubicBezTo>
                    <a:pt x="2710" y="10589"/>
                    <a:pt x="2945" y="6580"/>
                    <a:pt x="3415" y="4131"/>
                  </a:cubicBezTo>
                  <a:cubicBezTo>
                    <a:pt x="3884" y="1681"/>
                    <a:pt x="4589" y="791"/>
                    <a:pt x="5528" y="568"/>
                  </a:cubicBezTo>
                  <a:cubicBezTo>
                    <a:pt x="6467" y="345"/>
                    <a:pt x="7641" y="791"/>
                    <a:pt x="8463" y="2461"/>
                  </a:cubicBezTo>
                  <a:cubicBezTo>
                    <a:pt x="9284" y="4131"/>
                    <a:pt x="9754" y="7026"/>
                    <a:pt x="9989" y="9030"/>
                  </a:cubicBezTo>
                  <a:cubicBezTo>
                    <a:pt x="10223" y="11034"/>
                    <a:pt x="10223" y="12147"/>
                    <a:pt x="10458" y="12036"/>
                  </a:cubicBezTo>
                  <a:cubicBezTo>
                    <a:pt x="10693" y="11925"/>
                    <a:pt x="11163" y="10589"/>
                    <a:pt x="11867" y="8696"/>
                  </a:cubicBezTo>
                  <a:cubicBezTo>
                    <a:pt x="12571" y="6803"/>
                    <a:pt x="13510" y="4354"/>
                    <a:pt x="14450" y="2684"/>
                  </a:cubicBezTo>
                  <a:cubicBezTo>
                    <a:pt x="15389" y="1013"/>
                    <a:pt x="16328" y="123"/>
                    <a:pt x="17267" y="11"/>
                  </a:cubicBezTo>
                  <a:cubicBezTo>
                    <a:pt x="18206" y="-100"/>
                    <a:pt x="19145" y="568"/>
                    <a:pt x="19850" y="4020"/>
                  </a:cubicBezTo>
                  <a:cubicBezTo>
                    <a:pt x="20554" y="7471"/>
                    <a:pt x="21023" y="13706"/>
                    <a:pt x="21493" y="19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1303100" y="268816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1290400" y="186266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1385650" y="208731"/>
              <a:ext cx="127001" cy="155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2991"/>
                  </a:moveTo>
                  <a:cubicBezTo>
                    <a:pt x="0" y="6159"/>
                    <a:pt x="0" y="9327"/>
                    <a:pt x="180" y="12207"/>
                  </a:cubicBezTo>
                  <a:cubicBezTo>
                    <a:pt x="360" y="15087"/>
                    <a:pt x="720" y="17679"/>
                    <a:pt x="900" y="17679"/>
                  </a:cubicBezTo>
                  <a:cubicBezTo>
                    <a:pt x="1080" y="17679"/>
                    <a:pt x="1080" y="15087"/>
                    <a:pt x="1260" y="12207"/>
                  </a:cubicBezTo>
                  <a:cubicBezTo>
                    <a:pt x="1440" y="9327"/>
                    <a:pt x="1800" y="6159"/>
                    <a:pt x="3960" y="3711"/>
                  </a:cubicBezTo>
                  <a:cubicBezTo>
                    <a:pt x="6120" y="1263"/>
                    <a:pt x="10080" y="-465"/>
                    <a:pt x="12960" y="111"/>
                  </a:cubicBezTo>
                  <a:cubicBezTo>
                    <a:pt x="15840" y="687"/>
                    <a:pt x="17640" y="3567"/>
                    <a:pt x="18720" y="7167"/>
                  </a:cubicBezTo>
                  <a:cubicBezTo>
                    <a:pt x="19800" y="10767"/>
                    <a:pt x="20160" y="15087"/>
                    <a:pt x="20520" y="17535"/>
                  </a:cubicBezTo>
                  <a:cubicBezTo>
                    <a:pt x="20880" y="19983"/>
                    <a:pt x="21240" y="20559"/>
                    <a:pt x="21600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746469" y="87754"/>
              <a:ext cx="109082" cy="32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36" fill="norm" stroke="1" extrusionOk="0">
                  <a:moveTo>
                    <a:pt x="21407" y="1469"/>
                  </a:moveTo>
                  <a:cubicBezTo>
                    <a:pt x="19330" y="772"/>
                    <a:pt x="17253" y="75"/>
                    <a:pt x="14345" y="6"/>
                  </a:cubicBezTo>
                  <a:cubicBezTo>
                    <a:pt x="11438" y="-64"/>
                    <a:pt x="7699" y="493"/>
                    <a:pt x="4792" y="2235"/>
                  </a:cubicBezTo>
                  <a:cubicBezTo>
                    <a:pt x="1884" y="3977"/>
                    <a:pt x="-193" y="6904"/>
                    <a:pt x="15" y="10109"/>
                  </a:cubicBezTo>
                  <a:cubicBezTo>
                    <a:pt x="222" y="13314"/>
                    <a:pt x="2715" y="16798"/>
                    <a:pt x="6661" y="18749"/>
                  </a:cubicBezTo>
                  <a:cubicBezTo>
                    <a:pt x="10607" y="20700"/>
                    <a:pt x="16007" y="21118"/>
                    <a:pt x="21407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931750" y="122766"/>
              <a:ext cx="190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200"/>
                    <a:pt x="4800" y="2400"/>
                    <a:pt x="7680" y="5200"/>
                  </a:cubicBezTo>
                  <a:cubicBezTo>
                    <a:pt x="10560" y="8000"/>
                    <a:pt x="13920" y="12400"/>
                    <a:pt x="16320" y="15400"/>
                  </a:cubicBezTo>
                  <a:cubicBezTo>
                    <a:pt x="18720" y="18400"/>
                    <a:pt x="2016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988900" y="107389"/>
              <a:ext cx="158751" cy="25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224"/>
                  </a:moveTo>
                  <a:cubicBezTo>
                    <a:pt x="19872" y="47"/>
                    <a:pt x="18144" y="-130"/>
                    <a:pt x="16848" y="136"/>
                  </a:cubicBezTo>
                  <a:cubicBezTo>
                    <a:pt x="15552" y="401"/>
                    <a:pt x="14688" y="1109"/>
                    <a:pt x="12384" y="3677"/>
                  </a:cubicBezTo>
                  <a:cubicBezTo>
                    <a:pt x="10080" y="6244"/>
                    <a:pt x="6336" y="10670"/>
                    <a:pt x="4032" y="13945"/>
                  </a:cubicBezTo>
                  <a:cubicBezTo>
                    <a:pt x="1728" y="17221"/>
                    <a:pt x="864" y="19345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2255600" y="319616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2427050" y="71966"/>
              <a:ext cx="1270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086"/>
                    <a:pt x="5760" y="6171"/>
                    <a:pt x="9360" y="9771"/>
                  </a:cubicBezTo>
                  <a:cubicBezTo>
                    <a:pt x="12960" y="13371"/>
                    <a:pt x="1728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2566187" y="116416"/>
              <a:ext cx="6406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21089" y="0"/>
                  </a:moveTo>
                  <a:cubicBezTo>
                    <a:pt x="17605" y="540"/>
                    <a:pt x="14121" y="1080"/>
                    <a:pt x="11683" y="2340"/>
                  </a:cubicBezTo>
                  <a:cubicBezTo>
                    <a:pt x="9244" y="3600"/>
                    <a:pt x="7850" y="5580"/>
                    <a:pt x="5760" y="8100"/>
                  </a:cubicBezTo>
                  <a:cubicBezTo>
                    <a:pt x="3670" y="10620"/>
                    <a:pt x="883" y="13680"/>
                    <a:pt x="186" y="16020"/>
                  </a:cubicBezTo>
                  <a:cubicBezTo>
                    <a:pt x="-511" y="18360"/>
                    <a:pt x="883" y="19980"/>
                    <a:pt x="22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2757250" y="33866"/>
              <a:ext cx="6421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600" fill="norm" stroke="1" extrusionOk="0">
                  <a:moveTo>
                    <a:pt x="0" y="0"/>
                  </a:moveTo>
                  <a:cubicBezTo>
                    <a:pt x="7425" y="2326"/>
                    <a:pt x="14850" y="4652"/>
                    <a:pt x="18225" y="7643"/>
                  </a:cubicBezTo>
                  <a:cubicBezTo>
                    <a:pt x="21600" y="10634"/>
                    <a:pt x="20925" y="14289"/>
                    <a:pt x="17887" y="16726"/>
                  </a:cubicBezTo>
                  <a:cubicBezTo>
                    <a:pt x="14850" y="19163"/>
                    <a:pt x="9450" y="20382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-1" y="1328053"/>
              <a:ext cx="146728" cy="597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380" fill="norm" stroke="1" extrusionOk="0">
                  <a:moveTo>
                    <a:pt x="191" y="7774"/>
                  </a:moveTo>
                  <a:cubicBezTo>
                    <a:pt x="1991" y="10199"/>
                    <a:pt x="3791" y="12624"/>
                    <a:pt x="4841" y="14747"/>
                  </a:cubicBezTo>
                  <a:cubicBezTo>
                    <a:pt x="5891" y="16869"/>
                    <a:pt x="6191" y="18688"/>
                    <a:pt x="6491" y="19824"/>
                  </a:cubicBezTo>
                  <a:cubicBezTo>
                    <a:pt x="6791" y="20961"/>
                    <a:pt x="7091" y="21416"/>
                    <a:pt x="6791" y="21378"/>
                  </a:cubicBezTo>
                  <a:cubicBezTo>
                    <a:pt x="6491" y="21340"/>
                    <a:pt x="5591" y="20810"/>
                    <a:pt x="4391" y="19256"/>
                  </a:cubicBezTo>
                  <a:cubicBezTo>
                    <a:pt x="3191" y="17702"/>
                    <a:pt x="1691" y="15125"/>
                    <a:pt x="791" y="12511"/>
                  </a:cubicBezTo>
                  <a:cubicBezTo>
                    <a:pt x="-109" y="9896"/>
                    <a:pt x="-409" y="7243"/>
                    <a:pt x="791" y="5121"/>
                  </a:cubicBezTo>
                  <a:cubicBezTo>
                    <a:pt x="1991" y="2999"/>
                    <a:pt x="4691" y="1408"/>
                    <a:pt x="7091" y="612"/>
                  </a:cubicBezTo>
                  <a:cubicBezTo>
                    <a:pt x="9491" y="-184"/>
                    <a:pt x="11591" y="-184"/>
                    <a:pt x="14291" y="498"/>
                  </a:cubicBezTo>
                  <a:cubicBezTo>
                    <a:pt x="16991" y="1180"/>
                    <a:pt x="20291" y="2544"/>
                    <a:pt x="20741" y="3947"/>
                  </a:cubicBezTo>
                  <a:cubicBezTo>
                    <a:pt x="21191" y="5349"/>
                    <a:pt x="18791" y="6789"/>
                    <a:pt x="15791" y="7660"/>
                  </a:cubicBezTo>
                  <a:cubicBezTo>
                    <a:pt x="12791" y="8532"/>
                    <a:pt x="9191" y="8835"/>
                    <a:pt x="5591" y="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48106" y="1570566"/>
              <a:ext cx="145345" cy="30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42" fill="norm" stroke="1" extrusionOk="0">
                  <a:moveTo>
                    <a:pt x="823" y="6171"/>
                  </a:moveTo>
                  <a:cubicBezTo>
                    <a:pt x="206" y="5290"/>
                    <a:pt x="-411" y="4408"/>
                    <a:pt x="360" y="4188"/>
                  </a:cubicBezTo>
                  <a:cubicBezTo>
                    <a:pt x="1132" y="3967"/>
                    <a:pt x="3292" y="4408"/>
                    <a:pt x="6069" y="6465"/>
                  </a:cubicBezTo>
                  <a:cubicBezTo>
                    <a:pt x="8846" y="8522"/>
                    <a:pt x="12240" y="12196"/>
                    <a:pt x="13938" y="14400"/>
                  </a:cubicBezTo>
                  <a:cubicBezTo>
                    <a:pt x="15635" y="16604"/>
                    <a:pt x="15635" y="17339"/>
                    <a:pt x="15172" y="18294"/>
                  </a:cubicBezTo>
                  <a:cubicBezTo>
                    <a:pt x="14709" y="19249"/>
                    <a:pt x="13783" y="20424"/>
                    <a:pt x="12549" y="21012"/>
                  </a:cubicBezTo>
                  <a:cubicBezTo>
                    <a:pt x="11315" y="21600"/>
                    <a:pt x="9772" y="21600"/>
                    <a:pt x="8383" y="19322"/>
                  </a:cubicBezTo>
                  <a:cubicBezTo>
                    <a:pt x="6995" y="17045"/>
                    <a:pt x="5760" y="12490"/>
                    <a:pt x="7920" y="8890"/>
                  </a:cubicBezTo>
                  <a:cubicBezTo>
                    <a:pt x="10080" y="5290"/>
                    <a:pt x="15635" y="2645"/>
                    <a:pt x="211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410434" y="1428597"/>
              <a:ext cx="111617" cy="39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93" fill="norm" stroke="1" extrusionOk="0">
                  <a:moveTo>
                    <a:pt x="21093" y="2880"/>
                  </a:moveTo>
                  <a:cubicBezTo>
                    <a:pt x="20293" y="2306"/>
                    <a:pt x="19493" y="1731"/>
                    <a:pt x="18293" y="1214"/>
                  </a:cubicBezTo>
                  <a:cubicBezTo>
                    <a:pt x="17093" y="697"/>
                    <a:pt x="15493" y="238"/>
                    <a:pt x="13693" y="65"/>
                  </a:cubicBezTo>
                  <a:cubicBezTo>
                    <a:pt x="11893" y="-107"/>
                    <a:pt x="9893" y="8"/>
                    <a:pt x="7493" y="1042"/>
                  </a:cubicBezTo>
                  <a:cubicBezTo>
                    <a:pt x="5093" y="2076"/>
                    <a:pt x="2293" y="4029"/>
                    <a:pt x="893" y="6902"/>
                  </a:cubicBezTo>
                  <a:cubicBezTo>
                    <a:pt x="-507" y="9774"/>
                    <a:pt x="-507" y="13565"/>
                    <a:pt x="2693" y="16150"/>
                  </a:cubicBezTo>
                  <a:cubicBezTo>
                    <a:pt x="5893" y="18736"/>
                    <a:pt x="12293" y="20114"/>
                    <a:pt x="18693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706200" y="1421255"/>
              <a:ext cx="317501" cy="39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864" y="8889"/>
                  </a:moveTo>
                  <a:cubicBezTo>
                    <a:pt x="576" y="11444"/>
                    <a:pt x="288" y="13999"/>
                    <a:pt x="144" y="15915"/>
                  </a:cubicBezTo>
                  <a:cubicBezTo>
                    <a:pt x="0" y="17831"/>
                    <a:pt x="0" y="19108"/>
                    <a:pt x="0" y="20037"/>
                  </a:cubicBezTo>
                  <a:cubicBezTo>
                    <a:pt x="0" y="20966"/>
                    <a:pt x="0" y="21547"/>
                    <a:pt x="72" y="21489"/>
                  </a:cubicBezTo>
                  <a:cubicBezTo>
                    <a:pt x="144" y="21431"/>
                    <a:pt x="288" y="20734"/>
                    <a:pt x="576" y="18470"/>
                  </a:cubicBezTo>
                  <a:cubicBezTo>
                    <a:pt x="864" y="16205"/>
                    <a:pt x="1296" y="12373"/>
                    <a:pt x="1800" y="9237"/>
                  </a:cubicBezTo>
                  <a:cubicBezTo>
                    <a:pt x="2304" y="6102"/>
                    <a:pt x="2880" y="3663"/>
                    <a:pt x="3384" y="2153"/>
                  </a:cubicBezTo>
                  <a:cubicBezTo>
                    <a:pt x="3888" y="644"/>
                    <a:pt x="4320" y="63"/>
                    <a:pt x="4752" y="5"/>
                  </a:cubicBezTo>
                  <a:cubicBezTo>
                    <a:pt x="5184" y="-53"/>
                    <a:pt x="5616" y="412"/>
                    <a:pt x="6048" y="1921"/>
                  </a:cubicBezTo>
                  <a:cubicBezTo>
                    <a:pt x="6480" y="3431"/>
                    <a:pt x="6912" y="5986"/>
                    <a:pt x="7344" y="7553"/>
                  </a:cubicBezTo>
                  <a:cubicBezTo>
                    <a:pt x="7776" y="9121"/>
                    <a:pt x="8208" y="9702"/>
                    <a:pt x="8784" y="9876"/>
                  </a:cubicBezTo>
                  <a:cubicBezTo>
                    <a:pt x="9360" y="10050"/>
                    <a:pt x="10080" y="9818"/>
                    <a:pt x="11160" y="8424"/>
                  </a:cubicBezTo>
                  <a:cubicBezTo>
                    <a:pt x="12240" y="7031"/>
                    <a:pt x="13680" y="4476"/>
                    <a:pt x="14688" y="2966"/>
                  </a:cubicBezTo>
                  <a:cubicBezTo>
                    <a:pt x="15696" y="1457"/>
                    <a:pt x="16272" y="992"/>
                    <a:pt x="16704" y="1341"/>
                  </a:cubicBezTo>
                  <a:cubicBezTo>
                    <a:pt x="17136" y="1689"/>
                    <a:pt x="17424" y="2850"/>
                    <a:pt x="17640" y="4999"/>
                  </a:cubicBezTo>
                  <a:cubicBezTo>
                    <a:pt x="17856" y="7147"/>
                    <a:pt x="18000" y="10282"/>
                    <a:pt x="18648" y="12837"/>
                  </a:cubicBezTo>
                  <a:cubicBezTo>
                    <a:pt x="19296" y="15392"/>
                    <a:pt x="20448" y="17366"/>
                    <a:pt x="21600" y="19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1313819" y="1488016"/>
              <a:ext cx="24328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18050" y="0"/>
                  </a:moveTo>
                  <a:cubicBezTo>
                    <a:pt x="14140" y="2787"/>
                    <a:pt x="10230" y="5574"/>
                    <a:pt x="7250" y="8245"/>
                  </a:cubicBezTo>
                  <a:cubicBezTo>
                    <a:pt x="4271" y="10916"/>
                    <a:pt x="2223" y="13471"/>
                    <a:pt x="1105" y="15329"/>
                  </a:cubicBezTo>
                  <a:cubicBezTo>
                    <a:pt x="-12" y="17187"/>
                    <a:pt x="-198" y="18348"/>
                    <a:pt x="174" y="19161"/>
                  </a:cubicBezTo>
                  <a:cubicBezTo>
                    <a:pt x="547" y="19974"/>
                    <a:pt x="1478" y="20439"/>
                    <a:pt x="4550" y="20671"/>
                  </a:cubicBezTo>
                  <a:cubicBezTo>
                    <a:pt x="7623" y="20903"/>
                    <a:pt x="12836" y="20903"/>
                    <a:pt x="16002" y="21019"/>
                  </a:cubicBezTo>
                  <a:cubicBezTo>
                    <a:pt x="19168" y="21135"/>
                    <a:pt x="20285" y="21368"/>
                    <a:pt x="214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1334850" y="1729316"/>
              <a:ext cx="22860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2400" y="5400"/>
                  </a:moveTo>
                  <a:cubicBezTo>
                    <a:pt x="1200" y="10800"/>
                    <a:pt x="0" y="16200"/>
                    <a:pt x="0" y="18900"/>
                  </a:cubicBezTo>
                  <a:cubicBezTo>
                    <a:pt x="0" y="21600"/>
                    <a:pt x="1200" y="21600"/>
                    <a:pt x="5000" y="18000"/>
                  </a:cubicBezTo>
                  <a:cubicBezTo>
                    <a:pt x="8800" y="14400"/>
                    <a:pt x="152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684895" y="1551516"/>
              <a:ext cx="240506" cy="17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07" fill="norm" stroke="1" extrusionOk="0">
                  <a:moveTo>
                    <a:pt x="18118" y="0"/>
                  </a:moveTo>
                  <a:cubicBezTo>
                    <a:pt x="15276" y="5657"/>
                    <a:pt x="12434" y="11314"/>
                    <a:pt x="10066" y="14914"/>
                  </a:cubicBezTo>
                  <a:cubicBezTo>
                    <a:pt x="7697" y="18514"/>
                    <a:pt x="5803" y="20057"/>
                    <a:pt x="4382" y="20829"/>
                  </a:cubicBezTo>
                  <a:cubicBezTo>
                    <a:pt x="2961" y="21600"/>
                    <a:pt x="2013" y="21600"/>
                    <a:pt x="1350" y="20829"/>
                  </a:cubicBezTo>
                  <a:cubicBezTo>
                    <a:pt x="687" y="20057"/>
                    <a:pt x="308" y="18514"/>
                    <a:pt x="118" y="16971"/>
                  </a:cubicBezTo>
                  <a:cubicBezTo>
                    <a:pt x="-71" y="15429"/>
                    <a:pt x="-71" y="13886"/>
                    <a:pt x="403" y="12729"/>
                  </a:cubicBezTo>
                  <a:cubicBezTo>
                    <a:pt x="876" y="11571"/>
                    <a:pt x="1824" y="10800"/>
                    <a:pt x="4192" y="10929"/>
                  </a:cubicBezTo>
                  <a:cubicBezTo>
                    <a:pt x="6561" y="11057"/>
                    <a:pt x="10350" y="12086"/>
                    <a:pt x="13476" y="13886"/>
                  </a:cubicBezTo>
                  <a:cubicBezTo>
                    <a:pt x="16603" y="15686"/>
                    <a:pt x="19066" y="18257"/>
                    <a:pt x="21529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2039700" y="1443566"/>
              <a:ext cx="14103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600" fill="norm" stroke="1" extrusionOk="0">
                  <a:moveTo>
                    <a:pt x="0" y="0"/>
                  </a:moveTo>
                  <a:cubicBezTo>
                    <a:pt x="3757" y="645"/>
                    <a:pt x="7513" y="1290"/>
                    <a:pt x="11270" y="3385"/>
                  </a:cubicBezTo>
                  <a:cubicBezTo>
                    <a:pt x="15026" y="5481"/>
                    <a:pt x="18783" y="9027"/>
                    <a:pt x="20191" y="11767"/>
                  </a:cubicBezTo>
                  <a:cubicBezTo>
                    <a:pt x="21600" y="14507"/>
                    <a:pt x="20661" y="16442"/>
                    <a:pt x="18470" y="17946"/>
                  </a:cubicBezTo>
                  <a:cubicBezTo>
                    <a:pt x="16278" y="19451"/>
                    <a:pt x="12835" y="20525"/>
                    <a:pt x="9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2782650" y="1691216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2782650" y="1773766"/>
              <a:ext cx="285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0" y="15429"/>
                    <a:pt x="8960" y="9257"/>
                    <a:pt x="12560" y="5657"/>
                  </a:cubicBezTo>
                  <a:cubicBezTo>
                    <a:pt x="16160" y="2057"/>
                    <a:pt x="1888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3780395" y="1422217"/>
              <a:ext cx="154820" cy="50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33" fill="norm" stroke="1" extrusionOk="0">
                  <a:moveTo>
                    <a:pt x="2517" y="8468"/>
                  </a:moveTo>
                  <a:cubicBezTo>
                    <a:pt x="4268" y="10808"/>
                    <a:pt x="6020" y="13148"/>
                    <a:pt x="7479" y="14993"/>
                  </a:cubicBezTo>
                  <a:cubicBezTo>
                    <a:pt x="8939" y="16838"/>
                    <a:pt x="10106" y="18188"/>
                    <a:pt x="10982" y="19358"/>
                  </a:cubicBezTo>
                  <a:cubicBezTo>
                    <a:pt x="11858" y="20528"/>
                    <a:pt x="12441" y="21518"/>
                    <a:pt x="12149" y="21428"/>
                  </a:cubicBezTo>
                  <a:cubicBezTo>
                    <a:pt x="11858" y="21338"/>
                    <a:pt x="10690" y="20168"/>
                    <a:pt x="8793" y="17918"/>
                  </a:cubicBezTo>
                  <a:cubicBezTo>
                    <a:pt x="6895" y="15668"/>
                    <a:pt x="4268" y="12338"/>
                    <a:pt x="2663" y="9593"/>
                  </a:cubicBezTo>
                  <a:cubicBezTo>
                    <a:pt x="1058" y="6848"/>
                    <a:pt x="474" y="4688"/>
                    <a:pt x="182" y="3338"/>
                  </a:cubicBezTo>
                  <a:cubicBezTo>
                    <a:pt x="-110" y="1988"/>
                    <a:pt x="-110" y="1448"/>
                    <a:pt x="620" y="998"/>
                  </a:cubicBezTo>
                  <a:cubicBezTo>
                    <a:pt x="1349" y="548"/>
                    <a:pt x="2809" y="188"/>
                    <a:pt x="5436" y="53"/>
                  </a:cubicBezTo>
                  <a:cubicBezTo>
                    <a:pt x="8063" y="-82"/>
                    <a:pt x="11858" y="8"/>
                    <a:pt x="15214" y="728"/>
                  </a:cubicBezTo>
                  <a:cubicBezTo>
                    <a:pt x="18571" y="1448"/>
                    <a:pt x="21490" y="2798"/>
                    <a:pt x="21344" y="4058"/>
                  </a:cubicBezTo>
                  <a:cubicBezTo>
                    <a:pt x="21198" y="5318"/>
                    <a:pt x="17987" y="6488"/>
                    <a:pt x="14485" y="7433"/>
                  </a:cubicBezTo>
                  <a:cubicBezTo>
                    <a:pt x="10982" y="8378"/>
                    <a:pt x="7187" y="9098"/>
                    <a:pt x="3393" y="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3912950" y="1659466"/>
              <a:ext cx="209551" cy="25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6849"/>
                  </a:moveTo>
                  <a:cubicBezTo>
                    <a:pt x="2836" y="7024"/>
                    <a:pt x="5673" y="7200"/>
                    <a:pt x="8182" y="9044"/>
                  </a:cubicBezTo>
                  <a:cubicBezTo>
                    <a:pt x="10691" y="10888"/>
                    <a:pt x="12873" y="14400"/>
                    <a:pt x="13418" y="16771"/>
                  </a:cubicBezTo>
                  <a:cubicBezTo>
                    <a:pt x="13964" y="19141"/>
                    <a:pt x="12873" y="20371"/>
                    <a:pt x="11673" y="20985"/>
                  </a:cubicBezTo>
                  <a:cubicBezTo>
                    <a:pt x="10473" y="21600"/>
                    <a:pt x="9164" y="21600"/>
                    <a:pt x="8182" y="20722"/>
                  </a:cubicBezTo>
                  <a:cubicBezTo>
                    <a:pt x="7200" y="19844"/>
                    <a:pt x="6545" y="18088"/>
                    <a:pt x="7636" y="14927"/>
                  </a:cubicBezTo>
                  <a:cubicBezTo>
                    <a:pt x="8727" y="11766"/>
                    <a:pt x="11564" y="7200"/>
                    <a:pt x="14182" y="4478"/>
                  </a:cubicBezTo>
                  <a:cubicBezTo>
                    <a:pt x="16800" y="1756"/>
                    <a:pt x="19200" y="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4371148" y="1458282"/>
              <a:ext cx="145053" cy="48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10" fill="norm" stroke="1" extrusionOk="0">
                  <a:moveTo>
                    <a:pt x="21453" y="1331"/>
                  </a:moveTo>
                  <a:cubicBezTo>
                    <a:pt x="20201" y="857"/>
                    <a:pt x="18949" y="384"/>
                    <a:pt x="17540" y="147"/>
                  </a:cubicBezTo>
                  <a:cubicBezTo>
                    <a:pt x="16131" y="-90"/>
                    <a:pt x="14566" y="-90"/>
                    <a:pt x="12375" y="526"/>
                  </a:cubicBezTo>
                  <a:cubicBezTo>
                    <a:pt x="10183" y="1142"/>
                    <a:pt x="7366" y="2373"/>
                    <a:pt x="4862" y="4552"/>
                  </a:cubicBezTo>
                  <a:cubicBezTo>
                    <a:pt x="2357" y="6731"/>
                    <a:pt x="166" y="9857"/>
                    <a:pt x="10" y="12699"/>
                  </a:cubicBezTo>
                  <a:cubicBezTo>
                    <a:pt x="-147" y="15542"/>
                    <a:pt x="1731" y="18099"/>
                    <a:pt x="5018" y="19521"/>
                  </a:cubicBezTo>
                  <a:cubicBezTo>
                    <a:pt x="8305" y="20942"/>
                    <a:pt x="13001" y="21226"/>
                    <a:pt x="17696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4558343" y="1690588"/>
              <a:ext cx="205508" cy="18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981" fill="norm" stroke="1" extrusionOk="0">
                  <a:moveTo>
                    <a:pt x="901" y="6551"/>
                  </a:moveTo>
                  <a:cubicBezTo>
                    <a:pt x="460" y="5351"/>
                    <a:pt x="19" y="4151"/>
                    <a:pt x="19" y="4151"/>
                  </a:cubicBezTo>
                  <a:cubicBezTo>
                    <a:pt x="19" y="4151"/>
                    <a:pt x="460" y="5351"/>
                    <a:pt x="901" y="7751"/>
                  </a:cubicBezTo>
                  <a:cubicBezTo>
                    <a:pt x="1342" y="10151"/>
                    <a:pt x="1783" y="13751"/>
                    <a:pt x="1672" y="16391"/>
                  </a:cubicBezTo>
                  <a:cubicBezTo>
                    <a:pt x="1562" y="19031"/>
                    <a:pt x="901" y="20711"/>
                    <a:pt x="460" y="20951"/>
                  </a:cubicBezTo>
                  <a:cubicBezTo>
                    <a:pt x="19" y="21191"/>
                    <a:pt x="-201" y="19991"/>
                    <a:pt x="240" y="17351"/>
                  </a:cubicBezTo>
                  <a:cubicBezTo>
                    <a:pt x="681" y="14711"/>
                    <a:pt x="1783" y="10631"/>
                    <a:pt x="3105" y="7391"/>
                  </a:cubicBezTo>
                  <a:cubicBezTo>
                    <a:pt x="4428" y="4151"/>
                    <a:pt x="5970" y="1751"/>
                    <a:pt x="7293" y="671"/>
                  </a:cubicBezTo>
                  <a:cubicBezTo>
                    <a:pt x="8615" y="-409"/>
                    <a:pt x="9717" y="-169"/>
                    <a:pt x="10599" y="1271"/>
                  </a:cubicBezTo>
                  <a:cubicBezTo>
                    <a:pt x="11481" y="2711"/>
                    <a:pt x="12142" y="5351"/>
                    <a:pt x="12472" y="7391"/>
                  </a:cubicBezTo>
                  <a:cubicBezTo>
                    <a:pt x="12803" y="9431"/>
                    <a:pt x="12803" y="10871"/>
                    <a:pt x="13023" y="10871"/>
                  </a:cubicBezTo>
                  <a:cubicBezTo>
                    <a:pt x="13244" y="10871"/>
                    <a:pt x="13685" y="9431"/>
                    <a:pt x="14456" y="7871"/>
                  </a:cubicBezTo>
                  <a:cubicBezTo>
                    <a:pt x="15228" y="6311"/>
                    <a:pt x="16330" y="4631"/>
                    <a:pt x="17432" y="3431"/>
                  </a:cubicBezTo>
                  <a:cubicBezTo>
                    <a:pt x="18534" y="2231"/>
                    <a:pt x="19636" y="1511"/>
                    <a:pt x="20297" y="1871"/>
                  </a:cubicBezTo>
                  <a:cubicBezTo>
                    <a:pt x="20958" y="2231"/>
                    <a:pt x="21179" y="3671"/>
                    <a:pt x="21289" y="6431"/>
                  </a:cubicBezTo>
                  <a:cubicBezTo>
                    <a:pt x="21399" y="9191"/>
                    <a:pt x="21399" y="13271"/>
                    <a:pt x="21399" y="17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4833700" y="1742016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4840050" y="1659466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4910434" y="1668237"/>
              <a:ext cx="145517" cy="194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34" fill="norm" stroke="1" extrusionOk="0">
                  <a:moveTo>
                    <a:pt x="2738" y="8792"/>
                  </a:moveTo>
                  <a:cubicBezTo>
                    <a:pt x="2112" y="11115"/>
                    <a:pt x="1486" y="13437"/>
                    <a:pt x="1017" y="15295"/>
                  </a:cubicBezTo>
                  <a:cubicBezTo>
                    <a:pt x="547" y="17153"/>
                    <a:pt x="234" y="18547"/>
                    <a:pt x="78" y="18547"/>
                  </a:cubicBezTo>
                  <a:cubicBezTo>
                    <a:pt x="-79" y="18547"/>
                    <a:pt x="-79" y="17153"/>
                    <a:pt x="860" y="14018"/>
                  </a:cubicBezTo>
                  <a:cubicBezTo>
                    <a:pt x="1799" y="10882"/>
                    <a:pt x="3678" y="6005"/>
                    <a:pt x="5243" y="3218"/>
                  </a:cubicBezTo>
                  <a:cubicBezTo>
                    <a:pt x="6808" y="431"/>
                    <a:pt x="8060" y="-266"/>
                    <a:pt x="10251" y="82"/>
                  </a:cubicBezTo>
                  <a:cubicBezTo>
                    <a:pt x="12443" y="431"/>
                    <a:pt x="15573" y="1824"/>
                    <a:pt x="17608" y="5540"/>
                  </a:cubicBezTo>
                  <a:cubicBezTo>
                    <a:pt x="19643" y="9257"/>
                    <a:pt x="20582" y="15295"/>
                    <a:pt x="21521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5191246" y="1574084"/>
              <a:ext cx="137755" cy="307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502" fill="norm" stroke="1" extrusionOk="0">
                  <a:moveTo>
                    <a:pt x="20981" y="1086"/>
                  </a:moveTo>
                  <a:cubicBezTo>
                    <a:pt x="19369" y="642"/>
                    <a:pt x="17757" y="198"/>
                    <a:pt x="15984" y="50"/>
                  </a:cubicBezTo>
                  <a:cubicBezTo>
                    <a:pt x="14211" y="-98"/>
                    <a:pt x="12277" y="50"/>
                    <a:pt x="9697" y="938"/>
                  </a:cubicBezTo>
                  <a:cubicBezTo>
                    <a:pt x="7118" y="1825"/>
                    <a:pt x="3894" y="3453"/>
                    <a:pt x="1960" y="5968"/>
                  </a:cubicBezTo>
                  <a:cubicBezTo>
                    <a:pt x="26" y="8483"/>
                    <a:pt x="-619" y="11886"/>
                    <a:pt x="671" y="14623"/>
                  </a:cubicBezTo>
                  <a:cubicBezTo>
                    <a:pt x="1960" y="17360"/>
                    <a:pt x="5184" y="19431"/>
                    <a:pt x="7602" y="20466"/>
                  </a:cubicBezTo>
                  <a:cubicBezTo>
                    <a:pt x="10020" y="21502"/>
                    <a:pt x="11632" y="21502"/>
                    <a:pt x="13244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5436950" y="1608666"/>
              <a:ext cx="165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4186"/>
                    <a:pt x="6092" y="8372"/>
                    <a:pt x="9692" y="11972"/>
                  </a:cubicBezTo>
                  <a:cubicBezTo>
                    <a:pt x="13292" y="15572"/>
                    <a:pt x="17446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5462350" y="1634066"/>
              <a:ext cx="1270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76"/>
                    <a:pt x="18000" y="351"/>
                    <a:pt x="16020" y="1668"/>
                  </a:cubicBezTo>
                  <a:cubicBezTo>
                    <a:pt x="14040" y="2985"/>
                    <a:pt x="11880" y="5444"/>
                    <a:pt x="9180" y="8956"/>
                  </a:cubicBezTo>
                  <a:cubicBezTo>
                    <a:pt x="6480" y="12468"/>
                    <a:pt x="3240" y="170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5621100" y="1818216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5817950" y="1595966"/>
              <a:ext cx="165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3900"/>
                    <a:pt x="5538" y="7800"/>
                    <a:pt x="8723" y="11400"/>
                  </a:cubicBezTo>
                  <a:cubicBezTo>
                    <a:pt x="11908" y="15000"/>
                    <a:pt x="15508" y="18300"/>
                    <a:pt x="17723" y="19950"/>
                  </a:cubicBezTo>
                  <a:cubicBezTo>
                    <a:pt x="19938" y="21600"/>
                    <a:pt x="2076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5938600" y="1646766"/>
              <a:ext cx="825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400"/>
                    <a:pt x="13846" y="4800"/>
                    <a:pt x="10246" y="8400"/>
                  </a:cubicBezTo>
                  <a:cubicBezTo>
                    <a:pt x="6646" y="12000"/>
                    <a:pt x="3323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6103700" y="1576916"/>
              <a:ext cx="88473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600" fill="norm" stroke="1" extrusionOk="0">
                  <a:moveTo>
                    <a:pt x="0" y="0"/>
                  </a:moveTo>
                  <a:cubicBezTo>
                    <a:pt x="2455" y="0"/>
                    <a:pt x="4909" y="0"/>
                    <a:pt x="8836" y="1062"/>
                  </a:cubicBezTo>
                  <a:cubicBezTo>
                    <a:pt x="12764" y="2125"/>
                    <a:pt x="18164" y="4249"/>
                    <a:pt x="19882" y="7023"/>
                  </a:cubicBezTo>
                  <a:cubicBezTo>
                    <a:pt x="21600" y="9797"/>
                    <a:pt x="19636" y="13220"/>
                    <a:pt x="16445" y="15757"/>
                  </a:cubicBezTo>
                  <a:cubicBezTo>
                    <a:pt x="13255" y="18295"/>
                    <a:pt x="8836" y="19948"/>
                    <a:pt x="4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6568959" y="1659466"/>
              <a:ext cx="22054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19583" y="0"/>
                  </a:moveTo>
                  <a:cubicBezTo>
                    <a:pt x="14645" y="4114"/>
                    <a:pt x="9708" y="8229"/>
                    <a:pt x="6623" y="10800"/>
                  </a:cubicBezTo>
                  <a:cubicBezTo>
                    <a:pt x="3537" y="13371"/>
                    <a:pt x="2303" y="14400"/>
                    <a:pt x="1377" y="15429"/>
                  </a:cubicBezTo>
                  <a:cubicBezTo>
                    <a:pt x="451" y="16457"/>
                    <a:pt x="-166" y="17486"/>
                    <a:pt x="40" y="18257"/>
                  </a:cubicBezTo>
                  <a:cubicBezTo>
                    <a:pt x="245" y="19029"/>
                    <a:pt x="1274" y="19543"/>
                    <a:pt x="4977" y="20057"/>
                  </a:cubicBezTo>
                  <a:cubicBezTo>
                    <a:pt x="8680" y="20571"/>
                    <a:pt x="15057" y="21086"/>
                    <a:pt x="214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6592650" y="1894416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6944816" y="1640416"/>
              <a:ext cx="27013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9511" y="0"/>
                  </a:moveTo>
                  <a:cubicBezTo>
                    <a:pt x="17992" y="3240"/>
                    <a:pt x="16473" y="6480"/>
                    <a:pt x="14449" y="9540"/>
                  </a:cubicBezTo>
                  <a:cubicBezTo>
                    <a:pt x="12424" y="12600"/>
                    <a:pt x="9892" y="15480"/>
                    <a:pt x="8120" y="17190"/>
                  </a:cubicBezTo>
                  <a:cubicBezTo>
                    <a:pt x="6349" y="18900"/>
                    <a:pt x="5336" y="19440"/>
                    <a:pt x="4239" y="19800"/>
                  </a:cubicBezTo>
                  <a:cubicBezTo>
                    <a:pt x="3142" y="20160"/>
                    <a:pt x="1961" y="20340"/>
                    <a:pt x="1202" y="19890"/>
                  </a:cubicBezTo>
                  <a:cubicBezTo>
                    <a:pt x="442" y="19440"/>
                    <a:pt x="105" y="18360"/>
                    <a:pt x="20" y="17370"/>
                  </a:cubicBezTo>
                  <a:cubicBezTo>
                    <a:pt x="-64" y="16380"/>
                    <a:pt x="105" y="15480"/>
                    <a:pt x="611" y="14760"/>
                  </a:cubicBezTo>
                  <a:cubicBezTo>
                    <a:pt x="1117" y="14040"/>
                    <a:pt x="1961" y="13500"/>
                    <a:pt x="4239" y="13770"/>
                  </a:cubicBezTo>
                  <a:cubicBezTo>
                    <a:pt x="6517" y="14040"/>
                    <a:pt x="10230" y="15120"/>
                    <a:pt x="13352" y="16560"/>
                  </a:cubicBezTo>
                  <a:cubicBezTo>
                    <a:pt x="16473" y="18000"/>
                    <a:pt x="19005" y="19800"/>
                    <a:pt x="21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7272100" y="1551516"/>
              <a:ext cx="109398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4891" y="547"/>
                  </a:moveTo>
                  <a:cubicBezTo>
                    <a:pt x="6521" y="273"/>
                    <a:pt x="8151" y="0"/>
                    <a:pt x="9781" y="0"/>
                  </a:cubicBezTo>
                  <a:cubicBezTo>
                    <a:pt x="11411" y="0"/>
                    <a:pt x="13042" y="273"/>
                    <a:pt x="15079" y="1732"/>
                  </a:cubicBezTo>
                  <a:cubicBezTo>
                    <a:pt x="17117" y="3190"/>
                    <a:pt x="19562" y="5833"/>
                    <a:pt x="20581" y="8522"/>
                  </a:cubicBezTo>
                  <a:cubicBezTo>
                    <a:pt x="21600" y="11210"/>
                    <a:pt x="21192" y="13944"/>
                    <a:pt x="17525" y="16132"/>
                  </a:cubicBezTo>
                  <a:cubicBezTo>
                    <a:pt x="13857" y="18319"/>
                    <a:pt x="6928" y="199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2922350" y="2765308"/>
              <a:ext cx="2921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635" y="10932"/>
                    <a:pt x="11270" y="1332"/>
                    <a:pt x="14870" y="132"/>
                  </a:cubicBezTo>
                  <a:cubicBezTo>
                    <a:pt x="18470" y="-1068"/>
                    <a:pt x="20035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3023950" y="2939903"/>
              <a:ext cx="285751" cy="2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465" fill="norm" stroke="1" extrusionOk="0">
                  <a:moveTo>
                    <a:pt x="0" y="10907"/>
                  </a:moveTo>
                  <a:cubicBezTo>
                    <a:pt x="640" y="15535"/>
                    <a:pt x="1280" y="20164"/>
                    <a:pt x="4480" y="17850"/>
                  </a:cubicBezTo>
                  <a:cubicBezTo>
                    <a:pt x="7680" y="15535"/>
                    <a:pt x="13440" y="6278"/>
                    <a:pt x="16720" y="2421"/>
                  </a:cubicBezTo>
                  <a:cubicBezTo>
                    <a:pt x="20000" y="-1436"/>
                    <a:pt x="20800" y="107"/>
                    <a:pt x="21600" y="1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4198700" y="2738966"/>
              <a:ext cx="31751" cy="37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0"/>
                  </a:moveTo>
                  <a:cubicBezTo>
                    <a:pt x="1440" y="2945"/>
                    <a:pt x="2880" y="5891"/>
                    <a:pt x="4320" y="9266"/>
                  </a:cubicBezTo>
                  <a:cubicBezTo>
                    <a:pt x="5760" y="12641"/>
                    <a:pt x="7200" y="16445"/>
                    <a:pt x="7200" y="18655"/>
                  </a:cubicBezTo>
                  <a:cubicBezTo>
                    <a:pt x="7200" y="20864"/>
                    <a:pt x="5760" y="21477"/>
                    <a:pt x="7920" y="21539"/>
                  </a:cubicBezTo>
                  <a:cubicBezTo>
                    <a:pt x="10080" y="21600"/>
                    <a:pt x="15840" y="21109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4490800" y="3027610"/>
              <a:ext cx="2857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00" y="11375"/>
                    <a:pt x="9600" y="2735"/>
                    <a:pt x="13200" y="575"/>
                  </a:cubicBezTo>
                  <a:cubicBezTo>
                    <a:pt x="16800" y="-1585"/>
                    <a:pt x="19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5278200" y="2650194"/>
              <a:ext cx="117246" cy="44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390" fill="norm" stroke="1" extrusionOk="0">
                  <a:moveTo>
                    <a:pt x="0" y="10081"/>
                  </a:moveTo>
                  <a:cubicBezTo>
                    <a:pt x="0" y="13443"/>
                    <a:pt x="0" y="16805"/>
                    <a:pt x="0" y="18792"/>
                  </a:cubicBezTo>
                  <a:cubicBezTo>
                    <a:pt x="0" y="20779"/>
                    <a:pt x="0" y="21390"/>
                    <a:pt x="0" y="21390"/>
                  </a:cubicBezTo>
                  <a:cubicBezTo>
                    <a:pt x="0" y="21390"/>
                    <a:pt x="0" y="20779"/>
                    <a:pt x="189" y="18384"/>
                  </a:cubicBezTo>
                  <a:cubicBezTo>
                    <a:pt x="379" y="15990"/>
                    <a:pt x="758" y="11813"/>
                    <a:pt x="1326" y="8909"/>
                  </a:cubicBezTo>
                  <a:cubicBezTo>
                    <a:pt x="1895" y="6005"/>
                    <a:pt x="2653" y="4375"/>
                    <a:pt x="3600" y="3101"/>
                  </a:cubicBezTo>
                  <a:cubicBezTo>
                    <a:pt x="4547" y="1828"/>
                    <a:pt x="5684" y="911"/>
                    <a:pt x="7389" y="401"/>
                  </a:cubicBezTo>
                  <a:cubicBezTo>
                    <a:pt x="9095" y="-108"/>
                    <a:pt x="11368" y="-210"/>
                    <a:pt x="14021" y="554"/>
                  </a:cubicBezTo>
                  <a:cubicBezTo>
                    <a:pt x="16674" y="1318"/>
                    <a:pt x="19705" y="2948"/>
                    <a:pt x="20653" y="4630"/>
                  </a:cubicBezTo>
                  <a:cubicBezTo>
                    <a:pt x="21600" y="6311"/>
                    <a:pt x="20463" y="8043"/>
                    <a:pt x="18379" y="9265"/>
                  </a:cubicBezTo>
                  <a:cubicBezTo>
                    <a:pt x="16295" y="10488"/>
                    <a:pt x="13263" y="11201"/>
                    <a:pt x="10042" y="11405"/>
                  </a:cubicBezTo>
                  <a:cubicBezTo>
                    <a:pt x="6821" y="11609"/>
                    <a:pt x="3411" y="11303"/>
                    <a:pt x="0" y="1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5386150" y="2846916"/>
              <a:ext cx="146051" cy="20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4536"/>
                  </a:moveTo>
                  <a:cubicBezTo>
                    <a:pt x="1252" y="3888"/>
                    <a:pt x="2504" y="3240"/>
                    <a:pt x="4070" y="3456"/>
                  </a:cubicBezTo>
                  <a:cubicBezTo>
                    <a:pt x="5635" y="3672"/>
                    <a:pt x="7513" y="4752"/>
                    <a:pt x="8765" y="7236"/>
                  </a:cubicBezTo>
                  <a:cubicBezTo>
                    <a:pt x="10017" y="9720"/>
                    <a:pt x="10643" y="13608"/>
                    <a:pt x="10643" y="16092"/>
                  </a:cubicBezTo>
                  <a:cubicBezTo>
                    <a:pt x="10643" y="18576"/>
                    <a:pt x="10017" y="19656"/>
                    <a:pt x="8765" y="20412"/>
                  </a:cubicBezTo>
                  <a:cubicBezTo>
                    <a:pt x="7513" y="21168"/>
                    <a:pt x="5635" y="21600"/>
                    <a:pt x="4696" y="21168"/>
                  </a:cubicBezTo>
                  <a:cubicBezTo>
                    <a:pt x="3757" y="20736"/>
                    <a:pt x="3757" y="19440"/>
                    <a:pt x="4226" y="16956"/>
                  </a:cubicBezTo>
                  <a:cubicBezTo>
                    <a:pt x="4696" y="14472"/>
                    <a:pt x="5635" y="10800"/>
                    <a:pt x="8609" y="7776"/>
                  </a:cubicBezTo>
                  <a:cubicBezTo>
                    <a:pt x="11583" y="4752"/>
                    <a:pt x="16591" y="23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5569170" y="2734885"/>
              <a:ext cx="130664" cy="34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13" fill="norm" stroke="1" extrusionOk="0">
                  <a:moveTo>
                    <a:pt x="20754" y="3741"/>
                  </a:moveTo>
                  <a:cubicBezTo>
                    <a:pt x="20754" y="3095"/>
                    <a:pt x="20754" y="2448"/>
                    <a:pt x="20926" y="1801"/>
                  </a:cubicBezTo>
                  <a:cubicBezTo>
                    <a:pt x="21097" y="1154"/>
                    <a:pt x="21440" y="508"/>
                    <a:pt x="20754" y="184"/>
                  </a:cubicBezTo>
                  <a:cubicBezTo>
                    <a:pt x="20069" y="-139"/>
                    <a:pt x="18354" y="-139"/>
                    <a:pt x="15269" y="1025"/>
                  </a:cubicBezTo>
                  <a:cubicBezTo>
                    <a:pt x="12183" y="2189"/>
                    <a:pt x="7726" y="4517"/>
                    <a:pt x="4640" y="7492"/>
                  </a:cubicBezTo>
                  <a:cubicBezTo>
                    <a:pt x="1554" y="10467"/>
                    <a:pt x="-160" y="14089"/>
                    <a:pt x="11" y="16546"/>
                  </a:cubicBezTo>
                  <a:cubicBezTo>
                    <a:pt x="183" y="19004"/>
                    <a:pt x="2240" y="20297"/>
                    <a:pt x="6011" y="20879"/>
                  </a:cubicBezTo>
                  <a:cubicBezTo>
                    <a:pt x="9783" y="21461"/>
                    <a:pt x="15269" y="21332"/>
                    <a:pt x="20754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5783998" y="2858224"/>
              <a:ext cx="183448" cy="191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85" fill="norm" stroke="1" extrusionOk="0">
                  <a:moveTo>
                    <a:pt x="1728" y="3676"/>
                  </a:moveTo>
                  <a:cubicBezTo>
                    <a:pt x="2709" y="4615"/>
                    <a:pt x="3691" y="5555"/>
                    <a:pt x="4059" y="7902"/>
                  </a:cubicBezTo>
                  <a:cubicBezTo>
                    <a:pt x="4428" y="10250"/>
                    <a:pt x="4182" y="14007"/>
                    <a:pt x="3446" y="16589"/>
                  </a:cubicBezTo>
                  <a:cubicBezTo>
                    <a:pt x="2709" y="19172"/>
                    <a:pt x="1482" y="20581"/>
                    <a:pt x="746" y="20581"/>
                  </a:cubicBezTo>
                  <a:cubicBezTo>
                    <a:pt x="9" y="20581"/>
                    <a:pt x="-236" y="19172"/>
                    <a:pt x="255" y="16120"/>
                  </a:cubicBezTo>
                  <a:cubicBezTo>
                    <a:pt x="746" y="13068"/>
                    <a:pt x="1973" y="8372"/>
                    <a:pt x="3323" y="5320"/>
                  </a:cubicBezTo>
                  <a:cubicBezTo>
                    <a:pt x="4673" y="2268"/>
                    <a:pt x="6146" y="859"/>
                    <a:pt x="7496" y="272"/>
                  </a:cubicBezTo>
                  <a:cubicBezTo>
                    <a:pt x="8846" y="-315"/>
                    <a:pt x="10073" y="-80"/>
                    <a:pt x="11178" y="2268"/>
                  </a:cubicBezTo>
                  <a:cubicBezTo>
                    <a:pt x="12282" y="4615"/>
                    <a:pt x="13264" y="9076"/>
                    <a:pt x="13387" y="11776"/>
                  </a:cubicBezTo>
                  <a:cubicBezTo>
                    <a:pt x="13509" y="14476"/>
                    <a:pt x="12773" y="15415"/>
                    <a:pt x="12405" y="15181"/>
                  </a:cubicBezTo>
                  <a:cubicBezTo>
                    <a:pt x="12037" y="14946"/>
                    <a:pt x="12037" y="13537"/>
                    <a:pt x="12650" y="11424"/>
                  </a:cubicBezTo>
                  <a:cubicBezTo>
                    <a:pt x="13264" y="9311"/>
                    <a:pt x="14491" y="6494"/>
                    <a:pt x="15596" y="4615"/>
                  </a:cubicBezTo>
                  <a:cubicBezTo>
                    <a:pt x="16700" y="2737"/>
                    <a:pt x="17682" y="1798"/>
                    <a:pt x="18541" y="1798"/>
                  </a:cubicBezTo>
                  <a:cubicBezTo>
                    <a:pt x="19400" y="1798"/>
                    <a:pt x="20137" y="2737"/>
                    <a:pt x="20628" y="5555"/>
                  </a:cubicBezTo>
                  <a:cubicBezTo>
                    <a:pt x="21119" y="8372"/>
                    <a:pt x="21364" y="13068"/>
                    <a:pt x="21241" y="16002"/>
                  </a:cubicBezTo>
                  <a:cubicBezTo>
                    <a:pt x="21119" y="18937"/>
                    <a:pt x="20628" y="20111"/>
                    <a:pt x="20137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6021150" y="2935816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6033850" y="2865966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6104296" y="2842407"/>
              <a:ext cx="134696" cy="20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04" fill="norm" stroke="1" extrusionOk="0">
                  <a:moveTo>
                    <a:pt x="904" y="4529"/>
                  </a:moveTo>
                  <a:cubicBezTo>
                    <a:pt x="904" y="8354"/>
                    <a:pt x="904" y="12179"/>
                    <a:pt x="738" y="14766"/>
                  </a:cubicBezTo>
                  <a:cubicBezTo>
                    <a:pt x="572" y="17354"/>
                    <a:pt x="239" y="18704"/>
                    <a:pt x="73" y="18704"/>
                  </a:cubicBezTo>
                  <a:cubicBezTo>
                    <a:pt x="-93" y="18704"/>
                    <a:pt x="-93" y="17354"/>
                    <a:pt x="1402" y="14429"/>
                  </a:cubicBezTo>
                  <a:cubicBezTo>
                    <a:pt x="2898" y="11504"/>
                    <a:pt x="5889" y="7004"/>
                    <a:pt x="8547" y="4304"/>
                  </a:cubicBezTo>
                  <a:cubicBezTo>
                    <a:pt x="11205" y="1604"/>
                    <a:pt x="13532" y="704"/>
                    <a:pt x="15525" y="254"/>
                  </a:cubicBezTo>
                  <a:cubicBezTo>
                    <a:pt x="17519" y="-196"/>
                    <a:pt x="19181" y="-196"/>
                    <a:pt x="20178" y="1491"/>
                  </a:cubicBezTo>
                  <a:cubicBezTo>
                    <a:pt x="21175" y="3179"/>
                    <a:pt x="21507" y="6554"/>
                    <a:pt x="20676" y="10154"/>
                  </a:cubicBezTo>
                  <a:cubicBezTo>
                    <a:pt x="19845" y="13754"/>
                    <a:pt x="17852" y="17579"/>
                    <a:pt x="15858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6389926" y="2757524"/>
              <a:ext cx="113825" cy="338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32" fill="norm" stroke="1" extrusionOk="0">
                  <a:moveTo>
                    <a:pt x="21119" y="3631"/>
                  </a:moveTo>
                  <a:cubicBezTo>
                    <a:pt x="20334" y="2831"/>
                    <a:pt x="19548" y="2031"/>
                    <a:pt x="18566" y="1365"/>
                  </a:cubicBezTo>
                  <a:cubicBezTo>
                    <a:pt x="17584" y="698"/>
                    <a:pt x="16406" y="165"/>
                    <a:pt x="14835" y="31"/>
                  </a:cubicBezTo>
                  <a:cubicBezTo>
                    <a:pt x="13264" y="-102"/>
                    <a:pt x="11301" y="165"/>
                    <a:pt x="8944" y="1431"/>
                  </a:cubicBezTo>
                  <a:cubicBezTo>
                    <a:pt x="6588" y="2698"/>
                    <a:pt x="3839" y="4965"/>
                    <a:pt x="2072" y="7631"/>
                  </a:cubicBezTo>
                  <a:cubicBezTo>
                    <a:pt x="304" y="10298"/>
                    <a:pt x="-481" y="13365"/>
                    <a:pt x="304" y="15765"/>
                  </a:cubicBezTo>
                  <a:cubicBezTo>
                    <a:pt x="1090" y="18165"/>
                    <a:pt x="3446" y="19898"/>
                    <a:pt x="5606" y="20698"/>
                  </a:cubicBezTo>
                  <a:cubicBezTo>
                    <a:pt x="7766" y="21498"/>
                    <a:pt x="9730" y="21365"/>
                    <a:pt x="11694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6567250" y="2802466"/>
              <a:ext cx="1270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3161"/>
                    <a:pt x="6480" y="6322"/>
                    <a:pt x="10080" y="9922"/>
                  </a:cubicBezTo>
                  <a:cubicBezTo>
                    <a:pt x="13680" y="13522"/>
                    <a:pt x="17640" y="175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6573600" y="2846916"/>
              <a:ext cx="146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748" y="1042"/>
                  </a:cubicBezTo>
                  <a:cubicBezTo>
                    <a:pt x="15026" y="2084"/>
                    <a:pt x="13148" y="4168"/>
                    <a:pt x="10330" y="7768"/>
                  </a:cubicBezTo>
                  <a:cubicBezTo>
                    <a:pt x="7513" y="11368"/>
                    <a:pt x="3757" y="16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6719650" y="3043766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6884750" y="2815166"/>
              <a:ext cx="1016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504"/>
                    <a:pt x="5400" y="5009"/>
                    <a:pt x="9000" y="8609"/>
                  </a:cubicBezTo>
                  <a:cubicBezTo>
                    <a:pt x="12600" y="12209"/>
                    <a:pt x="17100" y="169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6967300" y="2859616"/>
              <a:ext cx="952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477"/>
                    <a:pt x="14880" y="2954"/>
                    <a:pt x="11280" y="6462"/>
                  </a:cubicBezTo>
                  <a:cubicBezTo>
                    <a:pt x="7680" y="9969"/>
                    <a:pt x="3840" y="15508"/>
                    <a:pt x="1920" y="18369"/>
                  </a:cubicBezTo>
                  <a:cubicBezTo>
                    <a:pt x="0" y="21231"/>
                    <a:pt x="0" y="21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7157800" y="2783416"/>
              <a:ext cx="7708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0" h="21600" fill="norm" stroke="1" extrusionOk="0">
                  <a:moveTo>
                    <a:pt x="0" y="0"/>
                  </a:moveTo>
                  <a:cubicBezTo>
                    <a:pt x="7754" y="3655"/>
                    <a:pt x="15508" y="7311"/>
                    <a:pt x="18554" y="10468"/>
                  </a:cubicBezTo>
                  <a:cubicBezTo>
                    <a:pt x="21600" y="13625"/>
                    <a:pt x="19938" y="16283"/>
                    <a:pt x="16892" y="18055"/>
                  </a:cubicBezTo>
                  <a:cubicBezTo>
                    <a:pt x="13846" y="19828"/>
                    <a:pt x="9415" y="20714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7595950" y="2904066"/>
              <a:ext cx="21495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0" y="0"/>
                  </a:moveTo>
                  <a:cubicBezTo>
                    <a:pt x="4659" y="1440"/>
                    <a:pt x="9318" y="2880"/>
                    <a:pt x="12706" y="4140"/>
                  </a:cubicBezTo>
                  <a:cubicBezTo>
                    <a:pt x="16094" y="5400"/>
                    <a:pt x="18212" y="6480"/>
                    <a:pt x="19588" y="7380"/>
                  </a:cubicBezTo>
                  <a:cubicBezTo>
                    <a:pt x="20965" y="8280"/>
                    <a:pt x="21600" y="9000"/>
                    <a:pt x="21494" y="9630"/>
                  </a:cubicBezTo>
                  <a:cubicBezTo>
                    <a:pt x="21388" y="10260"/>
                    <a:pt x="20541" y="10800"/>
                    <a:pt x="17365" y="12420"/>
                  </a:cubicBezTo>
                  <a:cubicBezTo>
                    <a:pt x="14188" y="14040"/>
                    <a:pt x="8682" y="16740"/>
                    <a:pt x="5400" y="18360"/>
                  </a:cubicBezTo>
                  <a:cubicBezTo>
                    <a:pt x="2118" y="19980"/>
                    <a:pt x="1059" y="20520"/>
                    <a:pt x="635" y="20880"/>
                  </a:cubicBezTo>
                  <a:cubicBezTo>
                    <a:pt x="212" y="21240"/>
                    <a:pt x="424" y="21420"/>
                    <a:pt x="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8015777" y="2912747"/>
              <a:ext cx="257508" cy="238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91" fill="norm" stroke="1" extrusionOk="0">
                  <a:moveTo>
                    <a:pt x="20123" y="928"/>
                  </a:moveTo>
                  <a:cubicBezTo>
                    <a:pt x="20831" y="359"/>
                    <a:pt x="21539" y="-209"/>
                    <a:pt x="21539" y="75"/>
                  </a:cubicBezTo>
                  <a:cubicBezTo>
                    <a:pt x="21539" y="359"/>
                    <a:pt x="20831" y="1496"/>
                    <a:pt x="19060" y="3770"/>
                  </a:cubicBezTo>
                  <a:cubicBezTo>
                    <a:pt x="17290" y="6044"/>
                    <a:pt x="14457" y="9454"/>
                    <a:pt x="11890" y="11917"/>
                  </a:cubicBezTo>
                  <a:cubicBezTo>
                    <a:pt x="9323" y="14380"/>
                    <a:pt x="7021" y="15896"/>
                    <a:pt x="5428" y="16749"/>
                  </a:cubicBezTo>
                  <a:cubicBezTo>
                    <a:pt x="3834" y="17602"/>
                    <a:pt x="2949" y="17791"/>
                    <a:pt x="2152" y="17602"/>
                  </a:cubicBezTo>
                  <a:cubicBezTo>
                    <a:pt x="1355" y="17412"/>
                    <a:pt x="647" y="16844"/>
                    <a:pt x="293" y="15896"/>
                  </a:cubicBezTo>
                  <a:cubicBezTo>
                    <a:pt x="-61" y="14949"/>
                    <a:pt x="-61" y="13623"/>
                    <a:pt x="116" y="12486"/>
                  </a:cubicBezTo>
                  <a:cubicBezTo>
                    <a:pt x="293" y="11349"/>
                    <a:pt x="647" y="10402"/>
                    <a:pt x="1178" y="9644"/>
                  </a:cubicBezTo>
                  <a:cubicBezTo>
                    <a:pt x="1709" y="8886"/>
                    <a:pt x="2418" y="8317"/>
                    <a:pt x="3746" y="8223"/>
                  </a:cubicBezTo>
                  <a:cubicBezTo>
                    <a:pt x="5073" y="8128"/>
                    <a:pt x="7021" y="8507"/>
                    <a:pt x="9677" y="10496"/>
                  </a:cubicBezTo>
                  <a:cubicBezTo>
                    <a:pt x="12332" y="12486"/>
                    <a:pt x="15696" y="16086"/>
                    <a:pt x="17732" y="18170"/>
                  </a:cubicBezTo>
                  <a:cubicBezTo>
                    <a:pt x="19769" y="20254"/>
                    <a:pt x="20477" y="20823"/>
                    <a:pt x="21185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8319850" y="2802466"/>
              <a:ext cx="15949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600" fill="norm" stroke="1" extrusionOk="0">
                  <a:moveTo>
                    <a:pt x="15148" y="0"/>
                  </a:moveTo>
                  <a:cubicBezTo>
                    <a:pt x="17392" y="2071"/>
                    <a:pt x="19636" y="4142"/>
                    <a:pt x="20618" y="6559"/>
                  </a:cubicBezTo>
                  <a:cubicBezTo>
                    <a:pt x="21600" y="8975"/>
                    <a:pt x="21319" y="11737"/>
                    <a:pt x="18655" y="14252"/>
                  </a:cubicBezTo>
                  <a:cubicBezTo>
                    <a:pt x="15990" y="16767"/>
                    <a:pt x="10940" y="19036"/>
                    <a:pt x="7434" y="20219"/>
                  </a:cubicBezTo>
                  <a:cubicBezTo>
                    <a:pt x="3927" y="21403"/>
                    <a:pt x="1964" y="2150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5640150" y="3246966"/>
              <a:ext cx="2330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65" y="400"/>
                    <a:pt x="1530" y="800"/>
                    <a:pt x="2266" y="1200"/>
                  </a:cubicBezTo>
                  <a:cubicBezTo>
                    <a:pt x="3002" y="1600"/>
                    <a:pt x="3708" y="2000"/>
                    <a:pt x="4414" y="2200"/>
                  </a:cubicBezTo>
                  <a:cubicBezTo>
                    <a:pt x="5120" y="2400"/>
                    <a:pt x="5827" y="2400"/>
                    <a:pt x="6572" y="2600"/>
                  </a:cubicBezTo>
                  <a:cubicBezTo>
                    <a:pt x="7318" y="2800"/>
                    <a:pt x="8102" y="3200"/>
                    <a:pt x="8907" y="3600"/>
                  </a:cubicBezTo>
                  <a:cubicBezTo>
                    <a:pt x="9711" y="4000"/>
                    <a:pt x="10535" y="4400"/>
                    <a:pt x="11310" y="5200"/>
                  </a:cubicBezTo>
                  <a:cubicBezTo>
                    <a:pt x="12085" y="6000"/>
                    <a:pt x="12811" y="7200"/>
                    <a:pt x="13517" y="8600"/>
                  </a:cubicBezTo>
                  <a:cubicBezTo>
                    <a:pt x="14223" y="10000"/>
                    <a:pt x="14910" y="11600"/>
                    <a:pt x="15626" y="12800"/>
                  </a:cubicBezTo>
                  <a:cubicBezTo>
                    <a:pt x="16342" y="14000"/>
                    <a:pt x="17088" y="14800"/>
                    <a:pt x="17804" y="15200"/>
                  </a:cubicBezTo>
                  <a:cubicBezTo>
                    <a:pt x="18520" y="15600"/>
                    <a:pt x="19207" y="15600"/>
                    <a:pt x="19795" y="15800"/>
                  </a:cubicBezTo>
                  <a:cubicBezTo>
                    <a:pt x="20384" y="16000"/>
                    <a:pt x="20874" y="16400"/>
                    <a:pt x="21159" y="17400"/>
                  </a:cubicBezTo>
                  <a:cubicBezTo>
                    <a:pt x="21443" y="18400"/>
                    <a:pt x="21522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5872190" y="3483894"/>
              <a:ext cx="108683" cy="39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91" fill="norm" stroke="1" extrusionOk="0">
                  <a:moveTo>
                    <a:pt x="5451" y="7207"/>
                  </a:moveTo>
                  <a:cubicBezTo>
                    <a:pt x="3820" y="7556"/>
                    <a:pt x="2190" y="7904"/>
                    <a:pt x="1375" y="8775"/>
                  </a:cubicBezTo>
                  <a:cubicBezTo>
                    <a:pt x="560" y="9646"/>
                    <a:pt x="560" y="11039"/>
                    <a:pt x="968" y="13014"/>
                  </a:cubicBezTo>
                  <a:cubicBezTo>
                    <a:pt x="1375" y="14988"/>
                    <a:pt x="2190" y="17543"/>
                    <a:pt x="2598" y="19168"/>
                  </a:cubicBezTo>
                  <a:cubicBezTo>
                    <a:pt x="3005" y="20794"/>
                    <a:pt x="3005" y="21491"/>
                    <a:pt x="3005" y="21491"/>
                  </a:cubicBezTo>
                  <a:cubicBezTo>
                    <a:pt x="3005" y="21491"/>
                    <a:pt x="3005" y="20794"/>
                    <a:pt x="2394" y="18123"/>
                  </a:cubicBezTo>
                  <a:cubicBezTo>
                    <a:pt x="1783" y="15452"/>
                    <a:pt x="560" y="10807"/>
                    <a:pt x="153" y="7846"/>
                  </a:cubicBezTo>
                  <a:cubicBezTo>
                    <a:pt x="-255" y="4885"/>
                    <a:pt x="153" y="3607"/>
                    <a:pt x="1375" y="2562"/>
                  </a:cubicBezTo>
                  <a:cubicBezTo>
                    <a:pt x="2598" y="1517"/>
                    <a:pt x="4636" y="704"/>
                    <a:pt x="6877" y="297"/>
                  </a:cubicBezTo>
                  <a:cubicBezTo>
                    <a:pt x="9119" y="-109"/>
                    <a:pt x="11564" y="-109"/>
                    <a:pt x="14009" y="356"/>
                  </a:cubicBezTo>
                  <a:cubicBezTo>
                    <a:pt x="16454" y="820"/>
                    <a:pt x="18900" y="1749"/>
                    <a:pt x="20122" y="2794"/>
                  </a:cubicBezTo>
                  <a:cubicBezTo>
                    <a:pt x="21345" y="3839"/>
                    <a:pt x="21345" y="5001"/>
                    <a:pt x="18900" y="5988"/>
                  </a:cubicBezTo>
                  <a:cubicBezTo>
                    <a:pt x="16454" y="6975"/>
                    <a:pt x="11564" y="7788"/>
                    <a:pt x="8100" y="8194"/>
                  </a:cubicBezTo>
                  <a:cubicBezTo>
                    <a:pt x="4636" y="8601"/>
                    <a:pt x="2598" y="8601"/>
                    <a:pt x="2598" y="8775"/>
                  </a:cubicBezTo>
                  <a:cubicBezTo>
                    <a:pt x="2598" y="8949"/>
                    <a:pt x="4636" y="9297"/>
                    <a:pt x="6673" y="9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5983000" y="3653366"/>
              <a:ext cx="152451" cy="18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98" fill="norm" stroke="1" extrusionOk="0">
                  <a:moveTo>
                    <a:pt x="895" y="10428"/>
                  </a:moveTo>
                  <a:cubicBezTo>
                    <a:pt x="303" y="8690"/>
                    <a:pt x="-289" y="6952"/>
                    <a:pt x="155" y="6331"/>
                  </a:cubicBezTo>
                  <a:cubicBezTo>
                    <a:pt x="599" y="5710"/>
                    <a:pt x="2078" y="6207"/>
                    <a:pt x="3706" y="7697"/>
                  </a:cubicBezTo>
                  <a:cubicBezTo>
                    <a:pt x="5333" y="9186"/>
                    <a:pt x="7108" y="11669"/>
                    <a:pt x="7996" y="13655"/>
                  </a:cubicBezTo>
                  <a:cubicBezTo>
                    <a:pt x="8884" y="15641"/>
                    <a:pt x="8884" y="17131"/>
                    <a:pt x="8736" y="18497"/>
                  </a:cubicBezTo>
                  <a:cubicBezTo>
                    <a:pt x="8588" y="19862"/>
                    <a:pt x="8292" y="21103"/>
                    <a:pt x="7552" y="21352"/>
                  </a:cubicBezTo>
                  <a:cubicBezTo>
                    <a:pt x="6812" y="21600"/>
                    <a:pt x="5629" y="20855"/>
                    <a:pt x="5037" y="19117"/>
                  </a:cubicBezTo>
                  <a:cubicBezTo>
                    <a:pt x="4445" y="17379"/>
                    <a:pt x="4445" y="14648"/>
                    <a:pt x="5925" y="11669"/>
                  </a:cubicBezTo>
                  <a:cubicBezTo>
                    <a:pt x="7404" y="8690"/>
                    <a:pt x="10363" y="5462"/>
                    <a:pt x="13174" y="3476"/>
                  </a:cubicBezTo>
                  <a:cubicBezTo>
                    <a:pt x="15985" y="1490"/>
                    <a:pt x="18648" y="745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6224896" y="3558116"/>
              <a:ext cx="101055" cy="28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526" fill="norm" stroke="1" extrusionOk="0">
                  <a:moveTo>
                    <a:pt x="18401" y="3335"/>
                  </a:moveTo>
                  <a:cubicBezTo>
                    <a:pt x="17960" y="2541"/>
                    <a:pt x="17519" y="1747"/>
                    <a:pt x="16417" y="1112"/>
                  </a:cubicBezTo>
                  <a:cubicBezTo>
                    <a:pt x="15315" y="476"/>
                    <a:pt x="13552" y="0"/>
                    <a:pt x="11789" y="0"/>
                  </a:cubicBezTo>
                  <a:cubicBezTo>
                    <a:pt x="10026" y="0"/>
                    <a:pt x="8262" y="476"/>
                    <a:pt x="6058" y="2541"/>
                  </a:cubicBezTo>
                  <a:cubicBezTo>
                    <a:pt x="3854" y="4606"/>
                    <a:pt x="1209" y="8259"/>
                    <a:pt x="328" y="11356"/>
                  </a:cubicBezTo>
                  <a:cubicBezTo>
                    <a:pt x="-554" y="14453"/>
                    <a:pt x="328" y="16994"/>
                    <a:pt x="3193" y="18741"/>
                  </a:cubicBezTo>
                  <a:cubicBezTo>
                    <a:pt x="6058" y="20488"/>
                    <a:pt x="10907" y="21441"/>
                    <a:pt x="14213" y="21521"/>
                  </a:cubicBezTo>
                  <a:cubicBezTo>
                    <a:pt x="17519" y="21600"/>
                    <a:pt x="19283" y="20806"/>
                    <a:pt x="21046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6376750" y="3634316"/>
              <a:ext cx="1778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29" y="5850"/>
                    <a:pt x="12857" y="11700"/>
                    <a:pt x="16457" y="15300"/>
                  </a:cubicBezTo>
                  <a:cubicBezTo>
                    <a:pt x="20057" y="18900"/>
                    <a:pt x="20829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6444484" y="3589866"/>
              <a:ext cx="135467" cy="27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23" fill="norm" stroke="1" extrusionOk="0">
                  <a:moveTo>
                    <a:pt x="21268" y="0"/>
                  </a:moveTo>
                  <a:cubicBezTo>
                    <a:pt x="16616" y="3489"/>
                    <a:pt x="11963" y="6978"/>
                    <a:pt x="8474" y="10218"/>
                  </a:cubicBezTo>
                  <a:cubicBezTo>
                    <a:pt x="4985" y="13458"/>
                    <a:pt x="2659" y="16449"/>
                    <a:pt x="1330" y="18443"/>
                  </a:cubicBezTo>
                  <a:cubicBezTo>
                    <a:pt x="0" y="20437"/>
                    <a:pt x="-332" y="21434"/>
                    <a:pt x="333" y="21517"/>
                  </a:cubicBezTo>
                  <a:cubicBezTo>
                    <a:pt x="997" y="21600"/>
                    <a:pt x="2659" y="20769"/>
                    <a:pt x="432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6681550" y="3615266"/>
              <a:ext cx="15069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0" y="0"/>
                  </a:moveTo>
                  <a:cubicBezTo>
                    <a:pt x="300" y="973"/>
                    <a:pt x="600" y="1946"/>
                    <a:pt x="3000" y="3114"/>
                  </a:cubicBezTo>
                  <a:cubicBezTo>
                    <a:pt x="5400" y="4281"/>
                    <a:pt x="9900" y="5643"/>
                    <a:pt x="13050" y="6714"/>
                  </a:cubicBezTo>
                  <a:cubicBezTo>
                    <a:pt x="16200" y="7784"/>
                    <a:pt x="18000" y="8562"/>
                    <a:pt x="19350" y="9341"/>
                  </a:cubicBezTo>
                  <a:cubicBezTo>
                    <a:pt x="20700" y="10119"/>
                    <a:pt x="21600" y="10897"/>
                    <a:pt x="21300" y="11578"/>
                  </a:cubicBezTo>
                  <a:cubicBezTo>
                    <a:pt x="21000" y="12259"/>
                    <a:pt x="19500" y="12843"/>
                    <a:pt x="17100" y="13816"/>
                  </a:cubicBezTo>
                  <a:cubicBezTo>
                    <a:pt x="14700" y="14789"/>
                    <a:pt x="11400" y="16151"/>
                    <a:pt x="9150" y="17222"/>
                  </a:cubicBezTo>
                  <a:cubicBezTo>
                    <a:pt x="6900" y="18292"/>
                    <a:pt x="5700" y="19070"/>
                    <a:pt x="5700" y="19751"/>
                  </a:cubicBezTo>
                  <a:cubicBezTo>
                    <a:pt x="5700" y="20432"/>
                    <a:pt x="6900" y="21016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6961862" y="3627966"/>
              <a:ext cx="20228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20828" y="0"/>
                  </a:moveTo>
                  <a:cubicBezTo>
                    <a:pt x="17903" y="4235"/>
                    <a:pt x="14978" y="8471"/>
                    <a:pt x="11828" y="11329"/>
                  </a:cubicBezTo>
                  <a:cubicBezTo>
                    <a:pt x="8678" y="14188"/>
                    <a:pt x="5303" y="15671"/>
                    <a:pt x="3278" y="15776"/>
                  </a:cubicBezTo>
                  <a:cubicBezTo>
                    <a:pt x="1253" y="15882"/>
                    <a:pt x="578" y="14612"/>
                    <a:pt x="240" y="12812"/>
                  </a:cubicBezTo>
                  <a:cubicBezTo>
                    <a:pt x="-97" y="11012"/>
                    <a:pt x="-97" y="8682"/>
                    <a:pt x="353" y="7200"/>
                  </a:cubicBezTo>
                  <a:cubicBezTo>
                    <a:pt x="803" y="5718"/>
                    <a:pt x="1703" y="5082"/>
                    <a:pt x="3840" y="5718"/>
                  </a:cubicBezTo>
                  <a:cubicBezTo>
                    <a:pt x="5978" y="6353"/>
                    <a:pt x="9353" y="8259"/>
                    <a:pt x="12503" y="11118"/>
                  </a:cubicBezTo>
                  <a:cubicBezTo>
                    <a:pt x="15653" y="13976"/>
                    <a:pt x="18578" y="17788"/>
                    <a:pt x="21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7548050" y="3643498"/>
              <a:ext cx="174901" cy="270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070" fill="norm" stroke="1" extrusionOk="0">
                  <a:moveTo>
                    <a:pt x="1205" y="10168"/>
                  </a:moveTo>
                  <a:cubicBezTo>
                    <a:pt x="1465" y="12971"/>
                    <a:pt x="1726" y="15774"/>
                    <a:pt x="1596" y="17752"/>
                  </a:cubicBezTo>
                  <a:cubicBezTo>
                    <a:pt x="1465" y="19731"/>
                    <a:pt x="945" y="20885"/>
                    <a:pt x="555" y="21050"/>
                  </a:cubicBezTo>
                  <a:cubicBezTo>
                    <a:pt x="164" y="21215"/>
                    <a:pt x="-96" y="20391"/>
                    <a:pt x="34" y="17505"/>
                  </a:cubicBezTo>
                  <a:cubicBezTo>
                    <a:pt x="164" y="14620"/>
                    <a:pt x="685" y="9673"/>
                    <a:pt x="1856" y="6293"/>
                  </a:cubicBezTo>
                  <a:cubicBezTo>
                    <a:pt x="3027" y="2913"/>
                    <a:pt x="4849" y="1099"/>
                    <a:pt x="7321" y="357"/>
                  </a:cubicBezTo>
                  <a:cubicBezTo>
                    <a:pt x="9793" y="-385"/>
                    <a:pt x="12916" y="-55"/>
                    <a:pt x="15128" y="2171"/>
                  </a:cubicBezTo>
                  <a:cubicBezTo>
                    <a:pt x="17340" y="4397"/>
                    <a:pt x="18641" y="8519"/>
                    <a:pt x="19552" y="11404"/>
                  </a:cubicBezTo>
                  <a:cubicBezTo>
                    <a:pt x="20463" y="14290"/>
                    <a:pt x="20984" y="15939"/>
                    <a:pt x="21504" y="17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8008700" y="3630083"/>
              <a:ext cx="19050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42"/>
                  </a:moveTo>
                  <a:cubicBezTo>
                    <a:pt x="960" y="971"/>
                    <a:pt x="1920" y="0"/>
                    <a:pt x="2880" y="0"/>
                  </a:cubicBezTo>
                  <a:cubicBezTo>
                    <a:pt x="3840" y="0"/>
                    <a:pt x="4800" y="971"/>
                    <a:pt x="6960" y="4004"/>
                  </a:cubicBezTo>
                  <a:cubicBezTo>
                    <a:pt x="9120" y="7038"/>
                    <a:pt x="12480" y="12135"/>
                    <a:pt x="15120" y="15411"/>
                  </a:cubicBezTo>
                  <a:cubicBezTo>
                    <a:pt x="17760" y="18688"/>
                    <a:pt x="19680" y="20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8149446" y="3685116"/>
              <a:ext cx="106905" cy="25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07" fill="norm" stroke="1" extrusionOk="0">
                  <a:moveTo>
                    <a:pt x="20979" y="0"/>
                  </a:moveTo>
                  <a:cubicBezTo>
                    <a:pt x="15579" y="5268"/>
                    <a:pt x="10179" y="10537"/>
                    <a:pt x="6856" y="13698"/>
                  </a:cubicBezTo>
                  <a:cubicBezTo>
                    <a:pt x="3533" y="16859"/>
                    <a:pt x="2287" y="17912"/>
                    <a:pt x="1248" y="18966"/>
                  </a:cubicBezTo>
                  <a:cubicBezTo>
                    <a:pt x="210" y="20020"/>
                    <a:pt x="-621" y="21073"/>
                    <a:pt x="625" y="21337"/>
                  </a:cubicBezTo>
                  <a:cubicBezTo>
                    <a:pt x="1871" y="21600"/>
                    <a:pt x="5194" y="21073"/>
                    <a:pt x="8517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8446850" y="3697816"/>
              <a:ext cx="18960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0" y="0"/>
                  </a:moveTo>
                  <a:cubicBezTo>
                    <a:pt x="4985" y="2674"/>
                    <a:pt x="9969" y="5349"/>
                    <a:pt x="13411" y="7200"/>
                  </a:cubicBezTo>
                  <a:cubicBezTo>
                    <a:pt x="16853" y="9051"/>
                    <a:pt x="18752" y="10080"/>
                    <a:pt x="19938" y="11109"/>
                  </a:cubicBezTo>
                  <a:cubicBezTo>
                    <a:pt x="21125" y="12137"/>
                    <a:pt x="21600" y="13166"/>
                    <a:pt x="21007" y="13989"/>
                  </a:cubicBezTo>
                  <a:cubicBezTo>
                    <a:pt x="20413" y="14811"/>
                    <a:pt x="18752" y="15429"/>
                    <a:pt x="16615" y="16149"/>
                  </a:cubicBezTo>
                  <a:cubicBezTo>
                    <a:pt x="14479" y="16869"/>
                    <a:pt x="11868" y="17691"/>
                    <a:pt x="10088" y="18514"/>
                  </a:cubicBezTo>
                  <a:cubicBezTo>
                    <a:pt x="8308" y="19337"/>
                    <a:pt x="7358" y="20160"/>
                    <a:pt x="7477" y="20674"/>
                  </a:cubicBezTo>
                  <a:cubicBezTo>
                    <a:pt x="7596" y="21189"/>
                    <a:pt x="8782" y="21394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8746855" y="3748616"/>
              <a:ext cx="19529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21429" y="0"/>
                  </a:moveTo>
                  <a:cubicBezTo>
                    <a:pt x="18642" y="4320"/>
                    <a:pt x="15855" y="8640"/>
                    <a:pt x="13068" y="11400"/>
                  </a:cubicBezTo>
                  <a:cubicBezTo>
                    <a:pt x="10281" y="14160"/>
                    <a:pt x="7494" y="15360"/>
                    <a:pt x="5287" y="15000"/>
                  </a:cubicBezTo>
                  <a:cubicBezTo>
                    <a:pt x="3081" y="14640"/>
                    <a:pt x="1455" y="12720"/>
                    <a:pt x="642" y="11040"/>
                  </a:cubicBezTo>
                  <a:cubicBezTo>
                    <a:pt x="-171" y="9360"/>
                    <a:pt x="-171" y="7920"/>
                    <a:pt x="410" y="6600"/>
                  </a:cubicBezTo>
                  <a:cubicBezTo>
                    <a:pt x="990" y="5280"/>
                    <a:pt x="2152" y="4080"/>
                    <a:pt x="5171" y="6120"/>
                  </a:cubicBezTo>
                  <a:cubicBezTo>
                    <a:pt x="8190" y="8160"/>
                    <a:pt x="13068" y="13440"/>
                    <a:pt x="15739" y="16560"/>
                  </a:cubicBezTo>
                  <a:cubicBezTo>
                    <a:pt x="18410" y="19680"/>
                    <a:pt x="18874" y="20640"/>
                    <a:pt x="19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8973900" y="3704166"/>
              <a:ext cx="12670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13587" y="0"/>
                  </a:moveTo>
                  <a:cubicBezTo>
                    <a:pt x="16026" y="1510"/>
                    <a:pt x="18465" y="3019"/>
                    <a:pt x="19858" y="5632"/>
                  </a:cubicBezTo>
                  <a:cubicBezTo>
                    <a:pt x="21252" y="8245"/>
                    <a:pt x="21600" y="11961"/>
                    <a:pt x="18116" y="14806"/>
                  </a:cubicBezTo>
                  <a:cubicBezTo>
                    <a:pt x="14632" y="17652"/>
                    <a:pt x="7316" y="19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6" name="Drawing"/>
          <p:cNvGrpSpPr/>
          <p:nvPr/>
        </p:nvGrpSpPr>
        <p:grpSpPr>
          <a:xfrm>
            <a:off x="88900" y="1319790"/>
            <a:ext cx="12674600" cy="8421111"/>
            <a:chOff x="0" y="0"/>
            <a:chExt cx="12674600" cy="8421109"/>
          </a:xfrm>
        </p:grpSpPr>
        <p:sp>
          <p:nvSpPr>
            <p:cNvPr id="363" name="Line"/>
            <p:cNvSpPr/>
            <p:nvPr/>
          </p:nvSpPr>
          <p:spPr>
            <a:xfrm>
              <a:off x="2696430" y="43014"/>
              <a:ext cx="300770" cy="4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688" fill="norm" stroke="1" extrusionOk="0">
                  <a:moveTo>
                    <a:pt x="1978" y="20688"/>
                  </a:moveTo>
                  <a:cubicBezTo>
                    <a:pt x="920" y="19608"/>
                    <a:pt x="-137" y="18528"/>
                    <a:pt x="14" y="17448"/>
                  </a:cubicBezTo>
                  <a:cubicBezTo>
                    <a:pt x="165" y="16368"/>
                    <a:pt x="1525" y="15288"/>
                    <a:pt x="4243" y="11508"/>
                  </a:cubicBezTo>
                  <a:cubicBezTo>
                    <a:pt x="6962" y="7728"/>
                    <a:pt x="11041" y="1248"/>
                    <a:pt x="14137" y="168"/>
                  </a:cubicBezTo>
                  <a:cubicBezTo>
                    <a:pt x="17234" y="-912"/>
                    <a:pt x="19348" y="3408"/>
                    <a:pt x="21463" y="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2770851" y="68581"/>
              <a:ext cx="116063" cy="38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301" fill="norm" stroke="1" extrusionOk="0">
                  <a:moveTo>
                    <a:pt x="13239" y="481"/>
                  </a:moveTo>
                  <a:cubicBezTo>
                    <a:pt x="11344" y="127"/>
                    <a:pt x="9450" y="-227"/>
                    <a:pt x="9829" y="186"/>
                  </a:cubicBezTo>
                  <a:cubicBezTo>
                    <a:pt x="10208" y="599"/>
                    <a:pt x="12860" y="1780"/>
                    <a:pt x="15323" y="4081"/>
                  </a:cubicBezTo>
                  <a:cubicBezTo>
                    <a:pt x="17786" y="6383"/>
                    <a:pt x="20060" y="9806"/>
                    <a:pt x="20629" y="12639"/>
                  </a:cubicBezTo>
                  <a:cubicBezTo>
                    <a:pt x="21197" y="15471"/>
                    <a:pt x="20060" y="17714"/>
                    <a:pt x="18734" y="19071"/>
                  </a:cubicBezTo>
                  <a:cubicBezTo>
                    <a:pt x="17408" y="20429"/>
                    <a:pt x="15892" y="20901"/>
                    <a:pt x="13808" y="21137"/>
                  </a:cubicBezTo>
                  <a:cubicBezTo>
                    <a:pt x="11723" y="21373"/>
                    <a:pt x="9071" y="21373"/>
                    <a:pt x="6608" y="21019"/>
                  </a:cubicBezTo>
                  <a:cubicBezTo>
                    <a:pt x="4144" y="20665"/>
                    <a:pt x="1871" y="19957"/>
                    <a:pt x="734" y="19307"/>
                  </a:cubicBezTo>
                  <a:cubicBezTo>
                    <a:pt x="-403" y="18658"/>
                    <a:pt x="-403" y="18068"/>
                    <a:pt x="2060" y="17360"/>
                  </a:cubicBezTo>
                  <a:cubicBezTo>
                    <a:pt x="4523" y="16652"/>
                    <a:pt x="9450" y="15825"/>
                    <a:pt x="14376" y="14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2968889" y="271542"/>
              <a:ext cx="105723" cy="12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012" fill="norm" stroke="1" extrusionOk="0">
                  <a:moveTo>
                    <a:pt x="9476" y="4670"/>
                  </a:moveTo>
                  <a:cubicBezTo>
                    <a:pt x="8629" y="2900"/>
                    <a:pt x="7782" y="1129"/>
                    <a:pt x="6300" y="952"/>
                  </a:cubicBezTo>
                  <a:cubicBezTo>
                    <a:pt x="4817" y="775"/>
                    <a:pt x="2700" y="2192"/>
                    <a:pt x="1429" y="5379"/>
                  </a:cubicBezTo>
                  <a:cubicBezTo>
                    <a:pt x="159" y="8565"/>
                    <a:pt x="-265" y="13523"/>
                    <a:pt x="159" y="16710"/>
                  </a:cubicBezTo>
                  <a:cubicBezTo>
                    <a:pt x="582" y="19897"/>
                    <a:pt x="1853" y="21313"/>
                    <a:pt x="5241" y="20959"/>
                  </a:cubicBezTo>
                  <a:cubicBezTo>
                    <a:pt x="8629" y="20605"/>
                    <a:pt x="14135" y="18480"/>
                    <a:pt x="17311" y="15293"/>
                  </a:cubicBezTo>
                  <a:cubicBezTo>
                    <a:pt x="20488" y="12106"/>
                    <a:pt x="21335" y="7857"/>
                    <a:pt x="21123" y="5024"/>
                  </a:cubicBezTo>
                  <a:cubicBezTo>
                    <a:pt x="20911" y="2192"/>
                    <a:pt x="19641" y="775"/>
                    <a:pt x="17947" y="244"/>
                  </a:cubicBezTo>
                  <a:cubicBezTo>
                    <a:pt x="16253" y="-287"/>
                    <a:pt x="14135" y="67"/>
                    <a:pt x="12441" y="1129"/>
                  </a:cubicBezTo>
                  <a:cubicBezTo>
                    <a:pt x="10747" y="2192"/>
                    <a:pt x="9476" y="3962"/>
                    <a:pt x="8206" y="5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3155950" y="274059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3162300" y="17880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3245114" y="229609"/>
              <a:ext cx="12038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1090" y="0"/>
                  </a:moveTo>
                  <a:cubicBezTo>
                    <a:pt x="711" y="5143"/>
                    <a:pt x="332" y="10286"/>
                    <a:pt x="142" y="13886"/>
                  </a:cubicBezTo>
                  <a:cubicBezTo>
                    <a:pt x="-47" y="17486"/>
                    <a:pt x="-47" y="19543"/>
                    <a:pt x="142" y="19200"/>
                  </a:cubicBezTo>
                  <a:cubicBezTo>
                    <a:pt x="332" y="18857"/>
                    <a:pt x="711" y="16114"/>
                    <a:pt x="1848" y="12857"/>
                  </a:cubicBezTo>
                  <a:cubicBezTo>
                    <a:pt x="2985" y="9600"/>
                    <a:pt x="4879" y="5829"/>
                    <a:pt x="7153" y="3429"/>
                  </a:cubicBezTo>
                  <a:cubicBezTo>
                    <a:pt x="9427" y="1029"/>
                    <a:pt x="12079" y="0"/>
                    <a:pt x="13974" y="686"/>
                  </a:cubicBezTo>
                  <a:cubicBezTo>
                    <a:pt x="15869" y="1371"/>
                    <a:pt x="17006" y="3771"/>
                    <a:pt x="18142" y="7543"/>
                  </a:cubicBezTo>
                  <a:cubicBezTo>
                    <a:pt x="19279" y="11314"/>
                    <a:pt x="20416" y="16457"/>
                    <a:pt x="215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3448413" y="32759"/>
              <a:ext cx="63138" cy="32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48" fill="norm" stroke="1" extrusionOk="0">
                  <a:moveTo>
                    <a:pt x="4196" y="0"/>
                  </a:moveTo>
                  <a:cubicBezTo>
                    <a:pt x="2756" y="5538"/>
                    <a:pt x="1316" y="11077"/>
                    <a:pt x="596" y="14331"/>
                  </a:cubicBezTo>
                  <a:cubicBezTo>
                    <a:pt x="-124" y="17585"/>
                    <a:pt x="-124" y="18554"/>
                    <a:pt x="236" y="19454"/>
                  </a:cubicBezTo>
                  <a:cubicBezTo>
                    <a:pt x="596" y="20354"/>
                    <a:pt x="1316" y="21185"/>
                    <a:pt x="4916" y="21392"/>
                  </a:cubicBezTo>
                  <a:cubicBezTo>
                    <a:pt x="8516" y="21600"/>
                    <a:pt x="14996" y="21185"/>
                    <a:pt x="21476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429000" y="204209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4024165" y="6860"/>
              <a:ext cx="173185" cy="40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97" fill="norm" stroke="1" extrusionOk="0">
                  <a:moveTo>
                    <a:pt x="19732" y="12590"/>
                  </a:moveTo>
                  <a:cubicBezTo>
                    <a:pt x="17389" y="11928"/>
                    <a:pt x="15047" y="11267"/>
                    <a:pt x="12445" y="11267"/>
                  </a:cubicBezTo>
                  <a:cubicBezTo>
                    <a:pt x="9842" y="11267"/>
                    <a:pt x="6980" y="11928"/>
                    <a:pt x="4638" y="13196"/>
                  </a:cubicBezTo>
                  <a:cubicBezTo>
                    <a:pt x="2295" y="14463"/>
                    <a:pt x="474" y="16337"/>
                    <a:pt x="83" y="17824"/>
                  </a:cubicBezTo>
                  <a:cubicBezTo>
                    <a:pt x="-307" y="19312"/>
                    <a:pt x="734" y="20414"/>
                    <a:pt x="2035" y="20910"/>
                  </a:cubicBezTo>
                  <a:cubicBezTo>
                    <a:pt x="3336" y="21406"/>
                    <a:pt x="4898" y="21296"/>
                    <a:pt x="6850" y="20304"/>
                  </a:cubicBezTo>
                  <a:cubicBezTo>
                    <a:pt x="8801" y="19312"/>
                    <a:pt x="11144" y="17439"/>
                    <a:pt x="13226" y="14739"/>
                  </a:cubicBezTo>
                  <a:cubicBezTo>
                    <a:pt x="15307" y="12039"/>
                    <a:pt x="17129" y="8512"/>
                    <a:pt x="18040" y="6033"/>
                  </a:cubicBezTo>
                  <a:cubicBezTo>
                    <a:pt x="18951" y="3553"/>
                    <a:pt x="18951" y="2120"/>
                    <a:pt x="18560" y="1184"/>
                  </a:cubicBezTo>
                  <a:cubicBezTo>
                    <a:pt x="18170" y="247"/>
                    <a:pt x="17389" y="-194"/>
                    <a:pt x="16739" y="82"/>
                  </a:cubicBezTo>
                  <a:cubicBezTo>
                    <a:pt x="16088" y="357"/>
                    <a:pt x="15568" y="1349"/>
                    <a:pt x="15438" y="3828"/>
                  </a:cubicBezTo>
                  <a:cubicBezTo>
                    <a:pt x="15307" y="6308"/>
                    <a:pt x="15568" y="10275"/>
                    <a:pt x="16088" y="13030"/>
                  </a:cubicBezTo>
                  <a:cubicBezTo>
                    <a:pt x="16609" y="15786"/>
                    <a:pt x="17389" y="17328"/>
                    <a:pt x="18300" y="18265"/>
                  </a:cubicBezTo>
                  <a:cubicBezTo>
                    <a:pt x="19211" y="19202"/>
                    <a:pt x="20252" y="19533"/>
                    <a:pt x="21293" y="19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4258733" y="261359"/>
              <a:ext cx="846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50"/>
                    <a:pt x="0" y="9900"/>
                    <a:pt x="0" y="13500"/>
                  </a:cubicBezTo>
                  <a:cubicBezTo>
                    <a:pt x="0" y="17100"/>
                    <a:pt x="108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4268140" y="129711"/>
              <a:ext cx="18111" cy="5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0957" fill="norm" stroke="1" extrusionOk="0">
                  <a:moveTo>
                    <a:pt x="13333" y="20957"/>
                  </a:moveTo>
                  <a:cubicBezTo>
                    <a:pt x="13333" y="16957"/>
                    <a:pt x="13333" y="12957"/>
                    <a:pt x="9733" y="8957"/>
                  </a:cubicBezTo>
                  <a:cubicBezTo>
                    <a:pt x="6133" y="4957"/>
                    <a:pt x="-1067" y="957"/>
                    <a:pt x="133" y="157"/>
                  </a:cubicBezTo>
                  <a:cubicBezTo>
                    <a:pt x="1333" y="-643"/>
                    <a:pt x="10933" y="1757"/>
                    <a:pt x="20533" y="4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4352217" y="157643"/>
              <a:ext cx="98188" cy="21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483" fill="norm" stroke="1" extrusionOk="0">
                  <a:moveTo>
                    <a:pt x="14033" y="3984"/>
                  </a:moveTo>
                  <a:cubicBezTo>
                    <a:pt x="14033" y="2936"/>
                    <a:pt x="14033" y="1887"/>
                    <a:pt x="12931" y="1153"/>
                  </a:cubicBezTo>
                  <a:cubicBezTo>
                    <a:pt x="11829" y="419"/>
                    <a:pt x="9625" y="0"/>
                    <a:pt x="7421" y="0"/>
                  </a:cubicBezTo>
                  <a:cubicBezTo>
                    <a:pt x="5216" y="0"/>
                    <a:pt x="3012" y="419"/>
                    <a:pt x="1469" y="1153"/>
                  </a:cubicBezTo>
                  <a:cubicBezTo>
                    <a:pt x="-73" y="1887"/>
                    <a:pt x="-955" y="2936"/>
                    <a:pt x="1690" y="5033"/>
                  </a:cubicBezTo>
                  <a:cubicBezTo>
                    <a:pt x="4335" y="7130"/>
                    <a:pt x="10506" y="10276"/>
                    <a:pt x="14474" y="12792"/>
                  </a:cubicBezTo>
                  <a:cubicBezTo>
                    <a:pt x="18441" y="15309"/>
                    <a:pt x="20204" y="17196"/>
                    <a:pt x="20425" y="18559"/>
                  </a:cubicBezTo>
                  <a:cubicBezTo>
                    <a:pt x="20645" y="19922"/>
                    <a:pt x="19323" y="20761"/>
                    <a:pt x="16237" y="21181"/>
                  </a:cubicBezTo>
                  <a:cubicBezTo>
                    <a:pt x="13151" y="21600"/>
                    <a:pt x="8302" y="21600"/>
                    <a:pt x="5437" y="21076"/>
                  </a:cubicBezTo>
                  <a:cubicBezTo>
                    <a:pt x="2572" y="20551"/>
                    <a:pt x="1690" y="19503"/>
                    <a:pt x="1690" y="18454"/>
                  </a:cubicBezTo>
                  <a:cubicBezTo>
                    <a:pt x="1690" y="17406"/>
                    <a:pt x="2572" y="16357"/>
                    <a:pt x="3453" y="15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4524872" y="1009"/>
              <a:ext cx="91578" cy="39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45" fill="norm" stroke="1" extrusionOk="0">
                  <a:moveTo>
                    <a:pt x="12403" y="0"/>
                  </a:moveTo>
                  <a:cubicBezTo>
                    <a:pt x="8966" y="1029"/>
                    <a:pt x="5530" y="2057"/>
                    <a:pt x="3566" y="4286"/>
                  </a:cubicBezTo>
                  <a:cubicBezTo>
                    <a:pt x="1603" y="6514"/>
                    <a:pt x="1112" y="9943"/>
                    <a:pt x="621" y="12686"/>
                  </a:cubicBezTo>
                  <a:cubicBezTo>
                    <a:pt x="130" y="15429"/>
                    <a:pt x="-361" y="17486"/>
                    <a:pt x="375" y="19029"/>
                  </a:cubicBezTo>
                  <a:cubicBezTo>
                    <a:pt x="1112" y="20571"/>
                    <a:pt x="3075" y="21600"/>
                    <a:pt x="6757" y="21543"/>
                  </a:cubicBezTo>
                  <a:cubicBezTo>
                    <a:pt x="10439" y="21486"/>
                    <a:pt x="15839" y="20343"/>
                    <a:pt x="21239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4489450" y="192015"/>
              <a:ext cx="146050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0" y="14056"/>
                    <a:pt x="0" y="6856"/>
                    <a:pt x="2661" y="3256"/>
                  </a:cubicBezTo>
                  <a:cubicBezTo>
                    <a:pt x="5322" y="-344"/>
                    <a:pt x="10643" y="-344"/>
                    <a:pt x="14243" y="376"/>
                  </a:cubicBezTo>
                  <a:cubicBezTo>
                    <a:pt x="17843" y="1096"/>
                    <a:pt x="19722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4622800" y="191509"/>
              <a:ext cx="158750" cy="190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4226"/>
                  </a:moveTo>
                  <a:cubicBezTo>
                    <a:pt x="3168" y="5165"/>
                    <a:pt x="6336" y="6104"/>
                    <a:pt x="8784" y="7630"/>
                  </a:cubicBezTo>
                  <a:cubicBezTo>
                    <a:pt x="11232" y="9157"/>
                    <a:pt x="12960" y="11270"/>
                    <a:pt x="13824" y="12913"/>
                  </a:cubicBezTo>
                  <a:cubicBezTo>
                    <a:pt x="14688" y="14557"/>
                    <a:pt x="14688" y="15730"/>
                    <a:pt x="14544" y="17022"/>
                  </a:cubicBezTo>
                  <a:cubicBezTo>
                    <a:pt x="14400" y="18313"/>
                    <a:pt x="14112" y="19722"/>
                    <a:pt x="13248" y="20543"/>
                  </a:cubicBezTo>
                  <a:cubicBezTo>
                    <a:pt x="12384" y="21365"/>
                    <a:pt x="10944" y="21600"/>
                    <a:pt x="9792" y="19487"/>
                  </a:cubicBezTo>
                  <a:cubicBezTo>
                    <a:pt x="8640" y="17374"/>
                    <a:pt x="7776" y="12913"/>
                    <a:pt x="8208" y="9274"/>
                  </a:cubicBezTo>
                  <a:cubicBezTo>
                    <a:pt x="8640" y="5635"/>
                    <a:pt x="10368" y="2817"/>
                    <a:pt x="12816" y="1409"/>
                  </a:cubicBezTo>
                  <a:cubicBezTo>
                    <a:pt x="15264" y="0"/>
                    <a:pt x="18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4794250" y="235959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4800600" y="102609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4914899" y="51809"/>
              <a:ext cx="12066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fill="norm" stroke="1" extrusionOk="0">
                  <a:moveTo>
                    <a:pt x="7821" y="0"/>
                  </a:moveTo>
                  <a:cubicBezTo>
                    <a:pt x="7821" y="4320"/>
                    <a:pt x="7821" y="8640"/>
                    <a:pt x="7262" y="11952"/>
                  </a:cubicBezTo>
                  <a:cubicBezTo>
                    <a:pt x="6703" y="15264"/>
                    <a:pt x="5586" y="17568"/>
                    <a:pt x="4655" y="19152"/>
                  </a:cubicBezTo>
                  <a:cubicBezTo>
                    <a:pt x="3724" y="20736"/>
                    <a:pt x="2979" y="21600"/>
                    <a:pt x="2793" y="21600"/>
                  </a:cubicBezTo>
                  <a:cubicBezTo>
                    <a:pt x="2607" y="21600"/>
                    <a:pt x="2979" y="20736"/>
                    <a:pt x="4283" y="19008"/>
                  </a:cubicBezTo>
                  <a:cubicBezTo>
                    <a:pt x="5586" y="17280"/>
                    <a:pt x="7821" y="14688"/>
                    <a:pt x="9683" y="13104"/>
                  </a:cubicBezTo>
                  <a:cubicBezTo>
                    <a:pt x="11545" y="11520"/>
                    <a:pt x="13034" y="10944"/>
                    <a:pt x="14710" y="10800"/>
                  </a:cubicBezTo>
                  <a:cubicBezTo>
                    <a:pt x="16386" y="10656"/>
                    <a:pt x="18248" y="10944"/>
                    <a:pt x="19552" y="11880"/>
                  </a:cubicBezTo>
                  <a:cubicBezTo>
                    <a:pt x="20855" y="12816"/>
                    <a:pt x="21600" y="14400"/>
                    <a:pt x="21041" y="15840"/>
                  </a:cubicBezTo>
                  <a:cubicBezTo>
                    <a:pt x="20483" y="17280"/>
                    <a:pt x="18621" y="18576"/>
                    <a:pt x="15641" y="19368"/>
                  </a:cubicBezTo>
                  <a:cubicBezTo>
                    <a:pt x="12662" y="20160"/>
                    <a:pt x="8566" y="20448"/>
                    <a:pt x="5772" y="20376"/>
                  </a:cubicBezTo>
                  <a:cubicBezTo>
                    <a:pt x="2979" y="20304"/>
                    <a:pt x="1490" y="19872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5077412" y="0"/>
              <a:ext cx="364538" cy="37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15" fill="norm" stroke="1" extrusionOk="0">
                  <a:moveTo>
                    <a:pt x="1276" y="14984"/>
                  </a:moveTo>
                  <a:cubicBezTo>
                    <a:pt x="777" y="15469"/>
                    <a:pt x="278" y="15954"/>
                    <a:pt x="90" y="16864"/>
                  </a:cubicBezTo>
                  <a:cubicBezTo>
                    <a:pt x="-97" y="17775"/>
                    <a:pt x="28" y="19109"/>
                    <a:pt x="278" y="20019"/>
                  </a:cubicBezTo>
                  <a:cubicBezTo>
                    <a:pt x="527" y="20930"/>
                    <a:pt x="902" y="21415"/>
                    <a:pt x="1651" y="21415"/>
                  </a:cubicBezTo>
                  <a:cubicBezTo>
                    <a:pt x="2400" y="21415"/>
                    <a:pt x="3524" y="20930"/>
                    <a:pt x="4273" y="20384"/>
                  </a:cubicBezTo>
                  <a:cubicBezTo>
                    <a:pt x="5022" y="19837"/>
                    <a:pt x="5397" y="19231"/>
                    <a:pt x="5709" y="18624"/>
                  </a:cubicBezTo>
                  <a:cubicBezTo>
                    <a:pt x="6021" y="18017"/>
                    <a:pt x="6271" y="17411"/>
                    <a:pt x="6458" y="17471"/>
                  </a:cubicBezTo>
                  <a:cubicBezTo>
                    <a:pt x="6645" y="17532"/>
                    <a:pt x="6770" y="18260"/>
                    <a:pt x="7145" y="18624"/>
                  </a:cubicBezTo>
                  <a:cubicBezTo>
                    <a:pt x="7519" y="18988"/>
                    <a:pt x="8143" y="18988"/>
                    <a:pt x="8643" y="18685"/>
                  </a:cubicBezTo>
                  <a:cubicBezTo>
                    <a:pt x="9142" y="18381"/>
                    <a:pt x="9517" y="17775"/>
                    <a:pt x="10328" y="15772"/>
                  </a:cubicBezTo>
                  <a:cubicBezTo>
                    <a:pt x="11140" y="13770"/>
                    <a:pt x="12389" y="10372"/>
                    <a:pt x="13263" y="7885"/>
                  </a:cubicBezTo>
                  <a:cubicBezTo>
                    <a:pt x="14137" y="5397"/>
                    <a:pt x="14636" y="3819"/>
                    <a:pt x="14948" y="2545"/>
                  </a:cubicBezTo>
                  <a:cubicBezTo>
                    <a:pt x="15260" y="1271"/>
                    <a:pt x="15385" y="300"/>
                    <a:pt x="15260" y="58"/>
                  </a:cubicBezTo>
                  <a:cubicBezTo>
                    <a:pt x="15135" y="-185"/>
                    <a:pt x="14761" y="300"/>
                    <a:pt x="14261" y="2181"/>
                  </a:cubicBezTo>
                  <a:cubicBezTo>
                    <a:pt x="13762" y="4062"/>
                    <a:pt x="13138" y="7339"/>
                    <a:pt x="12826" y="9948"/>
                  </a:cubicBezTo>
                  <a:cubicBezTo>
                    <a:pt x="12513" y="12557"/>
                    <a:pt x="12513" y="14498"/>
                    <a:pt x="12638" y="15772"/>
                  </a:cubicBezTo>
                  <a:cubicBezTo>
                    <a:pt x="12763" y="17046"/>
                    <a:pt x="13013" y="17653"/>
                    <a:pt x="13450" y="17957"/>
                  </a:cubicBezTo>
                  <a:cubicBezTo>
                    <a:pt x="13887" y="18260"/>
                    <a:pt x="14511" y="18260"/>
                    <a:pt x="15073" y="18078"/>
                  </a:cubicBezTo>
                  <a:cubicBezTo>
                    <a:pt x="15635" y="17896"/>
                    <a:pt x="16134" y="17532"/>
                    <a:pt x="16509" y="16986"/>
                  </a:cubicBezTo>
                  <a:cubicBezTo>
                    <a:pt x="16883" y="16440"/>
                    <a:pt x="17133" y="15712"/>
                    <a:pt x="17071" y="15105"/>
                  </a:cubicBezTo>
                  <a:cubicBezTo>
                    <a:pt x="17008" y="14498"/>
                    <a:pt x="16634" y="14013"/>
                    <a:pt x="15885" y="13588"/>
                  </a:cubicBezTo>
                  <a:cubicBezTo>
                    <a:pt x="15135" y="13163"/>
                    <a:pt x="14012" y="12799"/>
                    <a:pt x="13075" y="12435"/>
                  </a:cubicBezTo>
                  <a:cubicBezTo>
                    <a:pt x="12139" y="12071"/>
                    <a:pt x="11390" y="11707"/>
                    <a:pt x="11452" y="11464"/>
                  </a:cubicBezTo>
                  <a:cubicBezTo>
                    <a:pt x="11515" y="11222"/>
                    <a:pt x="12389" y="11100"/>
                    <a:pt x="13512" y="11040"/>
                  </a:cubicBezTo>
                  <a:cubicBezTo>
                    <a:pt x="14636" y="10979"/>
                    <a:pt x="16009" y="10979"/>
                    <a:pt x="17133" y="11525"/>
                  </a:cubicBezTo>
                  <a:cubicBezTo>
                    <a:pt x="18257" y="12071"/>
                    <a:pt x="19131" y="13163"/>
                    <a:pt x="19568" y="14073"/>
                  </a:cubicBezTo>
                  <a:cubicBezTo>
                    <a:pt x="20005" y="14984"/>
                    <a:pt x="20005" y="15712"/>
                    <a:pt x="20005" y="16379"/>
                  </a:cubicBezTo>
                  <a:cubicBezTo>
                    <a:pt x="20005" y="17046"/>
                    <a:pt x="20005" y="17653"/>
                    <a:pt x="20067" y="17653"/>
                  </a:cubicBezTo>
                  <a:cubicBezTo>
                    <a:pt x="20130" y="17653"/>
                    <a:pt x="20254" y="17046"/>
                    <a:pt x="20504" y="14923"/>
                  </a:cubicBezTo>
                  <a:cubicBezTo>
                    <a:pt x="20754" y="12799"/>
                    <a:pt x="21128" y="9159"/>
                    <a:pt x="21503" y="5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5468358" y="185159"/>
              <a:ext cx="87893" cy="13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75" fill="norm" stroke="1" extrusionOk="0">
                  <a:moveTo>
                    <a:pt x="21355" y="0"/>
                  </a:moveTo>
                  <a:cubicBezTo>
                    <a:pt x="15698" y="1329"/>
                    <a:pt x="10041" y="2658"/>
                    <a:pt x="6441" y="5317"/>
                  </a:cubicBezTo>
                  <a:cubicBezTo>
                    <a:pt x="2841" y="7975"/>
                    <a:pt x="1298" y="11963"/>
                    <a:pt x="526" y="14788"/>
                  </a:cubicBezTo>
                  <a:cubicBezTo>
                    <a:pt x="-245" y="17612"/>
                    <a:pt x="-245" y="19274"/>
                    <a:pt x="1041" y="20271"/>
                  </a:cubicBezTo>
                  <a:cubicBezTo>
                    <a:pt x="2326" y="21268"/>
                    <a:pt x="4898" y="21600"/>
                    <a:pt x="7469" y="21434"/>
                  </a:cubicBezTo>
                  <a:cubicBezTo>
                    <a:pt x="10041" y="21268"/>
                    <a:pt x="12612" y="20603"/>
                    <a:pt x="14926" y="17612"/>
                  </a:cubicBezTo>
                  <a:cubicBezTo>
                    <a:pt x="17241" y="14622"/>
                    <a:pt x="19298" y="9305"/>
                    <a:pt x="19812" y="5815"/>
                  </a:cubicBezTo>
                  <a:cubicBezTo>
                    <a:pt x="20326" y="2326"/>
                    <a:pt x="19298" y="665"/>
                    <a:pt x="17755" y="332"/>
                  </a:cubicBezTo>
                  <a:cubicBezTo>
                    <a:pt x="16212" y="0"/>
                    <a:pt x="14155" y="997"/>
                    <a:pt x="12098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5568950" y="156497"/>
              <a:ext cx="114300" cy="14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4239"/>
                  </a:moveTo>
                  <a:cubicBezTo>
                    <a:pt x="1600" y="7056"/>
                    <a:pt x="3200" y="9873"/>
                    <a:pt x="4000" y="12221"/>
                  </a:cubicBezTo>
                  <a:cubicBezTo>
                    <a:pt x="4800" y="14569"/>
                    <a:pt x="4800" y="16447"/>
                    <a:pt x="4800" y="18169"/>
                  </a:cubicBezTo>
                  <a:cubicBezTo>
                    <a:pt x="4800" y="19891"/>
                    <a:pt x="4800" y="21456"/>
                    <a:pt x="4600" y="21456"/>
                  </a:cubicBezTo>
                  <a:cubicBezTo>
                    <a:pt x="4400" y="21456"/>
                    <a:pt x="4000" y="19891"/>
                    <a:pt x="4600" y="16447"/>
                  </a:cubicBezTo>
                  <a:cubicBezTo>
                    <a:pt x="5200" y="13004"/>
                    <a:pt x="6800" y="7682"/>
                    <a:pt x="8600" y="4395"/>
                  </a:cubicBezTo>
                  <a:cubicBezTo>
                    <a:pt x="10400" y="1108"/>
                    <a:pt x="12400" y="-144"/>
                    <a:pt x="14000" y="13"/>
                  </a:cubicBezTo>
                  <a:cubicBezTo>
                    <a:pt x="15600" y="169"/>
                    <a:pt x="16800" y="1734"/>
                    <a:pt x="17800" y="4395"/>
                  </a:cubicBezTo>
                  <a:cubicBezTo>
                    <a:pt x="18800" y="7056"/>
                    <a:pt x="19600" y="10813"/>
                    <a:pt x="19800" y="13473"/>
                  </a:cubicBezTo>
                  <a:cubicBezTo>
                    <a:pt x="20000" y="16134"/>
                    <a:pt x="19600" y="17699"/>
                    <a:pt x="19800" y="18326"/>
                  </a:cubicBezTo>
                  <a:cubicBezTo>
                    <a:pt x="20000" y="18952"/>
                    <a:pt x="20800" y="18639"/>
                    <a:pt x="21600" y="18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670550" y="116960"/>
              <a:ext cx="146050" cy="20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21600" y="3166"/>
                  </a:moveTo>
                  <a:cubicBezTo>
                    <a:pt x="21600" y="2053"/>
                    <a:pt x="21600" y="939"/>
                    <a:pt x="20817" y="383"/>
                  </a:cubicBezTo>
                  <a:cubicBezTo>
                    <a:pt x="20035" y="-174"/>
                    <a:pt x="18470" y="-174"/>
                    <a:pt x="16591" y="717"/>
                  </a:cubicBezTo>
                  <a:cubicBezTo>
                    <a:pt x="14713" y="1607"/>
                    <a:pt x="12522" y="3389"/>
                    <a:pt x="11583" y="5504"/>
                  </a:cubicBezTo>
                  <a:cubicBezTo>
                    <a:pt x="10643" y="7620"/>
                    <a:pt x="10957" y="10069"/>
                    <a:pt x="11739" y="11851"/>
                  </a:cubicBezTo>
                  <a:cubicBezTo>
                    <a:pt x="12522" y="13632"/>
                    <a:pt x="13774" y="14746"/>
                    <a:pt x="13461" y="16304"/>
                  </a:cubicBezTo>
                  <a:cubicBezTo>
                    <a:pt x="13148" y="17863"/>
                    <a:pt x="11270" y="19867"/>
                    <a:pt x="8765" y="20647"/>
                  </a:cubicBezTo>
                  <a:cubicBezTo>
                    <a:pt x="6261" y="21426"/>
                    <a:pt x="3130" y="20981"/>
                    <a:pt x="0" y="20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647950" y="559809"/>
              <a:ext cx="2698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12" y="20945"/>
                    <a:pt x="1423" y="20291"/>
                    <a:pt x="2084" y="19964"/>
                  </a:cubicBezTo>
                  <a:cubicBezTo>
                    <a:pt x="2744" y="19636"/>
                    <a:pt x="3354" y="19636"/>
                    <a:pt x="3990" y="18982"/>
                  </a:cubicBezTo>
                  <a:cubicBezTo>
                    <a:pt x="4625" y="18327"/>
                    <a:pt x="5286" y="17018"/>
                    <a:pt x="5912" y="16036"/>
                  </a:cubicBezTo>
                  <a:cubicBezTo>
                    <a:pt x="6539" y="15055"/>
                    <a:pt x="7132" y="14400"/>
                    <a:pt x="7751" y="13418"/>
                  </a:cubicBezTo>
                  <a:cubicBezTo>
                    <a:pt x="8369" y="12436"/>
                    <a:pt x="9013" y="11127"/>
                    <a:pt x="9656" y="9491"/>
                  </a:cubicBezTo>
                  <a:cubicBezTo>
                    <a:pt x="10300" y="7855"/>
                    <a:pt x="10944" y="5891"/>
                    <a:pt x="11588" y="4582"/>
                  </a:cubicBezTo>
                  <a:cubicBezTo>
                    <a:pt x="12232" y="3273"/>
                    <a:pt x="12875" y="2618"/>
                    <a:pt x="13502" y="1964"/>
                  </a:cubicBezTo>
                  <a:cubicBezTo>
                    <a:pt x="14129" y="1309"/>
                    <a:pt x="14739" y="655"/>
                    <a:pt x="15391" y="327"/>
                  </a:cubicBezTo>
                  <a:cubicBezTo>
                    <a:pt x="16043" y="0"/>
                    <a:pt x="16738" y="0"/>
                    <a:pt x="17449" y="0"/>
                  </a:cubicBezTo>
                  <a:cubicBezTo>
                    <a:pt x="18161" y="0"/>
                    <a:pt x="18889" y="0"/>
                    <a:pt x="19550" y="327"/>
                  </a:cubicBezTo>
                  <a:cubicBezTo>
                    <a:pt x="20211" y="655"/>
                    <a:pt x="20804" y="1309"/>
                    <a:pt x="21151" y="1636"/>
                  </a:cubicBezTo>
                  <a:cubicBezTo>
                    <a:pt x="21498" y="1964"/>
                    <a:pt x="21600" y="1964"/>
                    <a:pt x="21600" y="1636"/>
                  </a:cubicBezTo>
                  <a:cubicBezTo>
                    <a:pt x="21600" y="1309"/>
                    <a:pt x="21498" y="655"/>
                    <a:pt x="213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2540000" y="658441"/>
              <a:ext cx="2679700" cy="21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476"/>
                  </a:moveTo>
                  <a:cubicBezTo>
                    <a:pt x="222" y="20230"/>
                    <a:pt x="444" y="18984"/>
                    <a:pt x="896" y="17945"/>
                  </a:cubicBezTo>
                  <a:cubicBezTo>
                    <a:pt x="1348" y="16907"/>
                    <a:pt x="2030" y="16076"/>
                    <a:pt x="2696" y="15141"/>
                  </a:cubicBezTo>
                  <a:cubicBezTo>
                    <a:pt x="3361" y="14207"/>
                    <a:pt x="4009" y="13168"/>
                    <a:pt x="4624" y="12338"/>
                  </a:cubicBezTo>
                  <a:cubicBezTo>
                    <a:pt x="5238" y="11507"/>
                    <a:pt x="5818" y="10884"/>
                    <a:pt x="6441" y="10261"/>
                  </a:cubicBezTo>
                  <a:cubicBezTo>
                    <a:pt x="7064" y="9638"/>
                    <a:pt x="7729" y="9014"/>
                    <a:pt x="8411" y="8288"/>
                  </a:cubicBezTo>
                  <a:cubicBezTo>
                    <a:pt x="9094" y="7561"/>
                    <a:pt x="9793" y="6730"/>
                    <a:pt x="10510" y="5899"/>
                  </a:cubicBezTo>
                  <a:cubicBezTo>
                    <a:pt x="11227" y="5068"/>
                    <a:pt x="11960" y="4238"/>
                    <a:pt x="12702" y="3511"/>
                  </a:cubicBezTo>
                  <a:cubicBezTo>
                    <a:pt x="13445" y="2784"/>
                    <a:pt x="14195" y="2161"/>
                    <a:pt x="14895" y="1641"/>
                  </a:cubicBezTo>
                  <a:cubicBezTo>
                    <a:pt x="15594" y="1122"/>
                    <a:pt x="16243" y="707"/>
                    <a:pt x="16985" y="395"/>
                  </a:cubicBezTo>
                  <a:cubicBezTo>
                    <a:pt x="17727" y="84"/>
                    <a:pt x="18563" y="-124"/>
                    <a:pt x="19348" y="84"/>
                  </a:cubicBezTo>
                  <a:cubicBezTo>
                    <a:pt x="20133" y="291"/>
                    <a:pt x="20866" y="914"/>
                    <a:pt x="21600" y="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2646219" y="1384318"/>
              <a:ext cx="144828" cy="30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236" fill="norm" stroke="1" extrusionOk="0">
                  <a:moveTo>
                    <a:pt x="16915" y="4008"/>
                  </a:moveTo>
                  <a:cubicBezTo>
                    <a:pt x="14755" y="2695"/>
                    <a:pt x="12595" y="1381"/>
                    <a:pt x="10589" y="652"/>
                  </a:cubicBezTo>
                  <a:cubicBezTo>
                    <a:pt x="8584" y="-78"/>
                    <a:pt x="6732" y="-224"/>
                    <a:pt x="4726" y="360"/>
                  </a:cubicBezTo>
                  <a:cubicBezTo>
                    <a:pt x="2721" y="944"/>
                    <a:pt x="561" y="2257"/>
                    <a:pt x="1178" y="4008"/>
                  </a:cubicBezTo>
                  <a:cubicBezTo>
                    <a:pt x="1795" y="5760"/>
                    <a:pt x="5189" y="7949"/>
                    <a:pt x="8738" y="9846"/>
                  </a:cubicBezTo>
                  <a:cubicBezTo>
                    <a:pt x="12286" y="11744"/>
                    <a:pt x="15989" y="13349"/>
                    <a:pt x="18149" y="14517"/>
                  </a:cubicBezTo>
                  <a:cubicBezTo>
                    <a:pt x="20309" y="15684"/>
                    <a:pt x="20926" y="16414"/>
                    <a:pt x="21081" y="17144"/>
                  </a:cubicBezTo>
                  <a:cubicBezTo>
                    <a:pt x="21235" y="17873"/>
                    <a:pt x="20926" y="18603"/>
                    <a:pt x="18149" y="19333"/>
                  </a:cubicBezTo>
                  <a:cubicBezTo>
                    <a:pt x="15372" y="20062"/>
                    <a:pt x="10126" y="20792"/>
                    <a:pt x="6578" y="21084"/>
                  </a:cubicBezTo>
                  <a:cubicBezTo>
                    <a:pt x="3029" y="21376"/>
                    <a:pt x="1178" y="21230"/>
                    <a:pt x="406" y="20792"/>
                  </a:cubicBezTo>
                  <a:cubicBezTo>
                    <a:pt x="-365" y="20354"/>
                    <a:pt x="-56" y="19625"/>
                    <a:pt x="1486" y="18895"/>
                  </a:cubicBezTo>
                  <a:cubicBezTo>
                    <a:pt x="3029" y="18165"/>
                    <a:pt x="5806" y="17435"/>
                    <a:pt x="8584" y="16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2864114" y="1379323"/>
              <a:ext cx="139437" cy="30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209" fill="norm" stroke="1" extrusionOk="0">
                  <a:moveTo>
                    <a:pt x="1923" y="6189"/>
                  </a:moveTo>
                  <a:cubicBezTo>
                    <a:pt x="1268" y="5449"/>
                    <a:pt x="614" y="4709"/>
                    <a:pt x="286" y="5005"/>
                  </a:cubicBezTo>
                  <a:cubicBezTo>
                    <a:pt x="-41" y="5301"/>
                    <a:pt x="-41" y="6632"/>
                    <a:pt x="123" y="9147"/>
                  </a:cubicBezTo>
                  <a:cubicBezTo>
                    <a:pt x="286" y="11663"/>
                    <a:pt x="614" y="15361"/>
                    <a:pt x="614" y="17728"/>
                  </a:cubicBezTo>
                  <a:cubicBezTo>
                    <a:pt x="614" y="20095"/>
                    <a:pt x="286" y="21131"/>
                    <a:pt x="123" y="21205"/>
                  </a:cubicBezTo>
                  <a:cubicBezTo>
                    <a:pt x="-41" y="21279"/>
                    <a:pt x="-41" y="20391"/>
                    <a:pt x="123" y="17358"/>
                  </a:cubicBezTo>
                  <a:cubicBezTo>
                    <a:pt x="286" y="14326"/>
                    <a:pt x="614" y="9147"/>
                    <a:pt x="1595" y="5893"/>
                  </a:cubicBezTo>
                  <a:cubicBezTo>
                    <a:pt x="2577" y="2638"/>
                    <a:pt x="4214" y="1306"/>
                    <a:pt x="5850" y="567"/>
                  </a:cubicBezTo>
                  <a:cubicBezTo>
                    <a:pt x="7486" y="-173"/>
                    <a:pt x="9123" y="-321"/>
                    <a:pt x="11577" y="937"/>
                  </a:cubicBezTo>
                  <a:cubicBezTo>
                    <a:pt x="14032" y="2194"/>
                    <a:pt x="17304" y="4857"/>
                    <a:pt x="19104" y="7446"/>
                  </a:cubicBezTo>
                  <a:cubicBezTo>
                    <a:pt x="20904" y="10035"/>
                    <a:pt x="21232" y="12550"/>
                    <a:pt x="21559" y="15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3093629" y="1412449"/>
              <a:ext cx="95155" cy="19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0972" fill="norm" stroke="1" extrusionOk="0">
                  <a:moveTo>
                    <a:pt x="12153" y="2515"/>
                  </a:moveTo>
                  <a:cubicBezTo>
                    <a:pt x="12153" y="1390"/>
                    <a:pt x="12153" y="265"/>
                    <a:pt x="11233" y="40"/>
                  </a:cubicBezTo>
                  <a:cubicBezTo>
                    <a:pt x="10314" y="-185"/>
                    <a:pt x="8476" y="490"/>
                    <a:pt x="6408" y="3303"/>
                  </a:cubicBezTo>
                  <a:cubicBezTo>
                    <a:pt x="4340" y="6115"/>
                    <a:pt x="2042" y="11065"/>
                    <a:pt x="893" y="14215"/>
                  </a:cubicBezTo>
                  <a:cubicBezTo>
                    <a:pt x="-256" y="17365"/>
                    <a:pt x="-256" y="18715"/>
                    <a:pt x="663" y="19727"/>
                  </a:cubicBezTo>
                  <a:cubicBezTo>
                    <a:pt x="1582" y="20740"/>
                    <a:pt x="3421" y="21415"/>
                    <a:pt x="7097" y="20628"/>
                  </a:cubicBezTo>
                  <a:cubicBezTo>
                    <a:pt x="10774" y="19840"/>
                    <a:pt x="16289" y="17590"/>
                    <a:pt x="18816" y="15002"/>
                  </a:cubicBezTo>
                  <a:cubicBezTo>
                    <a:pt x="21344" y="12415"/>
                    <a:pt x="20884" y="9490"/>
                    <a:pt x="19735" y="7690"/>
                  </a:cubicBezTo>
                  <a:cubicBezTo>
                    <a:pt x="18587" y="5890"/>
                    <a:pt x="16748" y="5215"/>
                    <a:pt x="14680" y="4878"/>
                  </a:cubicBezTo>
                  <a:cubicBezTo>
                    <a:pt x="12612" y="4540"/>
                    <a:pt x="10314" y="4540"/>
                    <a:pt x="9625" y="5215"/>
                  </a:cubicBezTo>
                  <a:cubicBezTo>
                    <a:pt x="8935" y="5890"/>
                    <a:pt x="9855" y="7240"/>
                    <a:pt x="10774" y="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3238500" y="1378959"/>
              <a:ext cx="210070" cy="24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11" fill="norm" stroke="1" extrusionOk="0">
                  <a:moveTo>
                    <a:pt x="0" y="6762"/>
                  </a:moveTo>
                  <a:cubicBezTo>
                    <a:pt x="0" y="10518"/>
                    <a:pt x="0" y="14275"/>
                    <a:pt x="216" y="16623"/>
                  </a:cubicBezTo>
                  <a:cubicBezTo>
                    <a:pt x="432" y="18970"/>
                    <a:pt x="864" y="19910"/>
                    <a:pt x="1620" y="20567"/>
                  </a:cubicBezTo>
                  <a:cubicBezTo>
                    <a:pt x="2376" y="21224"/>
                    <a:pt x="3456" y="21600"/>
                    <a:pt x="4644" y="21037"/>
                  </a:cubicBezTo>
                  <a:cubicBezTo>
                    <a:pt x="5832" y="20473"/>
                    <a:pt x="7128" y="18970"/>
                    <a:pt x="7992" y="17750"/>
                  </a:cubicBezTo>
                  <a:cubicBezTo>
                    <a:pt x="8856" y="16529"/>
                    <a:pt x="9288" y="15590"/>
                    <a:pt x="9720" y="15871"/>
                  </a:cubicBezTo>
                  <a:cubicBezTo>
                    <a:pt x="10152" y="16153"/>
                    <a:pt x="10584" y="17656"/>
                    <a:pt x="11340" y="18407"/>
                  </a:cubicBezTo>
                  <a:cubicBezTo>
                    <a:pt x="12096" y="19158"/>
                    <a:pt x="13176" y="19158"/>
                    <a:pt x="14796" y="17937"/>
                  </a:cubicBezTo>
                  <a:cubicBezTo>
                    <a:pt x="16416" y="16717"/>
                    <a:pt x="18576" y="14275"/>
                    <a:pt x="19872" y="11457"/>
                  </a:cubicBezTo>
                  <a:cubicBezTo>
                    <a:pt x="21168" y="8640"/>
                    <a:pt x="21600" y="5447"/>
                    <a:pt x="21384" y="3475"/>
                  </a:cubicBezTo>
                  <a:cubicBezTo>
                    <a:pt x="21168" y="1503"/>
                    <a:pt x="20304" y="751"/>
                    <a:pt x="19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879850" y="1484793"/>
              <a:ext cx="18415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0800"/>
                    <a:pt x="8938" y="0"/>
                    <a:pt x="12538" y="0"/>
                  </a:cubicBezTo>
                  <a:cubicBezTo>
                    <a:pt x="16138" y="0"/>
                    <a:pt x="1886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3924300" y="1607559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4351637" y="1421092"/>
              <a:ext cx="150514" cy="47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264" fill="norm" stroke="1" extrusionOk="0">
                  <a:moveTo>
                    <a:pt x="21040" y="3231"/>
                  </a:moveTo>
                  <a:cubicBezTo>
                    <a:pt x="18673" y="2094"/>
                    <a:pt x="16306" y="957"/>
                    <a:pt x="14383" y="388"/>
                  </a:cubicBezTo>
                  <a:cubicBezTo>
                    <a:pt x="12459" y="-180"/>
                    <a:pt x="10980" y="-180"/>
                    <a:pt x="8613" y="767"/>
                  </a:cubicBezTo>
                  <a:cubicBezTo>
                    <a:pt x="6246" y="1715"/>
                    <a:pt x="2991" y="3609"/>
                    <a:pt x="1363" y="4794"/>
                  </a:cubicBezTo>
                  <a:cubicBezTo>
                    <a:pt x="-264" y="5978"/>
                    <a:pt x="-264" y="6452"/>
                    <a:pt x="476" y="6783"/>
                  </a:cubicBezTo>
                  <a:cubicBezTo>
                    <a:pt x="1215" y="7115"/>
                    <a:pt x="2695" y="7304"/>
                    <a:pt x="5210" y="6973"/>
                  </a:cubicBezTo>
                  <a:cubicBezTo>
                    <a:pt x="7725" y="6641"/>
                    <a:pt x="11276" y="5788"/>
                    <a:pt x="13495" y="4983"/>
                  </a:cubicBezTo>
                  <a:cubicBezTo>
                    <a:pt x="15714" y="4178"/>
                    <a:pt x="16602" y="3420"/>
                    <a:pt x="16898" y="3420"/>
                  </a:cubicBezTo>
                  <a:cubicBezTo>
                    <a:pt x="17194" y="3420"/>
                    <a:pt x="16898" y="4178"/>
                    <a:pt x="17341" y="5883"/>
                  </a:cubicBezTo>
                  <a:cubicBezTo>
                    <a:pt x="17785" y="7588"/>
                    <a:pt x="18969" y="10241"/>
                    <a:pt x="19857" y="12562"/>
                  </a:cubicBezTo>
                  <a:cubicBezTo>
                    <a:pt x="20744" y="14883"/>
                    <a:pt x="21336" y="16873"/>
                    <a:pt x="20744" y="18294"/>
                  </a:cubicBezTo>
                  <a:cubicBezTo>
                    <a:pt x="20152" y="19715"/>
                    <a:pt x="18377" y="20567"/>
                    <a:pt x="16602" y="20994"/>
                  </a:cubicBezTo>
                  <a:cubicBezTo>
                    <a:pt x="14826" y="21420"/>
                    <a:pt x="13051" y="21420"/>
                    <a:pt x="10684" y="20425"/>
                  </a:cubicBezTo>
                  <a:cubicBezTo>
                    <a:pt x="8317" y="19431"/>
                    <a:pt x="5358" y="17441"/>
                    <a:pt x="4618" y="16067"/>
                  </a:cubicBezTo>
                  <a:cubicBezTo>
                    <a:pt x="3878" y="14694"/>
                    <a:pt x="5358" y="13936"/>
                    <a:pt x="6837" y="13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4654658" y="1229493"/>
              <a:ext cx="114192" cy="40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44" fill="norm" stroke="1" extrusionOk="0">
                  <a:moveTo>
                    <a:pt x="20009" y="2882"/>
                  </a:moveTo>
                  <a:cubicBezTo>
                    <a:pt x="20009" y="1869"/>
                    <a:pt x="20009" y="857"/>
                    <a:pt x="19027" y="350"/>
                  </a:cubicBezTo>
                  <a:cubicBezTo>
                    <a:pt x="18045" y="-156"/>
                    <a:pt x="16082" y="-156"/>
                    <a:pt x="13529" y="632"/>
                  </a:cubicBezTo>
                  <a:cubicBezTo>
                    <a:pt x="10976" y="1419"/>
                    <a:pt x="7834" y="2994"/>
                    <a:pt x="5282" y="5807"/>
                  </a:cubicBezTo>
                  <a:cubicBezTo>
                    <a:pt x="2729" y="8619"/>
                    <a:pt x="765" y="12669"/>
                    <a:pt x="176" y="15369"/>
                  </a:cubicBezTo>
                  <a:cubicBezTo>
                    <a:pt x="-413" y="18069"/>
                    <a:pt x="372" y="19419"/>
                    <a:pt x="4103" y="20207"/>
                  </a:cubicBezTo>
                  <a:cubicBezTo>
                    <a:pt x="7834" y="20994"/>
                    <a:pt x="14511" y="21219"/>
                    <a:pt x="21187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4985113" y="1245609"/>
              <a:ext cx="82188" cy="33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39" fill="norm" stroke="1" extrusionOk="0">
                  <a:moveTo>
                    <a:pt x="3228" y="0"/>
                  </a:moveTo>
                  <a:cubicBezTo>
                    <a:pt x="2120" y="5366"/>
                    <a:pt x="1013" y="10733"/>
                    <a:pt x="459" y="14087"/>
                  </a:cubicBezTo>
                  <a:cubicBezTo>
                    <a:pt x="-95" y="17441"/>
                    <a:pt x="-95" y="18783"/>
                    <a:pt x="182" y="19789"/>
                  </a:cubicBezTo>
                  <a:cubicBezTo>
                    <a:pt x="459" y="20795"/>
                    <a:pt x="1013" y="21466"/>
                    <a:pt x="4336" y="21533"/>
                  </a:cubicBezTo>
                  <a:cubicBezTo>
                    <a:pt x="7659" y="21600"/>
                    <a:pt x="13751" y="21063"/>
                    <a:pt x="17074" y="20460"/>
                  </a:cubicBezTo>
                  <a:cubicBezTo>
                    <a:pt x="20397" y="19856"/>
                    <a:pt x="20951" y="19185"/>
                    <a:pt x="2150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4946650" y="1429759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5103130" y="1387029"/>
              <a:ext cx="135621" cy="15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057" fill="norm" stroke="1" extrusionOk="0">
                  <a:moveTo>
                    <a:pt x="1354" y="10412"/>
                  </a:moveTo>
                  <a:cubicBezTo>
                    <a:pt x="3015" y="9820"/>
                    <a:pt x="4677" y="9228"/>
                    <a:pt x="6172" y="8045"/>
                  </a:cubicBezTo>
                  <a:cubicBezTo>
                    <a:pt x="7667" y="6861"/>
                    <a:pt x="8997" y="5086"/>
                    <a:pt x="9495" y="3459"/>
                  </a:cubicBezTo>
                  <a:cubicBezTo>
                    <a:pt x="9994" y="1831"/>
                    <a:pt x="9661" y="352"/>
                    <a:pt x="8498" y="56"/>
                  </a:cubicBezTo>
                  <a:cubicBezTo>
                    <a:pt x="7335" y="-240"/>
                    <a:pt x="5341" y="648"/>
                    <a:pt x="3680" y="2719"/>
                  </a:cubicBezTo>
                  <a:cubicBezTo>
                    <a:pt x="2018" y="4790"/>
                    <a:pt x="689" y="8045"/>
                    <a:pt x="190" y="11152"/>
                  </a:cubicBezTo>
                  <a:cubicBezTo>
                    <a:pt x="-308" y="14259"/>
                    <a:pt x="24" y="17218"/>
                    <a:pt x="3015" y="18993"/>
                  </a:cubicBezTo>
                  <a:cubicBezTo>
                    <a:pt x="6006" y="20768"/>
                    <a:pt x="11655" y="21360"/>
                    <a:pt x="15144" y="20916"/>
                  </a:cubicBezTo>
                  <a:cubicBezTo>
                    <a:pt x="18634" y="20472"/>
                    <a:pt x="19963" y="18993"/>
                    <a:pt x="21292" y="1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5245741" y="1414542"/>
              <a:ext cx="158109" cy="131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021" fill="norm" stroke="1" extrusionOk="0">
                  <a:moveTo>
                    <a:pt x="2505" y="1413"/>
                  </a:moveTo>
                  <a:cubicBezTo>
                    <a:pt x="1641" y="6476"/>
                    <a:pt x="777" y="11538"/>
                    <a:pt x="345" y="15251"/>
                  </a:cubicBezTo>
                  <a:cubicBezTo>
                    <a:pt x="-87" y="18963"/>
                    <a:pt x="-87" y="21326"/>
                    <a:pt x="201" y="20988"/>
                  </a:cubicBezTo>
                  <a:cubicBezTo>
                    <a:pt x="489" y="20651"/>
                    <a:pt x="1065" y="17613"/>
                    <a:pt x="1641" y="14239"/>
                  </a:cubicBezTo>
                  <a:cubicBezTo>
                    <a:pt x="2217" y="10863"/>
                    <a:pt x="2793" y="7151"/>
                    <a:pt x="3513" y="4620"/>
                  </a:cubicBezTo>
                  <a:cubicBezTo>
                    <a:pt x="4233" y="2088"/>
                    <a:pt x="5097" y="738"/>
                    <a:pt x="6249" y="232"/>
                  </a:cubicBezTo>
                  <a:cubicBezTo>
                    <a:pt x="7401" y="-274"/>
                    <a:pt x="8841" y="63"/>
                    <a:pt x="9561" y="1076"/>
                  </a:cubicBezTo>
                  <a:cubicBezTo>
                    <a:pt x="10281" y="2088"/>
                    <a:pt x="10281" y="3776"/>
                    <a:pt x="10281" y="5801"/>
                  </a:cubicBezTo>
                  <a:cubicBezTo>
                    <a:pt x="10281" y="7826"/>
                    <a:pt x="10281" y="10189"/>
                    <a:pt x="10569" y="10526"/>
                  </a:cubicBezTo>
                  <a:cubicBezTo>
                    <a:pt x="10857" y="10863"/>
                    <a:pt x="11433" y="9176"/>
                    <a:pt x="12153" y="7488"/>
                  </a:cubicBezTo>
                  <a:cubicBezTo>
                    <a:pt x="12873" y="5801"/>
                    <a:pt x="13737" y="4113"/>
                    <a:pt x="14889" y="3438"/>
                  </a:cubicBezTo>
                  <a:cubicBezTo>
                    <a:pt x="16041" y="2763"/>
                    <a:pt x="17481" y="3101"/>
                    <a:pt x="18345" y="4113"/>
                  </a:cubicBezTo>
                  <a:cubicBezTo>
                    <a:pt x="19209" y="5126"/>
                    <a:pt x="19497" y="6813"/>
                    <a:pt x="19929" y="9682"/>
                  </a:cubicBezTo>
                  <a:cubicBezTo>
                    <a:pt x="20361" y="12551"/>
                    <a:pt x="20937" y="16601"/>
                    <a:pt x="21513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5463116" y="1357422"/>
              <a:ext cx="100645" cy="33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278" fill="norm" stroke="1" extrusionOk="0">
                  <a:moveTo>
                    <a:pt x="6171" y="4557"/>
                  </a:moveTo>
                  <a:cubicBezTo>
                    <a:pt x="4849" y="5090"/>
                    <a:pt x="3527" y="5623"/>
                    <a:pt x="2645" y="7290"/>
                  </a:cubicBezTo>
                  <a:cubicBezTo>
                    <a:pt x="1763" y="8957"/>
                    <a:pt x="1322" y="11757"/>
                    <a:pt x="1102" y="13823"/>
                  </a:cubicBezTo>
                  <a:cubicBezTo>
                    <a:pt x="882" y="15890"/>
                    <a:pt x="882" y="17223"/>
                    <a:pt x="882" y="18490"/>
                  </a:cubicBezTo>
                  <a:cubicBezTo>
                    <a:pt x="882" y="19757"/>
                    <a:pt x="882" y="20957"/>
                    <a:pt x="661" y="21223"/>
                  </a:cubicBezTo>
                  <a:cubicBezTo>
                    <a:pt x="441" y="21490"/>
                    <a:pt x="0" y="20823"/>
                    <a:pt x="0" y="18290"/>
                  </a:cubicBezTo>
                  <a:cubicBezTo>
                    <a:pt x="0" y="15757"/>
                    <a:pt x="441" y="11357"/>
                    <a:pt x="1102" y="8423"/>
                  </a:cubicBezTo>
                  <a:cubicBezTo>
                    <a:pt x="1763" y="5490"/>
                    <a:pt x="2645" y="4023"/>
                    <a:pt x="3747" y="2890"/>
                  </a:cubicBezTo>
                  <a:cubicBezTo>
                    <a:pt x="4849" y="1757"/>
                    <a:pt x="6171" y="957"/>
                    <a:pt x="8376" y="490"/>
                  </a:cubicBezTo>
                  <a:cubicBezTo>
                    <a:pt x="10580" y="23"/>
                    <a:pt x="13665" y="-110"/>
                    <a:pt x="15869" y="90"/>
                  </a:cubicBezTo>
                  <a:cubicBezTo>
                    <a:pt x="18073" y="290"/>
                    <a:pt x="19396" y="823"/>
                    <a:pt x="20278" y="1823"/>
                  </a:cubicBezTo>
                  <a:cubicBezTo>
                    <a:pt x="21159" y="2823"/>
                    <a:pt x="21600" y="4290"/>
                    <a:pt x="18955" y="6157"/>
                  </a:cubicBezTo>
                  <a:cubicBezTo>
                    <a:pt x="16310" y="8023"/>
                    <a:pt x="10580" y="10290"/>
                    <a:pt x="4849" y="12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5594350" y="1486909"/>
              <a:ext cx="444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985"/>
                    <a:pt x="15429" y="9969"/>
                    <a:pt x="11829" y="13569"/>
                  </a:cubicBezTo>
                  <a:cubicBezTo>
                    <a:pt x="8229" y="17169"/>
                    <a:pt x="4114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5938044" y="1319420"/>
              <a:ext cx="113507" cy="417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20" fill="norm" stroke="1" extrusionOk="0">
                  <a:moveTo>
                    <a:pt x="11850" y="9194"/>
                  </a:moveTo>
                  <a:cubicBezTo>
                    <a:pt x="11050" y="11462"/>
                    <a:pt x="10250" y="13730"/>
                    <a:pt x="10050" y="15404"/>
                  </a:cubicBezTo>
                  <a:cubicBezTo>
                    <a:pt x="9850" y="17078"/>
                    <a:pt x="10250" y="18158"/>
                    <a:pt x="10250" y="19130"/>
                  </a:cubicBezTo>
                  <a:cubicBezTo>
                    <a:pt x="10250" y="20102"/>
                    <a:pt x="9850" y="20966"/>
                    <a:pt x="8850" y="21236"/>
                  </a:cubicBezTo>
                  <a:cubicBezTo>
                    <a:pt x="7850" y="21506"/>
                    <a:pt x="6250" y="21182"/>
                    <a:pt x="4850" y="19400"/>
                  </a:cubicBezTo>
                  <a:cubicBezTo>
                    <a:pt x="3450" y="17618"/>
                    <a:pt x="2250" y="14378"/>
                    <a:pt x="2650" y="11084"/>
                  </a:cubicBezTo>
                  <a:cubicBezTo>
                    <a:pt x="3050" y="7790"/>
                    <a:pt x="5050" y="4442"/>
                    <a:pt x="6650" y="2552"/>
                  </a:cubicBezTo>
                  <a:cubicBezTo>
                    <a:pt x="8250" y="662"/>
                    <a:pt x="9450" y="230"/>
                    <a:pt x="11050" y="68"/>
                  </a:cubicBezTo>
                  <a:cubicBezTo>
                    <a:pt x="12650" y="-94"/>
                    <a:pt x="14650" y="14"/>
                    <a:pt x="16850" y="608"/>
                  </a:cubicBezTo>
                  <a:cubicBezTo>
                    <a:pt x="19050" y="1202"/>
                    <a:pt x="21450" y="2282"/>
                    <a:pt x="21450" y="3794"/>
                  </a:cubicBezTo>
                  <a:cubicBezTo>
                    <a:pt x="21450" y="5306"/>
                    <a:pt x="19050" y="7250"/>
                    <a:pt x="16050" y="8546"/>
                  </a:cubicBezTo>
                  <a:cubicBezTo>
                    <a:pt x="13050" y="9842"/>
                    <a:pt x="9450" y="10490"/>
                    <a:pt x="6650" y="10868"/>
                  </a:cubicBezTo>
                  <a:cubicBezTo>
                    <a:pt x="3850" y="11246"/>
                    <a:pt x="1850" y="11354"/>
                    <a:pt x="850" y="11138"/>
                  </a:cubicBezTo>
                  <a:cubicBezTo>
                    <a:pt x="-150" y="10922"/>
                    <a:pt x="-150" y="10382"/>
                    <a:pt x="250" y="10004"/>
                  </a:cubicBezTo>
                  <a:cubicBezTo>
                    <a:pt x="650" y="9626"/>
                    <a:pt x="1450" y="9410"/>
                    <a:pt x="2250" y="9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6102350" y="1347209"/>
              <a:ext cx="146050" cy="18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3724"/>
                  </a:moveTo>
                  <a:cubicBezTo>
                    <a:pt x="1565" y="3228"/>
                    <a:pt x="3130" y="2731"/>
                    <a:pt x="4383" y="3228"/>
                  </a:cubicBezTo>
                  <a:cubicBezTo>
                    <a:pt x="5635" y="3724"/>
                    <a:pt x="6574" y="5214"/>
                    <a:pt x="7200" y="7572"/>
                  </a:cubicBezTo>
                  <a:cubicBezTo>
                    <a:pt x="7826" y="9931"/>
                    <a:pt x="8139" y="13159"/>
                    <a:pt x="8296" y="15393"/>
                  </a:cubicBezTo>
                  <a:cubicBezTo>
                    <a:pt x="8452" y="17628"/>
                    <a:pt x="8452" y="18869"/>
                    <a:pt x="7826" y="19862"/>
                  </a:cubicBezTo>
                  <a:cubicBezTo>
                    <a:pt x="7200" y="20855"/>
                    <a:pt x="5948" y="21600"/>
                    <a:pt x="5165" y="21228"/>
                  </a:cubicBezTo>
                  <a:cubicBezTo>
                    <a:pt x="4383" y="20855"/>
                    <a:pt x="4070" y="19366"/>
                    <a:pt x="5009" y="16510"/>
                  </a:cubicBezTo>
                  <a:cubicBezTo>
                    <a:pt x="5948" y="13655"/>
                    <a:pt x="8139" y="9434"/>
                    <a:pt x="11113" y="6455"/>
                  </a:cubicBezTo>
                  <a:cubicBezTo>
                    <a:pt x="14087" y="3476"/>
                    <a:pt x="17843" y="1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6244301" y="1364143"/>
              <a:ext cx="80299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600" fill="norm" stroke="1" extrusionOk="0">
                  <a:moveTo>
                    <a:pt x="1046" y="1137"/>
                  </a:moveTo>
                  <a:cubicBezTo>
                    <a:pt x="506" y="2558"/>
                    <a:pt x="-34" y="3979"/>
                    <a:pt x="506" y="5258"/>
                  </a:cubicBezTo>
                  <a:cubicBezTo>
                    <a:pt x="1046" y="6537"/>
                    <a:pt x="2666" y="7674"/>
                    <a:pt x="4826" y="7816"/>
                  </a:cubicBezTo>
                  <a:cubicBezTo>
                    <a:pt x="6986" y="7958"/>
                    <a:pt x="9686" y="7105"/>
                    <a:pt x="12116" y="6111"/>
                  </a:cubicBezTo>
                  <a:cubicBezTo>
                    <a:pt x="14546" y="5116"/>
                    <a:pt x="16706" y="3979"/>
                    <a:pt x="18326" y="2700"/>
                  </a:cubicBezTo>
                  <a:cubicBezTo>
                    <a:pt x="19946" y="1421"/>
                    <a:pt x="21026" y="0"/>
                    <a:pt x="19406" y="0"/>
                  </a:cubicBezTo>
                  <a:cubicBezTo>
                    <a:pt x="17786" y="0"/>
                    <a:pt x="13466" y="1421"/>
                    <a:pt x="9686" y="4121"/>
                  </a:cubicBezTo>
                  <a:cubicBezTo>
                    <a:pt x="5906" y="6821"/>
                    <a:pt x="2666" y="10800"/>
                    <a:pt x="1046" y="13642"/>
                  </a:cubicBezTo>
                  <a:cubicBezTo>
                    <a:pt x="-574" y="16484"/>
                    <a:pt x="-574" y="18189"/>
                    <a:pt x="2936" y="19326"/>
                  </a:cubicBezTo>
                  <a:cubicBezTo>
                    <a:pt x="6446" y="20463"/>
                    <a:pt x="13466" y="21032"/>
                    <a:pt x="20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6382184" y="1358703"/>
              <a:ext cx="107517" cy="19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189" fill="norm" stroke="1" extrusionOk="0">
                  <a:moveTo>
                    <a:pt x="17361" y="1526"/>
                  </a:moveTo>
                  <a:cubicBezTo>
                    <a:pt x="15699" y="829"/>
                    <a:pt x="14037" y="132"/>
                    <a:pt x="12168" y="16"/>
                  </a:cubicBezTo>
                  <a:cubicBezTo>
                    <a:pt x="10299" y="-100"/>
                    <a:pt x="8222" y="365"/>
                    <a:pt x="5937" y="2803"/>
                  </a:cubicBezTo>
                  <a:cubicBezTo>
                    <a:pt x="3653" y="5242"/>
                    <a:pt x="1161" y="9655"/>
                    <a:pt x="330" y="13023"/>
                  </a:cubicBezTo>
                  <a:cubicBezTo>
                    <a:pt x="-501" y="16390"/>
                    <a:pt x="330" y="18713"/>
                    <a:pt x="1784" y="19990"/>
                  </a:cubicBezTo>
                  <a:cubicBezTo>
                    <a:pt x="3237" y="21268"/>
                    <a:pt x="5314" y="21500"/>
                    <a:pt x="8637" y="20803"/>
                  </a:cubicBezTo>
                  <a:cubicBezTo>
                    <a:pt x="11961" y="20106"/>
                    <a:pt x="16530" y="18481"/>
                    <a:pt x="21099" y="16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6515099" y="1410709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6540500" y="1334509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6598120" y="1353644"/>
              <a:ext cx="110474" cy="40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387" fill="norm" stroke="1" extrusionOk="0">
                  <a:moveTo>
                    <a:pt x="4711" y="12354"/>
                  </a:moveTo>
                  <a:cubicBezTo>
                    <a:pt x="3511" y="15026"/>
                    <a:pt x="2311" y="17698"/>
                    <a:pt x="1511" y="19313"/>
                  </a:cubicBezTo>
                  <a:cubicBezTo>
                    <a:pt x="711" y="20927"/>
                    <a:pt x="311" y="21484"/>
                    <a:pt x="111" y="21373"/>
                  </a:cubicBezTo>
                  <a:cubicBezTo>
                    <a:pt x="-89" y="21261"/>
                    <a:pt x="-89" y="20482"/>
                    <a:pt x="711" y="17921"/>
                  </a:cubicBezTo>
                  <a:cubicBezTo>
                    <a:pt x="1511" y="15360"/>
                    <a:pt x="3111" y="11018"/>
                    <a:pt x="4711" y="7956"/>
                  </a:cubicBezTo>
                  <a:cubicBezTo>
                    <a:pt x="6311" y="4894"/>
                    <a:pt x="7911" y="3113"/>
                    <a:pt x="9311" y="1944"/>
                  </a:cubicBezTo>
                  <a:cubicBezTo>
                    <a:pt x="10711" y="775"/>
                    <a:pt x="11911" y="218"/>
                    <a:pt x="13511" y="51"/>
                  </a:cubicBezTo>
                  <a:cubicBezTo>
                    <a:pt x="15111" y="-116"/>
                    <a:pt x="17111" y="107"/>
                    <a:pt x="18711" y="997"/>
                  </a:cubicBezTo>
                  <a:cubicBezTo>
                    <a:pt x="20311" y="1888"/>
                    <a:pt x="21511" y="3447"/>
                    <a:pt x="20511" y="5117"/>
                  </a:cubicBezTo>
                  <a:cubicBezTo>
                    <a:pt x="19511" y="6787"/>
                    <a:pt x="16311" y="8569"/>
                    <a:pt x="13711" y="9571"/>
                  </a:cubicBezTo>
                  <a:cubicBezTo>
                    <a:pt x="11111" y="10573"/>
                    <a:pt x="9111" y="10795"/>
                    <a:pt x="7111" y="10461"/>
                  </a:cubicBezTo>
                  <a:cubicBezTo>
                    <a:pt x="5111" y="10127"/>
                    <a:pt x="3111" y="9237"/>
                    <a:pt x="1111" y="8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6750050" y="1144372"/>
              <a:ext cx="113997" cy="40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469" fill="norm" stroke="1" extrusionOk="0">
                  <a:moveTo>
                    <a:pt x="5786" y="317"/>
                  </a:moveTo>
                  <a:cubicBezTo>
                    <a:pt x="7714" y="93"/>
                    <a:pt x="9643" y="-131"/>
                    <a:pt x="12150" y="93"/>
                  </a:cubicBezTo>
                  <a:cubicBezTo>
                    <a:pt x="14657" y="317"/>
                    <a:pt x="17743" y="988"/>
                    <a:pt x="19479" y="2835"/>
                  </a:cubicBezTo>
                  <a:cubicBezTo>
                    <a:pt x="21214" y="4681"/>
                    <a:pt x="21600" y="7703"/>
                    <a:pt x="18129" y="11005"/>
                  </a:cubicBezTo>
                  <a:cubicBezTo>
                    <a:pt x="14657" y="14306"/>
                    <a:pt x="7329" y="17888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2611551" y="2563922"/>
              <a:ext cx="84869" cy="57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465" fill="norm" stroke="1" extrusionOk="0">
                  <a:moveTo>
                    <a:pt x="4216" y="7214"/>
                  </a:moveTo>
                  <a:cubicBezTo>
                    <a:pt x="4216" y="9271"/>
                    <a:pt x="4216" y="11328"/>
                    <a:pt x="5244" y="13504"/>
                  </a:cubicBezTo>
                  <a:cubicBezTo>
                    <a:pt x="6273" y="15680"/>
                    <a:pt x="8330" y="17975"/>
                    <a:pt x="9616" y="19399"/>
                  </a:cubicBezTo>
                  <a:cubicBezTo>
                    <a:pt x="10901" y="20823"/>
                    <a:pt x="11416" y="21377"/>
                    <a:pt x="11673" y="21456"/>
                  </a:cubicBezTo>
                  <a:cubicBezTo>
                    <a:pt x="11930" y="21535"/>
                    <a:pt x="11930" y="21139"/>
                    <a:pt x="10901" y="19478"/>
                  </a:cubicBezTo>
                  <a:cubicBezTo>
                    <a:pt x="9873" y="17816"/>
                    <a:pt x="7816" y="14889"/>
                    <a:pt x="6273" y="12001"/>
                  </a:cubicBezTo>
                  <a:cubicBezTo>
                    <a:pt x="4730" y="9113"/>
                    <a:pt x="3701" y="6265"/>
                    <a:pt x="3187" y="4524"/>
                  </a:cubicBezTo>
                  <a:cubicBezTo>
                    <a:pt x="2673" y="2783"/>
                    <a:pt x="2673" y="2150"/>
                    <a:pt x="2930" y="1597"/>
                  </a:cubicBezTo>
                  <a:cubicBezTo>
                    <a:pt x="3187" y="1043"/>
                    <a:pt x="3701" y="568"/>
                    <a:pt x="5501" y="291"/>
                  </a:cubicBezTo>
                  <a:cubicBezTo>
                    <a:pt x="7301" y="14"/>
                    <a:pt x="10387" y="-65"/>
                    <a:pt x="12701" y="54"/>
                  </a:cubicBezTo>
                  <a:cubicBezTo>
                    <a:pt x="15016" y="172"/>
                    <a:pt x="16558" y="489"/>
                    <a:pt x="18101" y="1597"/>
                  </a:cubicBezTo>
                  <a:cubicBezTo>
                    <a:pt x="19644" y="2704"/>
                    <a:pt x="21187" y="4603"/>
                    <a:pt x="20416" y="5948"/>
                  </a:cubicBezTo>
                  <a:cubicBezTo>
                    <a:pt x="19644" y="7293"/>
                    <a:pt x="16558" y="8084"/>
                    <a:pt x="13730" y="8599"/>
                  </a:cubicBezTo>
                  <a:cubicBezTo>
                    <a:pt x="10901" y="9113"/>
                    <a:pt x="8330" y="9350"/>
                    <a:pt x="5758" y="9469"/>
                  </a:cubicBezTo>
                  <a:cubicBezTo>
                    <a:pt x="3187" y="9588"/>
                    <a:pt x="616" y="9588"/>
                    <a:pt x="101" y="9509"/>
                  </a:cubicBezTo>
                  <a:cubicBezTo>
                    <a:pt x="-413" y="9430"/>
                    <a:pt x="1130" y="9271"/>
                    <a:pt x="2673" y="9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2728192" y="2814059"/>
              <a:ext cx="154708" cy="23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68" fill="norm" stroke="1" extrusionOk="0">
                  <a:moveTo>
                    <a:pt x="2945" y="8679"/>
                  </a:moveTo>
                  <a:cubicBezTo>
                    <a:pt x="2069" y="7907"/>
                    <a:pt x="1193" y="7136"/>
                    <a:pt x="610" y="6268"/>
                  </a:cubicBezTo>
                  <a:cubicBezTo>
                    <a:pt x="26" y="5400"/>
                    <a:pt x="-266" y="4436"/>
                    <a:pt x="318" y="3857"/>
                  </a:cubicBezTo>
                  <a:cubicBezTo>
                    <a:pt x="902" y="3279"/>
                    <a:pt x="2361" y="3086"/>
                    <a:pt x="4258" y="3664"/>
                  </a:cubicBezTo>
                  <a:cubicBezTo>
                    <a:pt x="6156" y="4243"/>
                    <a:pt x="8491" y="5593"/>
                    <a:pt x="10096" y="8100"/>
                  </a:cubicBezTo>
                  <a:cubicBezTo>
                    <a:pt x="11702" y="10607"/>
                    <a:pt x="12577" y="14271"/>
                    <a:pt x="12869" y="16586"/>
                  </a:cubicBezTo>
                  <a:cubicBezTo>
                    <a:pt x="13161" y="18900"/>
                    <a:pt x="12869" y="19864"/>
                    <a:pt x="11993" y="20539"/>
                  </a:cubicBezTo>
                  <a:cubicBezTo>
                    <a:pt x="11118" y="21214"/>
                    <a:pt x="9658" y="21600"/>
                    <a:pt x="8491" y="21214"/>
                  </a:cubicBezTo>
                  <a:cubicBezTo>
                    <a:pt x="7323" y="20829"/>
                    <a:pt x="6448" y="19671"/>
                    <a:pt x="6739" y="17068"/>
                  </a:cubicBezTo>
                  <a:cubicBezTo>
                    <a:pt x="7031" y="14464"/>
                    <a:pt x="8491" y="10414"/>
                    <a:pt x="11118" y="7329"/>
                  </a:cubicBezTo>
                  <a:cubicBezTo>
                    <a:pt x="13745" y="4243"/>
                    <a:pt x="17539" y="2121"/>
                    <a:pt x="213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2971734" y="2607559"/>
              <a:ext cx="139766" cy="43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20" fill="norm" stroke="1" extrusionOk="0">
                  <a:moveTo>
                    <a:pt x="17163" y="1711"/>
                  </a:moveTo>
                  <a:cubicBezTo>
                    <a:pt x="16528" y="988"/>
                    <a:pt x="15893" y="264"/>
                    <a:pt x="14781" y="58"/>
                  </a:cubicBezTo>
                  <a:cubicBezTo>
                    <a:pt x="13669" y="-149"/>
                    <a:pt x="12081" y="161"/>
                    <a:pt x="9540" y="1608"/>
                  </a:cubicBezTo>
                  <a:cubicBezTo>
                    <a:pt x="6999" y="3055"/>
                    <a:pt x="3504" y="5639"/>
                    <a:pt x="1599" y="8429"/>
                  </a:cubicBezTo>
                  <a:cubicBezTo>
                    <a:pt x="-307" y="11219"/>
                    <a:pt x="-625" y="14217"/>
                    <a:pt x="1281" y="16439"/>
                  </a:cubicBezTo>
                  <a:cubicBezTo>
                    <a:pt x="3187" y="18661"/>
                    <a:pt x="7316" y="20107"/>
                    <a:pt x="10969" y="20779"/>
                  </a:cubicBezTo>
                  <a:cubicBezTo>
                    <a:pt x="14622" y="21451"/>
                    <a:pt x="17799" y="21348"/>
                    <a:pt x="20975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3219048" y="2735280"/>
              <a:ext cx="110605" cy="22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063" fill="norm" stroke="1" extrusionOk="0">
                  <a:moveTo>
                    <a:pt x="20104" y="3879"/>
                  </a:moveTo>
                  <a:cubicBezTo>
                    <a:pt x="19711" y="2870"/>
                    <a:pt x="19318" y="1861"/>
                    <a:pt x="17354" y="1053"/>
                  </a:cubicBezTo>
                  <a:cubicBezTo>
                    <a:pt x="15391" y="246"/>
                    <a:pt x="11856" y="-360"/>
                    <a:pt x="8714" y="246"/>
                  </a:cubicBezTo>
                  <a:cubicBezTo>
                    <a:pt x="5573" y="851"/>
                    <a:pt x="2824" y="2668"/>
                    <a:pt x="1253" y="4182"/>
                  </a:cubicBezTo>
                  <a:cubicBezTo>
                    <a:pt x="-318" y="5696"/>
                    <a:pt x="-711" y="6907"/>
                    <a:pt x="1842" y="8522"/>
                  </a:cubicBezTo>
                  <a:cubicBezTo>
                    <a:pt x="4394" y="10137"/>
                    <a:pt x="9893" y="12156"/>
                    <a:pt x="13427" y="13569"/>
                  </a:cubicBezTo>
                  <a:cubicBezTo>
                    <a:pt x="16962" y="14982"/>
                    <a:pt x="18533" y="15790"/>
                    <a:pt x="19514" y="16698"/>
                  </a:cubicBezTo>
                  <a:cubicBezTo>
                    <a:pt x="20496" y="17606"/>
                    <a:pt x="20889" y="18616"/>
                    <a:pt x="20104" y="19322"/>
                  </a:cubicBezTo>
                  <a:cubicBezTo>
                    <a:pt x="19318" y="20029"/>
                    <a:pt x="17354" y="20433"/>
                    <a:pt x="15391" y="20735"/>
                  </a:cubicBezTo>
                  <a:cubicBezTo>
                    <a:pt x="13427" y="21038"/>
                    <a:pt x="11464" y="21240"/>
                    <a:pt x="10285" y="20836"/>
                  </a:cubicBezTo>
                  <a:cubicBezTo>
                    <a:pt x="9107" y="20433"/>
                    <a:pt x="8714" y="19423"/>
                    <a:pt x="8322" y="18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3397250" y="2788659"/>
              <a:ext cx="141594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0" y="0"/>
                  </a:moveTo>
                  <a:cubicBezTo>
                    <a:pt x="318" y="6171"/>
                    <a:pt x="635" y="12343"/>
                    <a:pt x="794" y="16200"/>
                  </a:cubicBezTo>
                  <a:cubicBezTo>
                    <a:pt x="953" y="20057"/>
                    <a:pt x="953" y="21600"/>
                    <a:pt x="794" y="21600"/>
                  </a:cubicBezTo>
                  <a:cubicBezTo>
                    <a:pt x="635" y="21600"/>
                    <a:pt x="318" y="20057"/>
                    <a:pt x="318" y="16817"/>
                  </a:cubicBezTo>
                  <a:cubicBezTo>
                    <a:pt x="318" y="13577"/>
                    <a:pt x="635" y="8640"/>
                    <a:pt x="2859" y="5400"/>
                  </a:cubicBezTo>
                  <a:cubicBezTo>
                    <a:pt x="5082" y="2160"/>
                    <a:pt x="9212" y="617"/>
                    <a:pt x="12706" y="1234"/>
                  </a:cubicBezTo>
                  <a:cubicBezTo>
                    <a:pt x="16200" y="1851"/>
                    <a:pt x="19059" y="4629"/>
                    <a:pt x="20329" y="7869"/>
                  </a:cubicBezTo>
                  <a:cubicBezTo>
                    <a:pt x="21600" y="11109"/>
                    <a:pt x="21282" y="14811"/>
                    <a:pt x="2096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3632670" y="2781810"/>
              <a:ext cx="86615" cy="12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172" fill="norm" stroke="1" extrusionOk="0">
                  <a:moveTo>
                    <a:pt x="9143" y="82"/>
                  </a:moveTo>
                  <a:cubicBezTo>
                    <a:pt x="6572" y="431"/>
                    <a:pt x="4000" y="779"/>
                    <a:pt x="2457" y="1824"/>
                  </a:cubicBezTo>
                  <a:cubicBezTo>
                    <a:pt x="915" y="2869"/>
                    <a:pt x="400" y="4611"/>
                    <a:pt x="143" y="7399"/>
                  </a:cubicBezTo>
                  <a:cubicBezTo>
                    <a:pt x="-114" y="10186"/>
                    <a:pt x="-114" y="14018"/>
                    <a:pt x="915" y="16805"/>
                  </a:cubicBezTo>
                  <a:cubicBezTo>
                    <a:pt x="1943" y="19592"/>
                    <a:pt x="4000" y="21334"/>
                    <a:pt x="7600" y="21160"/>
                  </a:cubicBezTo>
                  <a:cubicBezTo>
                    <a:pt x="11200" y="20986"/>
                    <a:pt x="16343" y="18895"/>
                    <a:pt x="18915" y="15237"/>
                  </a:cubicBezTo>
                  <a:cubicBezTo>
                    <a:pt x="21486" y="11579"/>
                    <a:pt x="21486" y="6353"/>
                    <a:pt x="20200" y="3392"/>
                  </a:cubicBezTo>
                  <a:cubicBezTo>
                    <a:pt x="18915" y="431"/>
                    <a:pt x="16343" y="-266"/>
                    <a:pt x="14286" y="82"/>
                  </a:cubicBezTo>
                  <a:cubicBezTo>
                    <a:pt x="12229" y="431"/>
                    <a:pt x="10686" y="1824"/>
                    <a:pt x="9143" y="3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3806560" y="2737859"/>
              <a:ext cx="181240" cy="17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05" fill="norm" stroke="1" extrusionOk="0">
                  <a:moveTo>
                    <a:pt x="3422" y="5532"/>
                  </a:moveTo>
                  <a:cubicBezTo>
                    <a:pt x="2418" y="4478"/>
                    <a:pt x="1413" y="3424"/>
                    <a:pt x="785" y="3556"/>
                  </a:cubicBezTo>
                  <a:cubicBezTo>
                    <a:pt x="157" y="3688"/>
                    <a:pt x="-94" y="5005"/>
                    <a:pt x="32" y="7507"/>
                  </a:cubicBezTo>
                  <a:cubicBezTo>
                    <a:pt x="157" y="10010"/>
                    <a:pt x="659" y="13698"/>
                    <a:pt x="1287" y="16068"/>
                  </a:cubicBezTo>
                  <a:cubicBezTo>
                    <a:pt x="1915" y="18439"/>
                    <a:pt x="2669" y="19493"/>
                    <a:pt x="3673" y="20283"/>
                  </a:cubicBezTo>
                  <a:cubicBezTo>
                    <a:pt x="4678" y="21073"/>
                    <a:pt x="5934" y="21600"/>
                    <a:pt x="6939" y="21337"/>
                  </a:cubicBezTo>
                  <a:cubicBezTo>
                    <a:pt x="7943" y="21073"/>
                    <a:pt x="8697" y="20020"/>
                    <a:pt x="9325" y="18834"/>
                  </a:cubicBezTo>
                  <a:cubicBezTo>
                    <a:pt x="9953" y="17649"/>
                    <a:pt x="10455" y="16332"/>
                    <a:pt x="11083" y="16200"/>
                  </a:cubicBezTo>
                  <a:cubicBezTo>
                    <a:pt x="11711" y="16068"/>
                    <a:pt x="12464" y="17122"/>
                    <a:pt x="13971" y="17780"/>
                  </a:cubicBezTo>
                  <a:cubicBezTo>
                    <a:pt x="15478" y="18439"/>
                    <a:pt x="17739" y="18702"/>
                    <a:pt x="19246" y="18307"/>
                  </a:cubicBezTo>
                  <a:cubicBezTo>
                    <a:pt x="20753" y="17912"/>
                    <a:pt x="21506" y="16859"/>
                    <a:pt x="21506" y="13698"/>
                  </a:cubicBezTo>
                  <a:cubicBezTo>
                    <a:pt x="21506" y="10537"/>
                    <a:pt x="20753" y="5268"/>
                    <a:pt x="199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4019549" y="2629909"/>
              <a:ext cx="8262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4" h="21600" fill="norm" stroke="1" extrusionOk="0">
                  <a:moveTo>
                    <a:pt x="0" y="0"/>
                  </a:moveTo>
                  <a:cubicBezTo>
                    <a:pt x="2634" y="232"/>
                    <a:pt x="5268" y="465"/>
                    <a:pt x="8166" y="1742"/>
                  </a:cubicBezTo>
                  <a:cubicBezTo>
                    <a:pt x="11063" y="3019"/>
                    <a:pt x="14224" y="5342"/>
                    <a:pt x="16859" y="8013"/>
                  </a:cubicBezTo>
                  <a:cubicBezTo>
                    <a:pt x="19493" y="10684"/>
                    <a:pt x="21600" y="13703"/>
                    <a:pt x="20020" y="16026"/>
                  </a:cubicBezTo>
                  <a:cubicBezTo>
                    <a:pt x="18439" y="18348"/>
                    <a:pt x="13171" y="19974"/>
                    <a:pt x="79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4584699" y="2744209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4572485" y="2871209"/>
              <a:ext cx="209066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982" fill="norm" stroke="1" extrusionOk="0">
                  <a:moveTo>
                    <a:pt x="1894" y="0"/>
                  </a:moveTo>
                  <a:cubicBezTo>
                    <a:pt x="814" y="7200"/>
                    <a:pt x="-266" y="14400"/>
                    <a:pt x="58" y="18000"/>
                  </a:cubicBezTo>
                  <a:cubicBezTo>
                    <a:pt x="382" y="21600"/>
                    <a:pt x="2110" y="21600"/>
                    <a:pt x="5890" y="19800"/>
                  </a:cubicBezTo>
                  <a:cubicBezTo>
                    <a:pt x="9670" y="18000"/>
                    <a:pt x="15502" y="14400"/>
                    <a:pt x="21334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5746749" y="2427889"/>
              <a:ext cx="128079" cy="5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510" fill="norm" stroke="1" extrusionOk="0">
                  <a:moveTo>
                    <a:pt x="2090" y="4411"/>
                  </a:moveTo>
                  <a:cubicBezTo>
                    <a:pt x="2787" y="6860"/>
                    <a:pt x="3484" y="9308"/>
                    <a:pt x="4006" y="11538"/>
                  </a:cubicBezTo>
                  <a:cubicBezTo>
                    <a:pt x="4529" y="13768"/>
                    <a:pt x="4877" y="15779"/>
                    <a:pt x="5052" y="17222"/>
                  </a:cubicBezTo>
                  <a:cubicBezTo>
                    <a:pt x="5226" y="18665"/>
                    <a:pt x="5226" y="19540"/>
                    <a:pt x="4877" y="20239"/>
                  </a:cubicBezTo>
                  <a:cubicBezTo>
                    <a:pt x="4529" y="20939"/>
                    <a:pt x="3832" y="21464"/>
                    <a:pt x="3310" y="21507"/>
                  </a:cubicBezTo>
                  <a:cubicBezTo>
                    <a:pt x="2787" y="21551"/>
                    <a:pt x="2439" y="21114"/>
                    <a:pt x="2090" y="19408"/>
                  </a:cubicBezTo>
                  <a:cubicBezTo>
                    <a:pt x="1742" y="17703"/>
                    <a:pt x="1394" y="14730"/>
                    <a:pt x="1916" y="12063"/>
                  </a:cubicBezTo>
                  <a:cubicBezTo>
                    <a:pt x="2439" y="9396"/>
                    <a:pt x="3832" y="7034"/>
                    <a:pt x="5052" y="5285"/>
                  </a:cubicBezTo>
                  <a:cubicBezTo>
                    <a:pt x="6271" y="3536"/>
                    <a:pt x="7316" y="2400"/>
                    <a:pt x="8535" y="1613"/>
                  </a:cubicBezTo>
                  <a:cubicBezTo>
                    <a:pt x="9755" y="825"/>
                    <a:pt x="11148" y="388"/>
                    <a:pt x="12716" y="170"/>
                  </a:cubicBezTo>
                  <a:cubicBezTo>
                    <a:pt x="14284" y="-49"/>
                    <a:pt x="16026" y="-49"/>
                    <a:pt x="17419" y="126"/>
                  </a:cubicBezTo>
                  <a:cubicBezTo>
                    <a:pt x="18813" y="301"/>
                    <a:pt x="19858" y="651"/>
                    <a:pt x="20555" y="1350"/>
                  </a:cubicBezTo>
                  <a:cubicBezTo>
                    <a:pt x="21252" y="2050"/>
                    <a:pt x="21600" y="3099"/>
                    <a:pt x="19335" y="4149"/>
                  </a:cubicBezTo>
                  <a:cubicBezTo>
                    <a:pt x="17071" y="5198"/>
                    <a:pt x="12194" y="6247"/>
                    <a:pt x="8535" y="6816"/>
                  </a:cubicBezTo>
                  <a:cubicBezTo>
                    <a:pt x="4877" y="7384"/>
                    <a:pt x="2439" y="7472"/>
                    <a:pt x="1219" y="7603"/>
                  </a:cubicBezTo>
                  <a:cubicBezTo>
                    <a:pt x="0" y="7734"/>
                    <a:pt x="0" y="7909"/>
                    <a:pt x="0" y="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5871305" y="2617209"/>
              <a:ext cx="180246" cy="236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17" fill="norm" stroke="1" extrusionOk="0">
                  <a:moveTo>
                    <a:pt x="290" y="8100"/>
                  </a:moveTo>
                  <a:cubicBezTo>
                    <a:pt x="39" y="6364"/>
                    <a:pt x="-212" y="4629"/>
                    <a:pt x="290" y="3761"/>
                  </a:cubicBezTo>
                  <a:cubicBezTo>
                    <a:pt x="793" y="2893"/>
                    <a:pt x="2048" y="2893"/>
                    <a:pt x="4058" y="4243"/>
                  </a:cubicBezTo>
                  <a:cubicBezTo>
                    <a:pt x="6067" y="5593"/>
                    <a:pt x="8830" y="8293"/>
                    <a:pt x="10462" y="11186"/>
                  </a:cubicBezTo>
                  <a:cubicBezTo>
                    <a:pt x="12095" y="14079"/>
                    <a:pt x="12597" y="17164"/>
                    <a:pt x="12346" y="18996"/>
                  </a:cubicBezTo>
                  <a:cubicBezTo>
                    <a:pt x="12095" y="20829"/>
                    <a:pt x="11090" y="21407"/>
                    <a:pt x="9960" y="21504"/>
                  </a:cubicBezTo>
                  <a:cubicBezTo>
                    <a:pt x="8830" y="21600"/>
                    <a:pt x="7574" y="21214"/>
                    <a:pt x="6821" y="19382"/>
                  </a:cubicBezTo>
                  <a:cubicBezTo>
                    <a:pt x="6067" y="17550"/>
                    <a:pt x="5816" y="14271"/>
                    <a:pt x="8328" y="10800"/>
                  </a:cubicBezTo>
                  <a:cubicBezTo>
                    <a:pt x="10839" y="7329"/>
                    <a:pt x="16114" y="3664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130865" y="2460576"/>
              <a:ext cx="130236" cy="38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57" fill="norm" stroke="1" extrusionOk="0">
                  <a:moveTo>
                    <a:pt x="19754" y="2700"/>
                  </a:moveTo>
                  <a:cubicBezTo>
                    <a:pt x="19754" y="2113"/>
                    <a:pt x="19754" y="1526"/>
                    <a:pt x="19247" y="998"/>
                  </a:cubicBezTo>
                  <a:cubicBezTo>
                    <a:pt x="18741" y="470"/>
                    <a:pt x="17729" y="0"/>
                    <a:pt x="16210" y="0"/>
                  </a:cubicBezTo>
                  <a:cubicBezTo>
                    <a:pt x="14691" y="0"/>
                    <a:pt x="12666" y="470"/>
                    <a:pt x="9966" y="2113"/>
                  </a:cubicBezTo>
                  <a:cubicBezTo>
                    <a:pt x="7266" y="3757"/>
                    <a:pt x="3891" y="6574"/>
                    <a:pt x="1866" y="9333"/>
                  </a:cubicBezTo>
                  <a:cubicBezTo>
                    <a:pt x="-159" y="12091"/>
                    <a:pt x="-834" y="14791"/>
                    <a:pt x="1360" y="16846"/>
                  </a:cubicBezTo>
                  <a:cubicBezTo>
                    <a:pt x="3553" y="18900"/>
                    <a:pt x="8616" y="20309"/>
                    <a:pt x="12328" y="20954"/>
                  </a:cubicBezTo>
                  <a:cubicBezTo>
                    <a:pt x="16041" y="21600"/>
                    <a:pt x="18403" y="21483"/>
                    <a:pt x="20766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6455833" y="2478506"/>
              <a:ext cx="78317" cy="34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584" y="1500"/>
                  </a:moveTo>
                  <a:cubicBezTo>
                    <a:pt x="1168" y="720"/>
                    <a:pt x="1751" y="-61"/>
                    <a:pt x="2043" y="4"/>
                  </a:cubicBezTo>
                  <a:cubicBezTo>
                    <a:pt x="2335" y="69"/>
                    <a:pt x="2335" y="980"/>
                    <a:pt x="1751" y="3908"/>
                  </a:cubicBezTo>
                  <a:cubicBezTo>
                    <a:pt x="1168" y="6835"/>
                    <a:pt x="0" y="11780"/>
                    <a:pt x="0" y="14968"/>
                  </a:cubicBezTo>
                  <a:cubicBezTo>
                    <a:pt x="0" y="18156"/>
                    <a:pt x="1168" y="19587"/>
                    <a:pt x="3211" y="20433"/>
                  </a:cubicBezTo>
                  <a:cubicBezTo>
                    <a:pt x="5254" y="21279"/>
                    <a:pt x="8173" y="21539"/>
                    <a:pt x="11384" y="21149"/>
                  </a:cubicBezTo>
                  <a:cubicBezTo>
                    <a:pt x="14595" y="20758"/>
                    <a:pt x="18097" y="19717"/>
                    <a:pt x="21600" y="18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6413500" y="2668009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6576618" y="2628454"/>
              <a:ext cx="103582" cy="154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011" fill="norm" stroke="1" extrusionOk="0">
                  <a:moveTo>
                    <a:pt x="5588" y="8838"/>
                  </a:moveTo>
                  <a:cubicBezTo>
                    <a:pt x="6884" y="7686"/>
                    <a:pt x="8180" y="6534"/>
                    <a:pt x="9476" y="4950"/>
                  </a:cubicBezTo>
                  <a:cubicBezTo>
                    <a:pt x="10772" y="3366"/>
                    <a:pt x="12068" y="1350"/>
                    <a:pt x="11420" y="486"/>
                  </a:cubicBezTo>
                  <a:cubicBezTo>
                    <a:pt x="10772" y="-378"/>
                    <a:pt x="8180" y="-90"/>
                    <a:pt x="5804" y="1350"/>
                  </a:cubicBezTo>
                  <a:cubicBezTo>
                    <a:pt x="3428" y="2790"/>
                    <a:pt x="1268" y="5382"/>
                    <a:pt x="404" y="8406"/>
                  </a:cubicBezTo>
                  <a:cubicBezTo>
                    <a:pt x="-460" y="11430"/>
                    <a:pt x="-28" y="14886"/>
                    <a:pt x="2564" y="17190"/>
                  </a:cubicBezTo>
                  <a:cubicBezTo>
                    <a:pt x="5156" y="19494"/>
                    <a:pt x="9908" y="20646"/>
                    <a:pt x="13364" y="20934"/>
                  </a:cubicBezTo>
                  <a:cubicBezTo>
                    <a:pt x="16820" y="21222"/>
                    <a:pt x="18980" y="20646"/>
                    <a:pt x="21140" y="20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6718300" y="2655301"/>
              <a:ext cx="165100" cy="9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2"/>
                  </a:moveTo>
                  <a:cubicBezTo>
                    <a:pt x="0" y="5636"/>
                    <a:pt x="0" y="11271"/>
                    <a:pt x="415" y="12680"/>
                  </a:cubicBezTo>
                  <a:cubicBezTo>
                    <a:pt x="831" y="14089"/>
                    <a:pt x="1662" y="11271"/>
                    <a:pt x="2354" y="8454"/>
                  </a:cubicBezTo>
                  <a:cubicBezTo>
                    <a:pt x="3046" y="5636"/>
                    <a:pt x="3600" y="2819"/>
                    <a:pt x="4431" y="2115"/>
                  </a:cubicBezTo>
                  <a:cubicBezTo>
                    <a:pt x="5262" y="1410"/>
                    <a:pt x="6369" y="2819"/>
                    <a:pt x="6923" y="4697"/>
                  </a:cubicBezTo>
                  <a:cubicBezTo>
                    <a:pt x="7477" y="6575"/>
                    <a:pt x="7477" y="8923"/>
                    <a:pt x="8169" y="9628"/>
                  </a:cubicBezTo>
                  <a:cubicBezTo>
                    <a:pt x="8862" y="10332"/>
                    <a:pt x="10246" y="9393"/>
                    <a:pt x="11492" y="7749"/>
                  </a:cubicBezTo>
                  <a:cubicBezTo>
                    <a:pt x="12738" y="6106"/>
                    <a:pt x="13846" y="3758"/>
                    <a:pt x="15092" y="2115"/>
                  </a:cubicBezTo>
                  <a:cubicBezTo>
                    <a:pt x="16338" y="471"/>
                    <a:pt x="17723" y="-468"/>
                    <a:pt x="18692" y="236"/>
                  </a:cubicBezTo>
                  <a:cubicBezTo>
                    <a:pt x="19662" y="941"/>
                    <a:pt x="20215" y="3289"/>
                    <a:pt x="20631" y="7045"/>
                  </a:cubicBezTo>
                  <a:cubicBezTo>
                    <a:pt x="21046" y="10802"/>
                    <a:pt x="21323" y="15967"/>
                    <a:pt x="21600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6916000" y="2600276"/>
              <a:ext cx="134507" cy="3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01" fill="norm" stroke="1" extrusionOk="0">
                  <a:moveTo>
                    <a:pt x="4851" y="5005"/>
                  </a:moveTo>
                  <a:cubicBezTo>
                    <a:pt x="4186" y="8429"/>
                    <a:pt x="3521" y="11854"/>
                    <a:pt x="3023" y="13961"/>
                  </a:cubicBezTo>
                  <a:cubicBezTo>
                    <a:pt x="2524" y="16068"/>
                    <a:pt x="2192" y="16859"/>
                    <a:pt x="1694" y="18044"/>
                  </a:cubicBezTo>
                  <a:cubicBezTo>
                    <a:pt x="1195" y="19229"/>
                    <a:pt x="531" y="20810"/>
                    <a:pt x="198" y="21205"/>
                  </a:cubicBezTo>
                  <a:cubicBezTo>
                    <a:pt x="-134" y="21600"/>
                    <a:pt x="-134" y="20810"/>
                    <a:pt x="863" y="18307"/>
                  </a:cubicBezTo>
                  <a:cubicBezTo>
                    <a:pt x="1860" y="15805"/>
                    <a:pt x="3854" y="11590"/>
                    <a:pt x="5848" y="8429"/>
                  </a:cubicBezTo>
                  <a:cubicBezTo>
                    <a:pt x="7841" y="5268"/>
                    <a:pt x="9835" y="3161"/>
                    <a:pt x="11663" y="1844"/>
                  </a:cubicBezTo>
                  <a:cubicBezTo>
                    <a:pt x="13491" y="527"/>
                    <a:pt x="15152" y="0"/>
                    <a:pt x="16648" y="0"/>
                  </a:cubicBezTo>
                  <a:cubicBezTo>
                    <a:pt x="18143" y="0"/>
                    <a:pt x="19472" y="527"/>
                    <a:pt x="20303" y="1120"/>
                  </a:cubicBezTo>
                  <a:cubicBezTo>
                    <a:pt x="21134" y="1712"/>
                    <a:pt x="21466" y="2371"/>
                    <a:pt x="20635" y="3490"/>
                  </a:cubicBezTo>
                  <a:cubicBezTo>
                    <a:pt x="19804" y="4610"/>
                    <a:pt x="17811" y="6190"/>
                    <a:pt x="14654" y="6980"/>
                  </a:cubicBezTo>
                  <a:cubicBezTo>
                    <a:pt x="11497" y="7771"/>
                    <a:pt x="7177" y="7771"/>
                    <a:pt x="2857" y="7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7435850" y="2573465"/>
              <a:ext cx="165100" cy="14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14123" y="823"/>
                  </a:moveTo>
                  <a:cubicBezTo>
                    <a:pt x="15508" y="206"/>
                    <a:pt x="16892" y="-411"/>
                    <a:pt x="17169" y="360"/>
                  </a:cubicBezTo>
                  <a:cubicBezTo>
                    <a:pt x="17446" y="1132"/>
                    <a:pt x="16615" y="3292"/>
                    <a:pt x="14123" y="6069"/>
                  </a:cubicBezTo>
                  <a:cubicBezTo>
                    <a:pt x="11631" y="8846"/>
                    <a:pt x="7477" y="12240"/>
                    <a:pt x="4569" y="14555"/>
                  </a:cubicBezTo>
                  <a:cubicBezTo>
                    <a:pt x="1662" y="16869"/>
                    <a:pt x="0" y="18103"/>
                    <a:pt x="0" y="18875"/>
                  </a:cubicBezTo>
                  <a:cubicBezTo>
                    <a:pt x="0" y="19646"/>
                    <a:pt x="1662" y="19955"/>
                    <a:pt x="4846" y="19955"/>
                  </a:cubicBezTo>
                  <a:cubicBezTo>
                    <a:pt x="8031" y="19955"/>
                    <a:pt x="12738" y="19646"/>
                    <a:pt x="15785" y="19800"/>
                  </a:cubicBezTo>
                  <a:cubicBezTo>
                    <a:pt x="18831" y="19955"/>
                    <a:pt x="20215" y="20572"/>
                    <a:pt x="21600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7448550" y="2795009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7200"/>
                    <a:pt x="6600" y="14400"/>
                    <a:pt x="10200" y="18000"/>
                  </a:cubicBezTo>
                  <a:cubicBezTo>
                    <a:pt x="13800" y="21600"/>
                    <a:pt x="177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874000" y="2516745"/>
              <a:ext cx="159965" cy="29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15" fill="norm" stroke="1" extrusionOk="0">
                  <a:moveTo>
                    <a:pt x="0" y="2638"/>
                  </a:moveTo>
                  <a:cubicBezTo>
                    <a:pt x="0" y="1883"/>
                    <a:pt x="0" y="1127"/>
                    <a:pt x="995" y="599"/>
                  </a:cubicBezTo>
                  <a:cubicBezTo>
                    <a:pt x="1989" y="70"/>
                    <a:pt x="3979" y="-232"/>
                    <a:pt x="6821" y="221"/>
                  </a:cubicBezTo>
                  <a:cubicBezTo>
                    <a:pt x="9663" y="674"/>
                    <a:pt x="13358" y="1883"/>
                    <a:pt x="15205" y="3242"/>
                  </a:cubicBezTo>
                  <a:cubicBezTo>
                    <a:pt x="17053" y="4602"/>
                    <a:pt x="17053" y="6112"/>
                    <a:pt x="16484" y="7169"/>
                  </a:cubicBezTo>
                  <a:cubicBezTo>
                    <a:pt x="15916" y="8227"/>
                    <a:pt x="14779" y="8831"/>
                    <a:pt x="13216" y="9435"/>
                  </a:cubicBezTo>
                  <a:cubicBezTo>
                    <a:pt x="11653" y="10039"/>
                    <a:pt x="9663" y="10644"/>
                    <a:pt x="9663" y="11021"/>
                  </a:cubicBezTo>
                  <a:cubicBezTo>
                    <a:pt x="9663" y="11399"/>
                    <a:pt x="11653" y="11550"/>
                    <a:pt x="13642" y="12003"/>
                  </a:cubicBezTo>
                  <a:cubicBezTo>
                    <a:pt x="15632" y="12456"/>
                    <a:pt x="17621" y="13211"/>
                    <a:pt x="19042" y="14118"/>
                  </a:cubicBezTo>
                  <a:cubicBezTo>
                    <a:pt x="20463" y="15024"/>
                    <a:pt x="21316" y="16081"/>
                    <a:pt x="21458" y="16988"/>
                  </a:cubicBezTo>
                  <a:cubicBezTo>
                    <a:pt x="21600" y="17894"/>
                    <a:pt x="21032" y="18649"/>
                    <a:pt x="19326" y="19404"/>
                  </a:cubicBezTo>
                  <a:cubicBezTo>
                    <a:pt x="17621" y="20160"/>
                    <a:pt x="14779" y="20915"/>
                    <a:pt x="12647" y="21141"/>
                  </a:cubicBezTo>
                  <a:cubicBezTo>
                    <a:pt x="10516" y="21368"/>
                    <a:pt x="9095" y="21066"/>
                    <a:pt x="8384" y="20311"/>
                  </a:cubicBezTo>
                  <a:cubicBezTo>
                    <a:pt x="7674" y="19555"/>
                    <a:pt x="7674" y="18347"/>
                    <a:pt x="7674" y="17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8066027" y="2598159"/>
              <a:ext cx="155494" cy="1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189" fill="norm" stroke="1" extrusionOk="0">
                  <a:moveTo>
                    <a:pt x="15995" y="0"/>
                  </a:moveTo>
                  <a:cubicBezTo>
                    <a:pt x="10879" y="2558"/>
                    <a:pt x="5764" y="5116"/>
                    <a:pt x="2922" y="7816"/>
                  </a:cubicBezTo>
                  <a:cubicBezTo>
                    <a:pt x="79" y="10516"/>
                    <a:pt x="-489" y="13358"/>
                    <a:pt x="364" y="15774"/>
                  </a:cubicBezTo>
                  <a:cubicBezTo>
                    <a:pt x="1216" y="18189"/>
                    <a:pt x="3490" y="20179"/>
                    <a:pt x="6900" y="20889"/>
                  </a:cubicBezTo>
                  <a:cubicBezTo>
                    <a:pt x="10311" y="21600"/>
                    <a:pt x="14858" y="21032"/>
                    <a:pt x="17558" y="19326"/>
                  </a:cubicBezTo>
                  <a:cubicBezTo>
                    <a:pt x="20258" y="17621"/>
                    <a:pt x="21111" y="14779"/>
                    <a:pt x="20827" y="12079"/>
                  </a:cubicBezTo>
                  <a:cubicBezTo>
                    <a:pt x="20543" y="9379"/>
                    <a:pt x="19122" y="6821"/>
                    <a:pt x="17274" y="5542"/>
                  </a:cubicBezTo>
                  <a:cubicBezTo>
                    <a:pt x="15427" y="4263"/>
                    <a:pt x="13153" y="4263"/>
                    <a:pt x="10879" y="4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8375650" y="2534659"/>
              <a:ext cx="12700" cy="22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0"/>
                  </a:moveTo>
                  <a:cubicBezTo>
                    <a:pt x="18000" y="6460"/>
                    <a:pt x="14400" y="12920"/>
                    <a:pt x="10800" y="16654"/>
                  </a:cubicBezTo>
                  <a:cubicBezTo>
                    <a:pt x="7200" y="20389"/>
                    <a:pt x="3600" y="21398"/>
                    <a:pt x="1800" y="21499"/>
                  </a:cubicBezTo>
                  <a:cubicBezTo>
                    <a:pt x="0" y="21600"/>
                    <a:pt x="0" y="20793"/>
                    <a:pt x="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8374197" y="2506266"/>
              <a:ext cx="172903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113" fill="norm" stroke="1" extrusionOk="0">
                  <a:moveTo>
                    <a:pt x="178" y="21113"/>
                  </a:moveTo>
                  <a:cubicBezTo>
                    <a:pt x="-82" y="16128"/>
                    <a:pt x="-342" y="11144"/>
                    <a:pt x="1610" y="7405"/>
                  </a:cubicBezTo>
                  <a:cubicBezTo>
                    <a:pt x="3562" y="3667"/>
                    <a:pt x="7725" y="1175"/>
                    <a:pt x="11369" y="344"/>
                  </a:cubicBezTo>
                  <a:cubicBezTo>
                    <a:pt x="15012" y="-487"/>
                    <a:pt x="18135" y="344"/>
                    <a:pt x="21258" y="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8343899" y="2636259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9255767" y="2542729"/>
              <a:ext cx="274586" cy="34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76" fill="norm" stroke="1" extrusionOk="0">
                  <a:moveTo>
                    <a:pt x="1682" y="7843"/>
                  </a:moveTo>
                  <a:cubicBezTo>
                    <a:pt x="1187" y="11951"/>
                    <a:pt x="692" y="16059"/>
                    <a:pt x="445" y="18444"/>
                  </a:cubicBezTo>
                  <a:cubicBezTo>
                    <a:pt x="198" y="20829"/>
                    <a:pt x="198" y="21492"/>
                    <a:pt x="115" y="21359"/>
                  </a:cubicBezTo>
                  <a:cubicBezTo>
                    <a:pt x="33" y="21227"/>
                    <a:pt x="-132" y="20299"/>
                    <a:pt x="198" y="17450"/>
                  </a:cubicBezTo>
                  <a:cubicBezTo>
                    <a:pt x="528" y="14601"/>
                    <a:pt x="1352" y="9831"/>
                    <a:pt x="2176" y="6717"/>
                  </a:cubicBezTo>
                  <a:cubicBezTo>
                    <a:pt x="3001" y="3602"/>
                    <a:pt x="3825" y="2145"/>
                    <a:pt x="5227" y="1217"/>
                  </a:cubicBezTo>
                  <a:cubicBezTo>
                    <a:pt x="6628" y="290"/>
                    <a:pt x="8607" y="-108"/>
                    <a:pt x="11080" y="25"/>
                  </a:cubicBezTo>
                  <a:cubicBezTo>
                    <a:pt x="13553" y="157"/>
                    <a:pt x="16521" y="820"/>
                    <a:pt x="18500" y="2277"/>
                  </a:cubicBezTo>
                  <a:cubicBezTo>
                    <a:pt x="20479" y="3735"/>
                    <a:pt x="21468" y="5988"/>
                    <a:pt x="21386" y="8837"/>
                  </a:cubicBezTo>
                  <a:cubicBezTo>
                    <a:pt x="21303" y="11686"/>
                    <a:pt x="20149" y="15131"/>
                    <a:pt x="18995" y="18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0005483" y="2585459"/>
              <a:ext cx="125213" cy="42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02" fill="norm" stroke="1" extrusionOk="0">
                  <a:moveTo>
                    <a:pt x="3600" y="11869"/>
                  </a:moveTo>
                  <a:cubicBezTo>
                    <a:pt x="3600" y="14329"/>
                    <a:pt x="3600" y="16788"/>
                    <a:pt x="3240" y="18552"/>
                  </a:cubicBezTo>
                  <a:cubicBezTo>
                    <a:pt x="2880" y="20317"/>
                    <a:pt x="2160" y="21386"/>
                    <a:pt x="1440" y="21493"/>
                  </a:cubicBezTo>
                  <a:cubicBezTo>
                    <a:pt x="720" y="21600"/>
                    <a:pt x="0" y="20745"/>
                    <a:pt x="0" y="18339"/>
                  </a:cubicBezTo>
                  <a:cubicBezTo>
                    <a:pt x="0" y="15933"/>
                    <a:pt x="720" y="11976"/>
                    <a:pt x="2520" y="8768"/>
                  </a:cubicBezTo>
                  <a:cubicBezTo>
                    <a:pt x="4320" y="5560"/>
                    <a:pt x="7200" y="3101"/>
                    <a:pt x="9360" y="1711"/>
                  </a:cubicBezTo>
                  <a:cubicBezTo>
                    <a:pt x="11520" y="321"/>
                    <a:pt x="12960" y="0"/>
                    <a:pt x="14400" y="0"/>
                  </a:cubicBezTo>
                  <a:cubicBezTo>
                    <a:pt x="15840" y="0"/>
                    <a:pt x="17280" y="321"/>
                    <a:pt x="18720" y="1444"/>
                  </a:cubicBezTo>
                  <a:cubicBezTo>
                    <a:pt x="20160" y="2566"/>
                    <a:pt x="21600" y="4491"/>
                    <a:pt x="21240" y="6042"/>
                  </a:cubicBezTo>
                  <a:cubicBezTo>
                    <a:pt x="20880" y="7592"/>
                    <a:pt x="18720" y="8768"/>
                    <a:pt x="16380" y="9570"/>
                  </a:cubicBezTo>
                  <a:cubicBezTo>
                    <a:pt x="14040" y="10372"/>
                    <a:pt x="11520" y="10800"/>
                    <a:pt x="9360" y="10960"/>
                  </a:cubicBezTo>
                  <a:cubicBezTo>
                    <a:pt x="7200" y="11121"/>
                    <a:pt x="5400" y="11014"/>
                    <a:pt x="4680" y="10586"/>
                  </a:cubicBezTo>
                  <a:cubicBezTo>
                    <a:pt x="3960" y="10158"/>
                    <a:pt x="4320" y="9410"/>
                    <a:pt x="4680" y="8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0172699" y="2610859"/>
              <a:ext cx="177801" cy="15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1728"/>
                  </a:moveTo>
                  <a:cubicBezTo>
                    <a:pt x="1543" y="1152"/>
                    <a:pt x="3086" y="576"/>
                    <a:pt x="4757" y="1440"/>
                  </a:cubicBezTo>
                  <a:cubicBezTo>
                    <a:pt x="6429" y="2304"/>
                    <a:pt x="8229" y="4608"/>
                    <a:pt x="8743" y="7920"/>
                  </a:cubicBezTo>
                  <a:cubicBezTo>
                    <a:pt x="9257" y="11232"/>
                    <a:pt x="8486" y="15552"/>
                    <a:pt x="7329" y="18144"/>
                  </a:cubicBezTo>
                  <a:cubicBezTo>
                    <a:pt x="6171" y="20736"/>
                    <a:pt x="4629" y="21600"/>
                    <a:pt x="3600" y="21312"/>
                  </a:cubicBezTo>
                  <a:cubicBezTo>
                    <a:pt x="2571" y="21024"/>
                    <a:pt x="2057" y="19584"/>
                    <a:pt x="2186" y="17136"/>
                  </a:cubicBezTo>
                  <a:cubicBezTo>
                    <a:pt x="2314" y="14688"/>
                    <a:pt x="3086" y="11232"/>
                    <a:pt x="6429" y="8208"/>
                  </a:cubicBezTo>
                  <a:cubicBezTo>
                    <a:pt x="9771" y="5184"/>
                    <a:pt x="15686" y="2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0301413" y="2602618"/>
              <a:ext cx="106237" cy="15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764" fill="norm" stroke="1" extrusionOk="0">
                  <a:moveTo>
                    <a:pt x="9822" y="2888"/>
                  </a:moveTo>
                  <a:cubicBezTo>
                    <a:pt x="12786" y="2012"/>
                    <a:pt x="15751" y="1136"/>
                    <a:pt x="16175" y="553"/>
                  </a:cubicBezTo>
                  <a:cubicBezTo>
                    <a:pt x="16598" y="-31"/>
                    <a:pt x="14481" y="-323"/>
                    <a:pt x="11728" y="553"/>
                  </a:cubicBezTo>
                  <a:cubicBezTo>
                    <a:pt x="8975" y="1428"/>
                    <a:pt x="5586" y="3472"/>
                    <a:pt x="3257" y="5953"/>
                  </a:cubicBezTo>
                  <a:cubicBezTo>
                    <a:pt x="928" y="8434"/>
                    <a:pt x="-343" y="11353"/>
                    <a:pt x="81" y="14126"/>
                  </a:cubicBezTo>
                  <a:cubicBezTo>
                    <a:pt x="504" y="16899"/>
                    <a:pt x="2622" y="19526"/>
                    <a:pt x="6433" y="20401"/>
                  </a:cubicBezTo>
                  <a:cubicBezTo>
                    <a:pt x="10245" y="21277"/>
                    <a:pt x="15751" y="20401"/>
                    <a:pt x="21257" y="19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0540999" y="262355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0460853" y="2615609"/>
              <a:ext cx="111898" cy="1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222" fill="norm" stroke="1" extrusionOk="0">
                  <a:moveTo>
                    <a:pt x="16048" y="230"/>
                  </a:moveTo>
                  <a:cubicBezTo>
                    <a:pt x="14085" y="-74"/>
                    <a:pt x="12121" y="-378"/>
                    <a:pt x="8979" y="1447"/>
                  </a:cubicBezTo>
                  <a:cubicBezTo>
                    <a:pt x="5837" y="3273"/>
                    <a:pt x="1517" y="7228"/>
                    <a:pt x="339" y="10878"/>
                  </a:cubicBezTo>
                  <a:cubicBezTo>
                    <a:pt x="-839" y="14529"/>
                    <a:pt x="1125" y="17876"/>
                    <a:pt x="5052" y="19549"/>
                  </a:cubicBezTo>
                  <a:cubicBezTo>
                    <a:pt x="8979" y="21222"/>
                    <a:pt x="14870" y="21222"/>
                    <a:pt x="20761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0915650" y="2560059"/>
              <a:ext cx="16108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0" y="0"/>
                  </a:moveTo>
                  <a:cubicBezTo>
                    <a:pt x="3366" y="2240"/>
                    <a:pt x="6732" y="4480"/>
                    <a:pt x="10239" y="6400"/>
                  </a:cubicBezTo>
                  <a:cubicBezTo>
                    <a:pt x="13745" y="8320"/>
                    <a:pt x="17392" y="9920"/>
                    <a:pt x="19356" y="11120"/>
                  </a:cubicBezTo>
                  <a:cubicBezTo>
                    <a:pt x="21319" y="12320"/>
                    <a:pt x="21600" y="13120"/>
                    <a:pt x="21179" y="13760"/>
                  </a:cubicBezTo>
                  <a:cubicBezTo>
                    <a:pt x="20758" y="14400"/>
                    <a:pt x="19636" y="14880"/>
                    <a:pt x="17252" y="15760"/>
                  </a:cubicBezTo>
                  <a:cubicBezTo>
                    <a:pt x="14868" y="16640"/>
                    <a:pt x="11221" y="17920"/>
                    <a:pt x="9117" y="18960"/>
                  </a:cubicBezTo>
                  <a:cubicBezTo>
                    <a:pt x="7013" y="20000"/>
                    <a:pt x="6452" y="20800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1325626" y="2516618"/>
              <a:ext cx="256774" cy="31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45" fill="norm" stroke="1" extrusionOk="0">
                  <a:moveTo>
                    <a:pt x="6025" y="3769"/>
                  </a:moveTo>
                  <a:cubicBezTo>
                    <a:pt x="5849" y="2916"/>
                    <a:pt x="5674" y="2064"/>
                    <a:pt x="5937" y="1424"/>
                  </a:cubicBezTo>
                  <a:cubicBezTo>
                    <a:pt x="6201" y="785"/>
                    <a:pt x="6903" y="358"/>
                    <a:pt x="8308" y="145"/>
                  </a:cubicBezTo>
                  <a:cubicBezTo>
                    <a:pt x="9713" y="-68"/>
                    <a:pt x="11820" y="-68"/>
                    <a:pt x="13225" y="287"/>
                  </a:cubicBezTo>
                  <a:cubicBezTo>
                    <a:pt x="14630" y="643"/>
                    <a:pt x="15332" y="1353"/>
                    <a:pt x="15069" y="3058"/>
                  </a:cubicBezTo>
                  <a:cubicBezTo>
                    <a:pt x="14805" y="4764"/>
                    <a:pt x="13576" y="7464"/>
                    <a:pt x="11030" y="10377"/>
                  </a:cubicBezTo>
                  <a:cubicBezTo>
                    <a:pt x="8483" y="13290"/>
                    <a:pt x="4620" y="16416"/>
                    <a:pt x="2425" y="18264"/>
                  </a:cubicBezTo>
                  <a:cubicBezTo>
                    <a:pt x="230" y="20111"/>
                    <a:pt x="-297" y="20679"/>
                    <a:pt x="142" y="21035"/>
                  </a:cubicBezTo>
                  <a:cubicBezTo>
                    <a:pt x="581" y="21390"/>
                    <a:pt x="1986" y="21532"/>
                    <a:pt x="4532" y="21390"/>
                  </a:cubicBezTo>
                  <a:cubicBezTo>
                    <a:pt x="7079" y="21248"/>
                    <a:pt x="10766" y="20821"/>
                    <a:pt x="13752" y="20395"/>
                  </a:cubicBezTo>
                  <a:cubicBezTo>
                    <a:pt x="16737" y="19969"/>
                    <a:pt x="19020" y="19543"/>
                    <a:pt x="21303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1671300" y="2725159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1696700" y="2648959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1722998" y="2683796"/>
              <a:ext cx="119752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32" fill="norm" stroke="1" extrusionOk="0">
                  <a:moveTo>
                    <a:pt x="5523" y="564"/>
                  </a:moveTo>
                  <a:cubicBezTo>
                    <a:pt x="4386" y="4225"/>
                    <a:pt x="3250" y="7886"/>
                    <a:pt x="2302" y="11181"/>
                  </a:cubicBezTo>
                  <a:cubicBezTo>
                    <a:pt x="1355" y="14476"/>
                    <a:pt x="597" y="17405"/>
                    <a:pt x="218" y="17954"/>
                  </a:cubicBezTo>
                  <a:cubicBezTo>
                    <a:pt x="-161" y="18503"/>
                    <a:pt x="-161" y="16673"/>
                    <a:pt x="1165" y="13744"/>
                  </a:cubicBezTo>
                  <a:cubicBezTo>
                    <a:pt x="2492" y="10815"/>
                    <a:pt x="5144" y="6788"/>
                    <a:pt x="7039" y="4042"/>
                  </a:cubicBezTo>
                  <a:cubicBezTo>
                    <a:pt x="8934" y="1296"/>
                    <a:pt x="10071" y="-168"/>
                    <a:pt x="12344" y="15"/>
                  </a:cubicBezTo>
                  <a:cubicBezTo>
                    <a:pt x="14618" y="198"/>
                    <a:pt x="18028" y="2029"/>
                    <a:pt x="19734" y="5873"/>
                  </a:cubicBezTo>
                  <a:cubicBezTo>
                    <a:pt x="21439" y="9717"/>
                    <a:pt x="21439" y="15574"/>
                    <a:pt x="21439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1855450" y="2513804"/>
              <a:ext cx="121261" cy="38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66" fill="norm" stroke="1" extrusionOk="0">
                  <a:moveTo>
                    <a:pt x="8786" y="100"/>
                  </a:moveTo>
                  <a:cubicBezTo>
                    <a:pt x="10983" y="-17"/>
                    <a:pt x="13180" y="-134"/>
                    <a:pt x="15193" y="391"/>
                  </a:cubicBezTo>
                  <a:cubicBezTo>
                    <a:pt x="17207" y="917"/>
                    <a:pt x="19037" y="2084"/>
                    <a:pt x="20136" y="4069"/>
                  </a:cubicBezTo>
                  <a:cubicBezTo>
                    <a:pt x="21234" y="6054"/>
                    <a:pt x="21600" y="8856"/>
                    <a:pt x="19037" y="11775"/>
                  </a:cubicBezTo>
                  <a:cubicBezTo>
                    <a:pt x="16475" y="14694"/>
                    <a:pt x="10983" y="17730"/>
                    <a:pt x="7322" y="19364"/>
                  </a:cubicBezTo>
                  <a:cubicBezTo>
                    <a:pt x="3661" y="20999"/>
                    <a:pt x="1831" y="21232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6597650" y="2972809"/>
              <a:ext cx="1720850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0"/>
                  </a:moveTo>
                  <a:cubicBezTo>
                    <a:pt x="691" y="982"/>
                    <a:pt x="1382" y="1964"/>
                    <a:pt x="2258" y="2945"/>
                  </a:cubicBezTo>
                  <a:cubicBezTo>
                    <a:pt x="3135" y="3927"/>
                    <a:pt x="4198" y="4909"/>
                    <a:pt x="5287" y="5400"/>
                  </a:cubicBezTo>
                  <a:cubicBezTo>
                    <a:pt x="6376" y="5891"/>
                    <a:pt x="7492" y="5891"/>
                    <a:pt x="8542" y="5400"/>
                  </a:cubicBezTo>
                  <a:cubicBezTo>
                    <a:pt x="9591" y="4909"/>
                    <a:pt x="10574" y="3927"/>
                    <a:pt x="11637" y="3927"/>
                  </a:cubicBezTo>
                  <a:cubicBezTo>
                    <a:pt x="12700" y="3927"/>
                    <a:pt x="13842" y="4909"/>
                    <a:pt x="14878" y="6873"/>
                  </a:cubicBezTo>
                  <a:cubicBezTo>
                    <a:pt x="15914" y="8836"/>
                    <a:pt x="16844" y="11782"/>
                    <a:pt x="17761" y="14727"/>
                  </a:cubicBezTo>
                  <a:cubicBezTo>
                    <a:pt x="18677" y="17673"/>
                    <a:pt x="19581" y="20618"/>
                    <a:pt x="20218" y="21109"/>
                  </a:cubicBezTo>
                  <a:cubicBezTo>
                    <a:pt x="20856" y="21600"/>
                    <a:pt x="21228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0160000" y="3080759"/>
              <a:ext cx="128288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0" y="0"/>
                  </a:moveTo>
                  <a:cubicBezTo>
                    <a:pt x="1174" y="0"/>
                    <a:pt x="2349" y="0"/>
                    <a:pt x="3630" y="0"/>
                  </a:cubicBezTo>
                  <a:cubicBezTo>
                    <a:pt x="4911" y="0"/>
                    <a:pt x="6299" y="0"/>
                    <a:pt x="7633" y="0"/>
                  </a:cubicBezTo>
                  <a:cubicBezTo>
                    <a:pt x="8967" y="0"/>
                    <a:pt x="10248" y="0"/>
                    <a:pt x="11529" y="0"/>
                  </a:cubicBezTo>
                  <a:cubicBezTo>
                    <a:pt x="12811" y="0"/>
                    <a:pt x="14092" y="0"/>
                    <a:pt x="15426" y="0"/>
                  </a:cubicBezTo>
                  <a:cubicBezTo>
                    <a:pt x="16760" y="0"/>
                    <a:pt x="18148" y="0"/>
                    <a:pt x="19056" y="0"/>
                  </a:cubicBezTo>
                  <a:cubicBezTo>
                    <a:pt x="19963" y="0"/>
                    <a:pt x="20390" y="0"/>
                    <a:pt x="20782" y="1440"/>
                  </a:cubicBezTo>
                  <a:cubicBezTo>
                    <a:pt x="21173" y="2880"/>
                    <a:pt x="21529" y="5760"/>
                    <a:pt x="21564" y="9360"/>
                  </a:cubicBezTo>
                  <a:cubicBezTo>
                    <a:pt x="21600" y="12960"/>
                    <a:pt x="21315" y="17280"/>
                    <a:pt x="2103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7842250" y="3105690"/>
              <a:ext cx="177800" cy="21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1432"/>
                  </a:moveTo>
                  <a:cubicBezTo>
                    <a:pt x="771" y="17112"/>
                    <a:pt x="1543" y="12792"/>
                    <a:pt x="2957" y="9552"/>
                  </a:cubicBezTo>
                  <a:cubicBezTo>
                    <a:pt x="4371" y="6312"/>
                    <a:pt x="6429" y="4152"/>
                    <a:pt x="7971" y="2640"/>
                  </a:cubicBezTo>
                  <a:cubicBezTo>
                    <a:pt x="9514" y="1128"/>
                    <a:pt x="10543" y="264"/>
                    <a:pt x="11700" y="48"/>
                  </a:cubicBezTo>
                  <a:cubicBezTo>
                    <a:pt x="12857" y="-168"/>
                    <a:pt x="14143" y="264"/>
                    <a:pt x="15814" y="3072"/>
                  </a:cubicBezTo>
                  <a:cubicBezTo>
                    <a:pt x="17486" y="5880"/>
                    <a:pt x="19543" y="11064"/>
                    <a:pt x="21600" y="162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7941973" y="3182359"/>
              <a:ext cx="2313277" cy="71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254" y="0"/>
                  </a:moveTo>
                  <a:cubicBezTo>
                    <a:pt x="156" y="2173"/>
                    <a:pt x="57" y="4346"/>
                    <a:pt x="17" y="6263"/>
                  </a:cubicBezTo>
                  <a:cubicBezTo>
                    <a:pt x="-22" y="8180"/>
                    <a:pt x="-2" y="9841"/>
                    <a:pt x="156" y="11247"/>
                  </a:cubicBezTo>
                  <a:cubicBezTo>
                    <a:pt x="314" y="12653"/>
                    <a:pt x="610" y="13804"/>
                    <a:pt x="1015" y="14858"/>
                  </a:cubicBezTo>
                  <a:cubicBezTo>
                    <a:pt x="1419" y="15912"/>
                    <a:pt x="1933" y="16871"/>
                    <a:pt x="2525" y="17766"/>
                  </a:cubicBezTo>
                  <a:cubicBezTo>
                    <a:pt x="3117" y="18660"/>
                    <a:pt x="3789" y="19491"/>
                    <a:pt x="4460" y="20098"/>
                  </a:cubicBezTo>
                  <a:cubicBezTo>
                    <a:pt x="5131" y="20705"/>
                    <a:pt x="5802" y="21089"/>
                    <a:pt x="6494" y="21312"/>
                  </a:cubicBezTo>
                  <a:cubicBezTo>
                    <a:pt x="7185" y="21536"/>
                    <a:pt x="7895" y="21600"/>
                    <a:pt x="8646" y="21600"/>
                  </a:cubicBezTo>
                  <a:cubicBezTo>
                    <a:pt x="9396" y="21600"/>
                    <a:pt x="10186" y="21536"/>
                    <a:pt x="10926" y="21376"/>
                  </a:cubicBezTo>
                  <a:cubicBezTo>
                    <a:pt x="11666" y="21217"/>
                    <a:pt x="12358" y="20961"/>
                    <a:pt x="13088" y="20673"/>
                  </a:cubicBezTo>
                  <a:cubicBezTo>
                    <a:pt x="13819" y="20386"/>
                    <a:pt x="14589" y="20066"/>
                    <a:pt x="15299" y="19619"/>
                  </a:cubicBezTo>
                  <a:cubicBezTo>
                    <a:pt x="16010" y="19172"/>
                    <a:pt x="16662" y="18596"/>
                    <a:pt x="17323" y="17574"/>
                  </a:cubicBezTo>
                  <a:cubicBezTo>
                    <a:pt x="17985" y="16551"/>
                    <a:pt x="18656" y="15082"/>
                    <a:pt x="19169" y="13740"/>
                  </a:cubicBezTo>
                  <a:cubicBezTo>
                    <a:pt x="19683" y="12398"/>
                    <a:pt x="20038" y="11183"/>
                    <a:pt x="20265" y="9905"/>
                  </a:cubicBezTo>
                  <a:cubicBezTo>
                    <a:pt x="20492" y="8627"/>
                    <a:pt x="20591" y="7285"/>
                    <a:pt x="20660" y="6454"/>
                  </a:cubicBezTo>
                  <a:cubicBezTo>
                    <a:pt x="20729" y="5624"/>
                    <a:pt x="20768" y="5304"/>
                    <a:pt x="20768" y="5304"/>
                  </a:cubicBezTo>
                  <a:cubicBezTo>
                    <a:pt x="20768" y="5304"/>
                    <a:pt x="20729" y="5624"/>
                    <a:pt x="20630" y="6295"/>
                  </a:cubicBezTo>
                  <a:cubicBezTo>
                    <a:pt x="20532" y="6966"/>
                    <a:pt x="20374" y="7988"/>
                    <a:pt x="20265" y="8659"/>
                  </a:cubicBezTo>
                  <a:cubicBezTo>
                    <a:pt x="20156" y="9330"/>
                    <a:pt x="20097" y="9650"/>
                    <a:pt x="20068" y="9650"/>
                  </a:cubicBezTo>
                  <a:cubicBezTo>
                    <a:pt x="20038" y="9650"/>
                    <a:pt x="20038" y="9330"/>
                    <a:pt x="20097" y="8436"/>
                  </a:cubicBezTo>
                  <a:cubicBezTo>
                    <a:pt x="20156" y="7541"/>
                    <a:pt x="20275" y="6071"/>
                    <a:pt x="20393" y="5176"/>
                  </a:cubicBezTo>
                  <a:cubicBezTo>
                    <a:pt x="20512" y="4282"/>
                    <a:pt x="20630" y="3962"/>
                    <a:pt x="20729" y="3898"/>
                  </a:cubicBezTo>
                  <a:cubicBezTo>
                    <a:pt x="20828" y="3834"/>
                    <a:pt x="20907" y="4026"/>
                    <a:pt x="21045" y="4825"/>
                  </a:cubicBezTo>
                  <a:cubicBezTo>
                    <a:pt x="21183" y="5624"/>
                    <a:pt x="21381" y="7030"/>
                    <a:pt x="21578" y="84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0267949" y="3657526"/>
              <a:ext cx="165101" cy="19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5693"/>
                  </a:moveTo>
                  <a:cubicBezTo>
                    <a:pt x="831" y="10106"/>
                    <a:pt x="1662" y="14519"/>
                    <a:pt x="1938" y="17306"/>
                  </a:cubicBezTo>
                  <a:cubicBezTo>
                    <a:pt x="2215" y="20093"/>
                    <a:pt x="1938" y="21254"/>
                    <a:pt x="1800" y="21138"/>
                  </a:cubicBezTo>
                  <a:cubicBezTo>
                    <a:pt x="1662" y="21022"/>
                    <a:pt x="1662" y="19628"/>
                    <a:pt x="2354" y="16609"/>
                  </a:cubicBezTo>
                  <a:cubicBezTo>
                    <a:pt x="3046" y="13589"/>
                    <a:pt x="4431" y="8944"/>
                    <a:pt x="5954" y="5925"/>
                  </a:cubicBezTo>
                  <a:cubicBezTo>
                    <a:pt x="7477" y="2906"/>
                    <a:pt x="9138" y="1512"/>
                    <a:pt x="10662" y="699"/>
                  </a:cubicBezTo>
                  <a:cubicBezTo>
                    <a:pt x="12185" y="-114"/>
                    <a:pt x="13569" y="-346"/>
                    <a:pt x="14815" y="699"/>
                  </a:cubicBezTo>
                  <a:cubicBezTo>
                    <a:pt x="16062" y="1744"/>
                    <a:pt x="17169" y="4067"/>
                    <a:pt x="18277" y="7086"/>
                  </a:cubicBezTo>
                  <a:cubicBezTo>
                    <a:pt x="19385" y="10106"/>
                    <a:pt x="20492" y="13822"/>
                    <a:pt x="21600" y="17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0474982" y="3614159"/>
              <a:ext cx="109309" cy="17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167" fill="norm" stroke="1" extrusionOk="0">
                  <a:moveTo>
                    <a:pt x="10266" y="9795"/>
                  </a:moveTo>
                  <a:cubicBezTo>
                    <a:pt x="9044" y="8791"/>
                    <a:pt x="7821" y="7786"/>
                    <a:pt x="6191" y="8163"/>
                  </a:cubicBezTo>
                  <a:cubicBezTo>
                    <a:pt x="4561" y="8540"/>
                    <a:pt x="2523" y="10298"/>
                    <a:pt x="1300" y="11805"/>
                  </a:cubicBezTo>
                  <a:cubicBezTo>
                    <a:pt x="78" y="13312"/>
                    <a:pt x="-330" y="14567"/>
                    <a:pt x="281" y="16326"/>
                  </a:cubicBezTo>
                  <a:cubicBezTo>
                    <a:pt x="893" y="18084"/>
                    <a:pt x="2523" y="20344"/>
                    <a:pt x="5579" y="20972"/>
                  </a:cubicBezTo>
                  <a:cubicBezTo>
                    <a:pt x="8636" y="21600"/>
                    <a:pt x="13119" y="20595"/>
                    <a:pt x="15972" y="19591"/>
                  </a:cubicBezTo>
                  <a:cubicBezTo>
                    <a:pt x="18825" y="18586"/>
                    <a:pt x="20047" y="17581"/>
                    <a:pt x="20659" y="16200"/>
                  </a:cubicBezTo>
                  <a:cubicBezTo>
                    <a:pt x="21270" y="14819"/>
                    <a:pt x="21270" y="13060"/>
                    <a:pt x="19844" y="11805"/>
                  </a:cubicBezTo>
                  <a:cubicBezTo>
                    <a:pt x="18417" y="10549"/>
                    <a:pt x="15564" y="9795"/>
                    <a:pt x="14953" y="7912"/>
                  </a:cubicBezTo>
                  <a:cubicBezTo>
                    <a:pt x="14342" y="6028"/>
                    <a:pt x="15972" y="3014"/>
                    <a:pt x="1760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0649743" y="3487159"/>
              <a:ext cx="100807" cy="30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5" fill="norm" stroke="1" extrusionOk="0">
                  <a:moveTo>
                    <a:pt x="3881" y="0"/>
                  </a:moveTo>
                  <a:cubicBezTo>
                    <a:pt x="2531" y="3551"/>
                    <a:pt x="1181" y="7101"/>
                    <a:pt x="506" y="10282"/>
                  </a:cubicBezTo>
                  <a:cubicBezTo>
                    <a:pt x="-169" y="13463"/>
                    <a:pt x="-169" y="16274"/>
                    <a:pt x="506" y="18197"/>
                  </a:cubicBezTo>
                  <a:cubicBezTo>
                    <a:pt x="1181" y="20121"/>
                    <a:pt x="2531" y="21156"/>
                    <a:pt x="5456" y="21378"/>
                  </a:cubicBezTo>
                  <a:cubicBezTo>
                    <a:pt x="8381" y="21600"/>
                    <a:pt x="12881" y="21008"/>
                    <a:pt x="15806" y="20047"/>
                  </a:cubicBezTo>
                  <a:cubicBezTo>
                    <a:pt x="18731" y="19085"/>
                    <a:pt x="20081" y="17753"/>
                    <a:pt x="21431" y="164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0648949" y="3639559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1122231" y="3596359"/>
              <a:ext cx="117269" cy="21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016" fill="norm" stroke="1" extrusionOk="0">
                  <a:moveTo>
                    <a:pt x="5170" y="4159"/>
                  </a:moveTo>
                  <a:cubicBezTo>
                    <a:pt x="4399" y="8438"/>
                    <a:pt x="3627" y="12718"/>
                    <a:pt x="2856" y="15774"/>
                  </a:cubicBezTo>
                  <a:cubicBezTo>
                    <a:pt x="2084" y="18831"/>
                    <a:pt x="1313" y="20665"/>
                    <a:pt x="734" y="20970"/>
                  </a:cubicBezTo>
                  <a:cubicBezTo>
                    <a:pt x="156" y="21276"/>
                    <a:pt x="-230" y="20053"/>
                    <a:pt x="156" y="17201"/>
                  </a:cubicBezTo>
                  <a:cubicBezTo>
                    <a:pt x="541" y="14348"/>
                    <a:pt x="1699" y="9865"/>
                    <a:pt x="3049" y="6808"/>
                  </a:cubicBezTo>
                  <a:cubicBezTo>
                    <a:pt x="4399" y="3751"/>
                    <a:pt x="5941" y="2121"/>
                    <a:pt x="7677" y="1102"/>
                  </a:cubicBezTo>
                  <a:cubicBezTo>
                    <a:pt x="9413" y="84"/>
                    <a:pt x="11341" y="-324"/>
                    <a:pt x="13463" y="287"/>
                  </a:cubicBezTo>
                  <a:cubicBezTo>
                    <a:pt x="15584" y="899"/>
                    <a:pt x="17899" y="2529"/>
                    <a:pt x="19249" y="5484"/>
                  </a:cubicBezTo>
                  <a:cubicBezTo>
                    <a:pt x="20599" y="8438"/>
                    <a:pt x="20984" y="12718"/>
                    <a:pt x="21370" y="169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1271249" y="3624415"/>
              <a:ext cx="158751" cy="15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15676"/>
                  </a:moveTo>
                  <a:cubicBezTo>
                    <a:pt x="4320" y="13686"/>
                    <a:pt x="8640" y="11697"/>
                    <a:pt x="11376" y="10134"/>
                  </a:cubicBezTo>
                  <a:cubicBezTo>
                    <a:pt x="14112" y="8571"/>
                    <a:pt x="15264" y="7434"/>
                    <a:pt x="16128" y="6155"/>
                  </a:cubicBezTo>
                  <a:cubicBezTo>
                    <a:pt x="16992" y="4876"/>
                    <a:pt x="17568" y="3455"/>
                    <a:pt x="17424" y="2176"/>
                  </a:cubicBezTo>
                  <a:cubicBezTo>
                    <a:pt x="17280" y="897"/>
                    <a:pt x="16416" y="-240"/>
                    <a:pt x="14832" y="44"/>
                  </a:cubicBezTo>
                  <a:cubicBezTo>
                    <a:pt x="13248" y="328"/>
                    <a:pt x="10944" y="2034"/>
                    <a:pt x="8928" y="5444"/>
                  </a:cubicBezTo>
                  <a:cubicBezTo>
                    <a:pt x="6912" y="8855"/>
                    <a:pt x="5184" y="13971"/>
                    <a:pt x="5040" y="17097"/>
                  </a:cubicBezTo>
                  <a:cubicBezTo>
                    <a:pt x="4896" y="20223"/>
                    <a:pt x="6336" y="21360"/>
                    <a:pt x="9360" y="21360"/>
                  </a:cubicBezTo>
                  <a:cubicBezTo>
                    <a:pt x="12384" y="21360"/>
                    <a:pt x="16992" y="20223"/>
                    <a:pt x="21600" y="190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1449049" y="3628321"/>
              <a:ext cx="107951" cy="139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19059" y="734"/>
                  </a:moveTo>
                  <a:cubicBezTo>
                    <a:pt x="16941" y="98"/>
                    <a:pt x="14824" y="-537"/>
                    <a:pt x="11647" y="734"/>
                  </a:cubicBezTo>
                  <a:cubicBezTo>
                    <a:pt x="8471" y="2004"/>
                    <a:pt x="4235" y="5181"/>
                    <a:pt x="2118" y="7881"/>
                  </a:cubicBezTo>
                  <a:cubicBezTo>
                    <a:pt x="0" y="10581"/>
                    <a:pt x="0" y="12804"/>
                    <a:pt x="0" y="14710"/>
                  </a:cubicBezTo>
                  <a:cubicBezTo>
                    <a:pt x="0" y="16616"/>
                    <a:pt x="0" y="18204"/>
                    <a:pt x="2541" y="19316"/>
                  </a:cubicBezTo>
                  <a:cubicBezTo>
                    <a:pt x="5082" y="20428"/>
                    <a:pt x="10165" y="21063"/>
                    <a:pt x="13765" y="20904"/>
                  </a:cubicBezTo>
                  <a:cubicBezTo>
                    <a:pt x="17365" y="20745"/>
                    <a:pt x="19482" y="19792"/>
                    <a:pt x="21600" y="188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1614798" y="3622434"/>
              <a:ext cx="132702" cy="13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043" fill="norm" stroke="1" extrusionOk="0">
                  <a:moveTo>
                    <a:pt x="2981" y="8806"/>
                  </a:moveTo>
                  <a:cubicBezTo>
                    <a:pt x="4695" y="8806"/>
                    <a:pt x="6409" y="8806"/>
                    <a:pt x="7952" y="8299"/>
                  </a:cubicBezTo>
                  <a:cubicBezTo>
                    <a:pt x="9495" y="7793"/>
                    <a:pt x="10866" y="6781"/>
                    <a:pt x="11724" y="5262"/>
                  </a:cubicBezTo>
                  <a:cubicBezTo>
                    <a:pt x="12581" y="3743"/>
                    <a:pt x="12924" y="1718"/>
                    <a:pt x="12238" y="706"/>
                  </a:cubicBezTo>
                  <a:cubicBezTo>
                    <a:pt x="11552" y="-307"/>
                    <a:pt x="9838" y="-307"/>
                    <a:pt x="7781" y="1212"/>
                  </a:cubicBezTo>
                  <a:cubicBezTo>
                    <a:pt x="5724" y="2731"/>
                    <a:pt x="3324" y="5768"/>
                    <a:pt x="1952" y="8299"/>
                  </a:cubicBezTo>
                  <a:cubicBezTo>
                    <a:pt x="581" y="10831"/>
                    <a:pt x="238" y="12856"/>
                    <a:pt x="66" y="14712"/>
                  </a:cubicBezTo>
                  <a:cubicBezTo>
                    <a:pt x="-105" y="16568"/>
                    <a:pt x="-105" y="18255"/>
                    <a:pt x="2124" y="19437"/>
                  </a:cubicBezTo>
                  <a:cubicBezTo>
                    <a:pt x="4352" y="20618"/>
                    <a:pt x="8809" y="21293"/>
                    <a:pt x="12409" y="20955"/>
                  </a:cubicBezTo>
                  <a:cubicBezTo>
                    <a:pt x="16009" y="20618"/>
                    <a:pt x="18752" y="19268"/>
                    <a:pt x="21495" y="179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1772899" y="3598782"/>
              <a:ext cx="71896" cy="16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217" fill="norm" stroke="1" extrusionOk="0">
                  <a:moveTo>
                    <a:pt x="12960" y="342"/>
                  </a:moveTo>
                  <a:cubicBezTo>
                    <a:pt x="9874" y="72"/>
                    <a:pt x="6789" y="-198"/>
                    <a:pt x="4320" y="207"/>
                  </a:cubicBezTo>
                  <a:cubicBezTo>
                    <a:pt x="1851" y="612"/>
                    <a:pt x="0" y="1692"/>
                    <a:pt x="0" y="2772"/>
                  </a:cubicBezTo>
                  <a:cubicBezTo>
                    <a:pt x="0" y="3852"/>
                    <a:pt x="1851" y="4932"/>
                    <a:pt x="5554" y="6687"/>
                  </a:cubicBezTo>
                  <a:cubicBezTo>
                    <a:pt x="9257" y="8442"/>
                    <a:pt x="14811" y="10872"/>
                    <a:pt x="17897" y="12762"/>
                  </a:cubicBezTo>
                  <a:cubicBezTo>
                    <a:pt x="20983" y="14652"/>
                    <a:pt x="21600" y="16002"/>
                    <a:pt x="20366" y="17352"/>
                  </a:cubicBezTo>
                  <a:cubicBezTo>
                    <a:pt x="19131" y="18702"/>
                    <a:pt x="16046" y="20052"/>
                    <a:pt x="12960" y="20727"/>
                  </a:cubicBezTo>
                  <a:cubicBezTo>
                    <a:pt x="9874" y="21402"/>
                    <a:pt x="6789" y="21402"/>
                    <a:pt x="5863" y="20592"/>
                  </a:cubicBezTo>
                  <a:cubicBezTo>
                    <a:pt x="4937" y="19782"/>
                    <a:pt x="6171" y="18162"/>
                    <a:pt x="7406" y="165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1889667" y="3588759"/>
              <a:ext cx="8693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3" h="21600" fill="norm" stroke="1" extrusionOk="0">
                  <a:moveTo>
                    <a:pt x="17101" y="0"/>
                  </a:moveTo>
                  <a:cubicBezTo>
                    <a:pt x="14155" y="0"/>
                    <a:pt x="11210" y="0"/>
                    <a:pt x="8510" y="0"/>
                  </a:cubicBezTo>
                  <a:cubicBezTo>
                    <a:pt x="5810" y="0"/>
                    <a:pt x="3355" y="0"/>
                    <a:pt x="1637" y="667"/>
                  </a:cubicBezTo>
                  <a:cubicBezTo>
                    <a:pt x="-81" y="1333"/>
                    <a:pt x="-1063" y="2667"/>
                    <a:pt x="1882" y="5200"/>
                  </a:cubicBezTo>
                  <a:cubicBezTo>
                    <a:pt x="4828" y="7733"/>
                    <a:pt x="11701" y="11467"/>
                    <a:pt x="15628" y="14133"/>
                  </a:cubicBezTo>
                  <a:cubicBezTo>
                    <a:pt x="19555" y="16800"/>
                    <a:pt x="20537" y="18400"/>
                    <a:pt x="20046" y="19600"/>
                  </a:cubicBezTo>
                  <a:cubicBezTo>
                    <a:pt x="19555" y="20800"/>
                    <a:pt x="17592" y="21600"/>
                    <a:pt x="14401" y="21600"/>
                  </a:cubicBezTo>
                  <a:cubicBezTo>
                    <a:pt x="11210" y="21600"/>
                    <a:pt x="6792" y="20800"/>
                    <a:pt x="2373" y="20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2015208" y="3609511"/>
              <a:ext cx="132342" cy="1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95" fill="norm" stroke="1" extrusionOk="0">
                  <a:moveTo>
                    <a:pt x="18351" y="1969"/>
                  </a:moveTo>
                  <a:cubicBezTo>
                    <a:pt x="16980" y="832"/>
                    <a:pt x="15608" y="-305"/>
                    <a:pt x="13037" y="74"/>
                  </a:cubicBezTo>
                  <a:cubicBezTo>
                    <a:pt x="10466" y="453"/>
                    <a:pt x="6694" y="2348"/>
                    <a:pt x="4294" y="4621"/>
                  </a:cubicBezTo>
                  <a:cubicBezTo>
                    <a:pt x="1894" y="6895"/>
                    <a:pt x="866" y="9548"/>
                    <a:pt x="351" y="11821"/>
                  </a:cubicBezTo>
                  <a:cubicBezTo>
                    <a:pt x="-163" y="14095"/>
                    <a:pt x="-163" y="15990"/>
                    <a:pt x="694" y="17127"/>
                  </a:cubicBezTo>
                  <a:cubicBezTo>
                    <a:pt x="1551" y="18263"/>
                    <a:pt x="3266" y="18642"/>
                    <a:pt x="6008" y="17884"/>
                  </a:cubicBezTo>
                  <a:cubicBezTo>
                    <a:pt x="8751" y="17127"/>
                    <a:pt x="12523" y="15232"/>
                    <a:pt x="14923" y="13337"/>
                  </a:cubicBezTo>
                  <a:cubicBezTo>
                    <a:pt x="17323" y="11442"/>
                    <a:pt x="18351" y="9548"/>
                    <a:pt x="18694" y="10116"/>
                  </a:cubicBezTo>
                  <a:cubicBezTo>
                    <a:pt x="19037" y="10684"/>
                    <a:pt x="18694" y="13716"/>
                    <a:pt x="19037" y="15990"/>
                  </a:cubicBezTo>
                  <a:cubicBezTo>
                    <a:pt x="19380" y="18263"/>
                    <a:pt x="20408" y="19779"/>
                    <a:pt x="21437" y="212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2172950" y="3595726"/>
              <a:ext cx="150284" cy="125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959"/>
                  </a:moveTo>
                  <a:cubicBezTo>
                    <a:pt x="1521" y="959"/>
                    <a:pt x="3042" y="959"/>
                    <a:pt x="5020" y="2199"/>
                  </a:cubicBezTo>
                  <a:cubicBezTo>
                    <a:pt x="6997" y="3438"/>
                    <a:pt x="9431" y="5917"/>
                    <a:pt x="10800" y="8041"/>
                  </a:cubicBezTo>
                  <a:cubicBezTo>
                    <a:pt x="12169" y="10166"/>
                    <a:pt x="12473" y="11936"/>
                    <a:pt x="12473" y="13707"/>
                  </a:cubicBezTo>
                  <a:cubicBezTo>
                    <a:pt x="12473" y="15477"/>
                    <a:pt x="12169" y="17248"/>
                    <a:pt x="11104" y="18664"/>
                  </a:cubicBezTo>
                  <a:cubicBezTo>
                    <a:pt x="10039" y="20081"/>
                    <a:pt x="8214" y="21143"/>
                    <a:pt x="6845" y="20966"/>
                  </a:cubicBezTo>
                  <a:cubicBezTo>
                    <a:pt x="5476" y="20789"/>
                    <a:pt x="4563" y="19373"/>
                    <a:pt x="5932" y="15832"/>
                  </a:cubicBezTo>
                  <a:cubicBezTo>
                    <a:pt x="7301" y="12291"/>
                    <a:pt x="10952" y="6625"/>
                    <a:pt x="13842" y="3438"/>
                  </a:cubicBezTo>
                  <a:cubicBezTo>
                    <a:pt x="16732" y="251"/>
                    <a:pt x="18862" y="-457"/>
                    <a:pt x="20079" y="251"/>
                  </a:cubicBezTo>
                  <a:cubicBezTo>
                    <a:pt x="21296" y="959"/>
                    <a:pt x="21600" y="3084"/>
                    <a:pt x="21600" y="6094"/>
                  </a:cubicBezTo>
                  <a:cubicBezTo>
                    <a:pt x="21600" y="9104"/>
                    <a:pt x="21296" y="12999"/>
                    <a:pt x="20992" y="168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2344400" y="3499859"/>
              <a:ext cx="25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280"/>
                    <a:pt x="0" y="12960"/>
                    <a:pt x="3600" y="9360"/>
                  </a:cubicBezTo>
                  <a:cubicBezTo>
                    <a:pt x="7200" y="5760"/>
                    <a:pt x="144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2376149" y="3391909"/>
              <a:ext cx="889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320"/>
                    <a:pt x="11314" y="8640"/>
                    <a:pt x="7714" y="12240"/>
                  </a:cubicBezTo>
                  <a:cubicBezTo>
                    <a:pt x="4114" y="15840"/>
                    <a:pt x="2057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2369800" y="3620509"/>
              <a:ext cx="170745" cy="29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61" fill="norm" stroke="1" extrusionOk="0">
                  <a:moveTo>
                    <a:pt x="9483" y="0"/>
                  </a:moveTo>
                  <a:cubicBezTo>
                    <a:pt x="8956" y="761"/>
                    <a:pt x="8429" y="1521"/>
                    <a:pt x="9088" y="2130"/>
                  </a:cubicBezTo>
                  <a:cubicBezTo>
                    <a:pt x="9746" y="2738"/>
                    <a:pt x="11590" y="3194"/>
                    <a:pt x="13039" y="3194"/>
                  </a:cubicBezTo>
                  <a:cubicBezTo>
                    <a:pt x="14488" y="3194"/>
                    <a:pt x="15541" y="2738"/>
                    <a:pt x="16463" y="2206"/>
                  </a:cubicBezTo>
                  <a:cubicBezTo>
                    <a:pt x="17385" y="1673"/>
                    <a:pt x="18176" y="1065"/>
                    <a:pt x="18571" y="1141"/>
                  </a:cubicBezTo>
                  <a:cubicBezTo>
                    <a:pt x="18966" y="1217"/>
                    <a:pt x="18966" y="1977"/>
                    <a:pt x="19229" y="3727"/>
                  </a:cubicBezTo>
                  <a:cubicBezTo>
                    <a:pt x="19493" y="5476"/>
                    <a:pt x="20020" y="8214"/>
                    <a:pt x="20546" y="10800"/>
                  </a:cubicBezTo>
                  <a:cubicBezTo>
                    <a:pt x="21073" y="13386"/>
                    <a:pt x="21600" y="15820"/>
                    <a:pt x="20941" y="17645"/>
                  </a:cubicBezTo>
                  <a:cubicBezTo>
                    <a:pt x="20283" y="19470"/>
                    <a:pt x="18439" y="20687"/>
                    <a:pt x="15278" y="21144"/>
                  </a:cubicBezTo>
                  <a:cubicBezTo>
                    <a:pt x="12117" y="21600"/>
                    <a:pt x="7639" y="21296"/>
                    <a:pt x="4873" y="20611"/>
                  </a:cubicBezTo>
                  <a:cubicBezTo>
                    <a:pt x="2107" y="19927"/>
                    <a:pt x="1054" y="18862"/>
                    <a:pt x="0" y="177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1671299" y="4020559"/>
              <a:ext cx="38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900"/>
                    <a:pt x="14400" y="7800"/>
                    <a:pt x="10800" y="11400"/>
                  </a:cubicBezTo>
                  <a:cubicBezTo>
                    <a:pt x="7200" y="15000"/>
                    <a:pt x="3600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1544300" y="4303865"/>
              <a:ext cx="349250" cy="4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262" y="16110"/>
                    <a:pt x="524" y="11415"/>
                    <a:pt x="2422" y="7189"/>
                  </a:cubicBezTo>
                  <a:cubicBezTo>
                    <a:pt x="4320" y="2963"/>
                    <a:pt x="7855" y="-794"/>
                    <a:pt x="11324" y="145"/>
                  </a:cubicBezTo>
                  <a:cubicBezTo>
                    <a:pt x="14793" y="1084"/>
                    <a:pt x="18196" y="6719"/>
                    <a:pt x="21600" y="123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406400" y="4122159"/>
              <a:ext cx="12268200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49"/>
                  </a:moveTo>
                  <a:cubicBezTo>
                    <a:pt x="34" y="4482"/>
                    <a:pt x="67" y="4114"/>
                    <a:pt x="151" y="3784"/>
                  </a:cubicBezTo>
                  <a:cubicBezTo>
                    <a:pt x="235" y="3453"/>
                    <a:pt x="369" y="3159"/>
                    <a:pt x="505" y="2939"/>
                  </a:cubicBezTo>
                  <a:cubicBezTo>
                    <a:pt x="641" y="2718"/>
                    <a:pt x="779" y="2571"/>
                    <a:pt x="924" y="2424"/>
                  </a:cubicBezTo>
                  <a:cubicBezTo>
                    <a:pt x="1070" y="2278"/>
                    <a:pt x="1222" y="2131"/>
                    <a:pt x="1373" y="1984"/>
                  </a:cubicBezTo>
                  <a:cubicBezTo>
                    <a:pt x="1524" y="1837"/>
                    <a:pt x="1673" y="1690"/>
                    <a:pt x="1830" y="1506"/>
                  </a:cubicBezTo>
                  <a:cubicBezTo>
                    <a:pt x="1986" y="1322"/>
                    <a:pt x="2150" y="1102"/>
                    <a:pt x="2294" y="955"/>
                  </a:cubicBezTo>
                  <a:cubicBezTo>
                    <a:pt x="2437" y="808"/>
                    <a:pt x="2560" y="735"/>
                    <a:pt x="2689" y="624"/>
                  </a:cubicBezTo>
                  <a:cubicBezTo>
                    <a:pt x="2817" y="514"/>
                    <a:pt x="2952" y="367"/>
                    <a:pt x="3088" y="294"/>
                  </a:cubicBezTo>
                  <a:cubicBezTo>
                    <a:pt x="3224" y="220"/>
                    <a:pt x="3361" y="220"/>
                    <a:pt x="3511" y="184"/>
                  </a:cubicBezTo>
                  <a:cubicBezTo>
                    <a:pt x="3660" y="147"/>
                    <a:pt x="3820" y="73"/>
                    <a:pt x="3978" y="37"/>
                  </a:cubicBezTo>
                  <a:cubicBezTo>
                    <a:pt x="4137" y="0"/>
                    <a:pt x="4293" y="0"/>
                    <a:pt x="4431" y="0"/>
                  </a:cubicBezTo>
                  <a:cubicBezTo>
                    <a:pt x="4569" y="0"/>
                    <a:pt x="4688" y="0"/>
                    <a:pt x="4807" y="0"/>
                  </a:cubicBezTo>
                  <a:cubicBezTo>
                    <a:pt x="4927" y="0"/>
                    <a:pt x="5046" y="0"/>
                    <a:pt x="5169" y="0"/>
                  </a:cubicBezTo>
                  <a:cubicBezTo>
                    <a:pt x="5292" y="0"/>
                    <a:pt x="5419" y="0"/>
                    <a:pt x="5553" y="0"/>
                  </a:cubicBezTo>
                  <a:cubicBezTo>
                    <a:pt x="5687" y="0"/>
                    <a:pt x="5829" y="0"/>
                    <a:pt x="5963" y="37"/>
                  </a:cubicBezTo>
                  <a:cubicBezTo>
                    <a:pt x="6097" y="73"/>
                    <a:pt x="6224" y="147"/>
                    <a:pt x="6361" y="220"/>
                  </a:cubicBezTo>
                  <a:cubicBezTo>
                    <a:pt x="6499" y="294"/>
                    <a:pt x="6648" y="367"/>
                    <a:pt x="6790" y="478"/>
                  </a:cubicBezTo>
                  <a:cubicBezTo>
                    <a:pt x="6932" y="588"/>
                    <a:pt x="7066" y="735"/>
                    <a:pt x="7202" y="918"/>
                  </a:cubicBezTo>
                  <a:cubicBezTo>
                    <a:pt x="7338" y="1102"/>
                    <a:pt x="7476" y="1322"/>
                    <a:pt x="7610" y="1506"/>
                  </a:cubicBezTo>
                  <a:cubicBezTo>
                    <a:pt x="7744" y="1690"/>
                    <a:pt x="7875" y="1837"/>
                    <a:pt x="8012" y="2020"/>
                  </a:cubicBezTo>
                  <a:cubicBezTo>
                    <a:pt x="8150" y="2204"/>
                    <a:pt x="8296" y="2424"/>
                    <a:pt x="8432" y="2571"/>
                  </a:cubicBezTo>
                  <a:cubicBezTo>
                    <a:pt x="8568" y="2718"/>
                    <a:pt x="8694" y="2792"/>
                    <a:pt x="8830" y="2902"/>
                  </a:cubicBezTo>
                  <a:cubicBezTo>
                    <a:pt x="8966" y="3012"/>
                    <a:pt x="9112" y="3159"/>
                    <a:pt x="9252" y="3306"/>
                  </a:cubicBezTo>
                  <a:cubicBezTo>
                    <a:pt x="9391" y="3453"/>
                    <a:pt x="9525" y="3600"/>
                    <a:pt x="9663" y="3747"/>
                  </a:cubicBezTo>
                  <a:cubicBezTo>
                    <a:pt x="9801" y="3894"/>
                    <a:pt x="9943" y="4041"/>
                    <a:pt x="10083" y="4188"/>
                  </a:cubicBezTo>
                  <a:cubicBezTo>
                    <a:pt x="10222" y="4335"/>
                    <a:pt x="10360" y="4482"/>
                    <a:pt x="10502" y="4629"/>
                  </a:cubicBezTo>
                  <a:cubicBezTo>
                    <a:pt x="10643" y="4776"/>
                    <a:pt x="10789" y="4922"/>
                    <a:pt x="10930" y="5069"/>
                  </a:cubicBezTo>
                  <a:cubicBezTo>
                    <a:pt x="11072" y="5216"/>
                    <a:pt x="11210" y="5363"/>
                    <a:pt x="11350" y="5510"/>
                  </a:cubicBezTo>
                  <a:cubicBezTo>
                    <a:pt x="11489" y="5657"/>
                    <a:pt x="11631" y="5804"/>
                    <a:pt x="11771" y="5988"/>
                  </a:cubicBezTo>
                  <a:cubicBezTo>
                    <a:pt x="11911" y="6171"/>
                    <a:pt x="12048" y="6392"/>
                    <a:pt x="12186" y="6576"/>
                  </a:cubicBezTo>
                  <a:cubicBezTo>
                    <a:pt x="12324" y="6759"/>
                    <a:pt x="12462" y="6906"/>
                    <a:pt x="12593" y="7090"/>
                  </a:cubicBezTo>
                  <a:cubicBezTo>
                    <a:pt x="12723" y="7273"/>
                    <a:pt x="12846" y="7494"/>
                    <a:pt x="12978" y="7714"/>
                  </a:cubicBezTo>
                  <a:cubicBezTo>
                    <a:pt x="13111" y="7935"/>
                    <a:pt x="13252" y="8155"/>
                    <a:pt x="13383" y="8376"/>
                  </a:cubicBezTo>
                  <a:cubicBezTo>
                    <a:pt x="13513" y="8596"/>
                    <a:pt x="13632" y="8816"/>
                    <a:pt x="13757" y="9073"/>
                  </a:cubicBezTo>
                  <a:cubicBezTo>
                    <a:pt x="13882" y="9331"/>
                    <a:pt x="14012" y="9624"/>
                    <a:pt x="14145" y="9882"/>
                  </a:cubicBezTo>
                  <a:cubicBezTo>
                    <a:pt x="14277" y="10139"/>
                    <a:pt x="14411" y="10359"/>
                    <a:pt x="14538" y="10580"/>
                  </a:cubicBezTo>
                  <a:cubicBezTo>
                    <a:pt x="14665" y="10800"/>
                    <a:pt x="14784" y="11020"/>
                    <a:pt x="14905" y="11278"/>
                  </a:cubicBezTo>
                  <a:cubicBezTo>
                    <a:pt x="15026" y="11535"/>
                    <a:pt x="15149" y="11829"/>
                    <a:pt x="15272" y="12086"/>
                  </a:cubicBezTo>
                  <a:cubicBezTo>
                    <a:pt x="15395" y="12343"/>
                    <a:pt x="15518" y="12563"/>
                    <a:pt x="15639" y="12784"/>
                  </a:cubicBezTo>
                  <a:cubicBezTo>
                    <a:pt x="15760" y="13004"/>
                    <a:pt x="15880" y="13224"/>
                    <a:pt x="15999" y="13445"/>
                  </a:cubicBezTo>
                  <a:cubicBezTo>
                    <a:pt x="16118" y="13665"/>
                    <a:pt x="16237" y="13886"/>
                    <a:pt x="16358" y="14069"/>
                  </a:cubicBezTo>
                  <a:cubicBezTo>
                    <a:pt x="16480" y="14253"/>
                    <a:pt x="16602" y="14400"/>
                    <a:pt x="16720" y="14584"/>
                  </a:cubicBezTo>
                  <a:cubicBezTo>
                    <a:pt x="16837" y="14767"/>
                    <a:pt x="16949" y="14988"/>
                    <a:pt x="17061" y="15135"/>
                  </a:cubicBezTo>
                  <a:cubicBezTo>
                    <a:pt x="17173" y="15282"/>
                    <a:pt x="17284" y="15355"/>
                    <a:pt x="17422" y="15502"/>
                  </a:cubicBezTo>
                  <a:cubicBezTo>
                    <a:pt x="17560" y="15649"/>
                    <a:pt x="17724" y="15869"/>
                    <a:pt x="17881" y="16053"/>
                  </a:cubicBezTo>
                  <a:cubicBezTo>
                    <a:pt x="18037" y="16237"/>
                    <a:pt x="18186" y="16384"/>
                    <a:pt x="18330" y="16531"/>
                  </a:cubicBezTo>
                  <a:cubicBezTo>
                    <a:pt x="18473" y="16678"/>
                    <a:pt x="18611" y="16824"/>
                    <a:pt x="18743" y="16971"/>
                  </a:cubicBezTo>
                  <a:cubicBezTo>
                    <a:pt x="18876" y="17118"/>
                    <a:pt x="19002" y="17265"/>
                    <a:pt x="19133" y="17412"/>
                  </a:cubicBezTo>
                  <a:cubicBezTo>
                    <a:pt x="19263" y="17559"/>
                    <a:pt x="19398" y="17706"/>
                    <a:pt x="19526" y="17853"/>
                  </a:cubicBezTo>
                  <a:cubicBezTo>
                    <a:pt x="19655" y="18000"/>
                    <a:pt x="19778" y="18147"/>
                    <a:pt x="19904" y="18331"/>
                  </a:cubicBezTo>
                  <a:cubicBezTo>
                    <a:pt x="20031" y="18514"/>
                    <a:pt x="20161" y="18735"/>
                    <a:pt x="20305" y="18955"/>
                  </a:cubicBezTo>
                  <a:cubicBezTo>
                    <a:pt x="20448" y="19176"/>
                    <a:pt x="20605" y="19396"/>
                    <a:pt x="20761" y="19690"/>
                  </a:cubicBezTo>
                  <a:cubicBezTo>
                    <a:pt x="20918" y="19984"/>
                    <a:pt x="21075" y="20351"/>
                    <a:pt x="21214" y="20682"/>
                  </a:cubicBezTo>
                  <a:cubicBezTo>
                    <a:pt x="21354" y="21012"/>
                    <a:pt x="21477" y="213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6074833" y="4299959"/>
              <a:ext cx="160338" cy="412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137" y="0"/>
                  </a:moveTo>
                  <a:cubicBezTo>
                    <a:pt x="568" y="344"/>
                    <a:pt x="0" y="688"/>
                    <a:pt x="0" y="1048"/>
                  </a:cubicBezTo>
                  <a:cubicBezTo>
                    <a:pt x="0" y="1409"/>
                    <a:pt x="568" y="1786"/>
                    <a:pt x="1421" y="2158"/>
                  </a:cubicBezTo>
                  <a:cubicBezTo>
                    <a:pt x="2274" y="2529"/>
                    <a:pt x="3411" y="2896"/>
                    <a:pt x="4263" y="3273"/>
                  </a:cubicBezTo>
                  <a:cubicBezTo>
                    <a:pt x="5116" y="3650"/>
                    <a:pt x="5684" y="4038"/>
                    <a:pt x="6537" y="4449"/>
                  </a:cubicBezTo>
                  <a:cubicBezTo>
                    <a:pt x="7389" y="4859"/>
                    <a:pt x="8526" y="5292"/>
                    <a:pt x="9947" y="5719"/>
                  </a:cubicBezTo>
                  <a:cubicBezTo>
                    <a:pt x="11368" y="6146"/>
                    <a:pt x="13074" y="6568"/>
                    <a:pt x="14779" y="7000"/>
                  </a:cubicBezTo>
                  <a:cubicBezTo>
                    <a:pt x="16484" y="7433"/>
                    <a:pt x="18189" y="7877"/>
                    <a:pt x="19326" y="8298"/>
                  </a:cubicBezTo>
                  <a:cubicBezTo>
                    <a:pt x="20463" y="8720"/>
                    <a:pt x="21032" y="9119"/>
                    <a:pt x="21316" y="9519"/>
                  </a:cubicBezTo>
                  <a:cubicBezTo>
                    <a:pt x="21600" y="9918"/>
                    <a:pt x="21600" y="10317"/>
                    <a:pt x="21316" y="10739"/>
                  </a:cubicBezTo>
                  <a:cubicBezTo>
                    <a:pt x="21032" y="11161"/>
                    <a:pt x="20463" y="11604"/>
                    <a:pt x="19753" y="12037"/>
                  </a:cubicBezTo>
                  <a:cubicBezTo>
                    <a:pt x="19042" y="12470"/>
                    <a:pt x="18189" y="12891"/>
                    <a:pt x="17479" y="13318"/>
                  </a:cubicBezTo>
                  <a:cubicBezTo>
                    <a:pt x="16768" y="13745"/>
                    <a:pt x="16200" y="14178"/>
                    <a:pt x="15632" y="14611"/>
                  </a:cubicBezTo>
                  <a:cubicBezTo>
                    <a:pt x="15063" y="15043"/>
                    <a:pt x="14495" y="15476"/>
                    <a:pt x="14211" y="15942"/>
                  </a:cubicBezTo>
                  <a:cubicBezTo>
                    <a:pt x="13926" y="16408"/>
                    <a:pt x="13926" y="16907"/>
                    <a:pt x="14211" y="17379"/>
                  </a:cubicBezTo>
                  <a:cubicBezTo>
                    <a:pt x="14495" y="17850"/>
                    <a:pt x="15063" y="18294"/>
                    <a:pt x="15489" y="18716"/>
                  </a:cubicBezTo>
                  <a:cubicBezTo>
                    <a:pt x="15916" y="19137"/>
                    <a:pt x="16200" y="19537"/>
                    <a:pt x="16626" y="19941"/>
                  </a:cubicBezTo>
                  <a:cubicBezTo>
                    <a:pt x="17053" y="20346"/>
                    <a:pt x="17621" y="20757"/>
                    <a:pt x="17905" y="21034"/>
                  </a:cubicBezTo>
                  <a:cubicBezTo>
                    <a:pt x="18189" y="21312"/>
                    <a:pt x="18189" y="21456"/>
                    <a:pt x="181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7020525" y="4502411"/>
              <a:ext cx="149838" cy="31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302" fill="norm" stroke="1" extrusionOk="0">
                  <a:moveTo>
                    <a:pt x="18113" y="5556"/>
                  </a:moveTo>
                  <a:cubicBezTo>
                    <a:pt x="18113" y="4144"/>
                    <a:pt x="18113" y="2733"/>
                    <a:pt x="17521" y="1815"/>
                  </a:cubicBezTo>
                  <a:cubicBezTo>
                    <a:pt x="16930" y="897"/>
                    <a:pt x="15746" y="474"/>
                    <a:pt x="14119" y="192"/>
                  </a:cubicBezTo>
                  <a:cubicBezTo>
                    <a:pt x="12491" y="-91"/>
                    <a:pt x="10420" y="-232"/>
                    <a:pt x="7905" y="1039"/>
                  </a:cubicBezTo>
                  <a:cubicBezTo>
                    <a:pt x="5390" y="2309"/>
                    <a:pt x="2431" y="4992"/>
                    <a:pt x="951" y="6756"/>
                  </a:cubicBezTo>
                  <a:cubicBezTo>
                    <a:pt x="-528" y="8521"/>
                    <a:pt x="-528" y="9368"/>
                    <a:pt x="2727" y="10992"/>
                  </a:cubicBezTo>
                  <a:cubicBezTo>
                    <a:pt x="5982" y="12615"/>
                    <a:pt x="12491" y="15015"/>
                    <a:pt x="16190" y="16568"/>
                  </a:cubicBezTo>
                  <a:cubicBezTo>
                    <a:pt x="19888" y="18121"/>
                    <a:pt x="20776" y="18827"/>
                    <a:pt x="20924" y="19603"/>
                  </a:cubicBezTo>
                  <a:cubicBezTo>
                    <a:pt x="21072" y="20380"/>
                    <a:pt x="20480" y="21227"/>
                    <a:pt x="18409" y="21297"/>
                  </a:cubicBezTo>
                  <a:cubicBezTo>
                    <a:pt x="16338" y="21368"/>
                    <a:pt x="12787" y="20662"/>
                    <a:pt x="9236" y="19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7232650" y="4700009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7226300" y="461745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7283714" y="4661909"/>
              <a:ext cx="101336" cy="10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09" fill="norm" stroke="1" extrusionOk="0">
                  <a:moveTo>
                    <a:pt x="2644" y="0"/>
                  </a:moveTo>
                  <a:cubicBezTo>
                    <a:pt x="2194" y="4320"/>
                    <a:pt x="1744" y="8640"/>
                    <a:pt x="1294" y="12744"/>
                  </a:cubicBezTo>
                  <a:cubicBezTo>
                    <a:pt x="844" y="16848"/>
                    <a:pt x="394" y="20736"/>
                    <a:pt x="169" y="21168"/>
                  </a:cubicBezTo>
                  <a:cubicBezTo>
                    <a:pt x="-56" y="21600"/>
                    <a:pt x="-56" y="18576"/>
                    <a:pt x="169" y="15768"/>
                  </a:cubicBezTo>
                  <a:cubicBezTo>
                    <a:pt x="394" y="12960"/>
                    <a:pt x="844" y="10368"/>
                    <a:pt x="1969" y="7776"/>
                  </a:cubicBezTo>
                  <a:cubicBezTo>
                    <a:pt x="3094" y="5184"/>
                    <a:pt x="4894" y="2592"/>
                    <a:pt x="6919" y="1296"/>
                  </a:cubicBezTo>
                  <a:cubicBezTo>
                    <a:pt x="8944" y="0"/>
                    <a:pt x="11194" y="0"/>
                    <a:pt x="13669" y="3456"/>
                  </a:cubicBezTo>
                  <a:cubicBezTo>
                    <a:pt x="16144" y="6912"/>
                    <a:pt x="18844" y="13824"/>
                    <a:pt x="21544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7392342" y="4665742"/>
              <a:ext cx="83990" cy="27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252" fill="norm" stroke="1" extrusionOk="0">
                  <a:moveTo>
                    <a:pt x="18732" y="2669"/>
                  </a:moveTo>
                  <a:cubicBezTo>
                    <a:pt x="19259" y="1845"/>
                    <a:pt x="19786" y="1020"/>
                    <a:pt x="18732" y="526"/>
                  </a:cubicBezTo>
                  <a:cubicBezTo>
                    <a:pt x="17678" y="31"/>
                    <a:pt x="15044" y="-134"/>
                    <a:pt x="12937" y="113"/>
                  </a:cubicBezTo>
                  <a:cubicBezTo>
                    <a:pt x="10829" y="361"/>
                    <a:pt x="9249" y="1020"/>
                    <a:pt x="8195" y="1762"/>
                  </a:cubicBezTo>
                  <a:cubicBezTo>
                    <a:pt x="7142" y="2504"/>
                    <a:pt x="6615" y="3329"/>
                    <a:pt x="7668" y="3658"/>
                  </a:cubicBezTo>
                  <a:cubicBezTo>
                    <a:pt x="8722" y="3988"/>
                    <a:pt x="11356" y="3823"/>
                    <a:pt x="13727" y="3493"/>
                  </a:cubicBezTo>
                  <a:cubicBezTo>
                    <a:pt x="16098" y="3164"/>
                    <a:pt x="18205" y="2669"/>
                    <a:pt x="19259" y="3081"/>
                  </a:cubicBezTo>
                  <a:cubicBezTo>
                    <a:pt x="20312" y="3493"/>
                    <a:pt x="20312" y="4813"/>
                    <a:pt x="20576" y="7368"/>
                  </a:cubicBezTo>
                  <a:cubicBezTo>
                    <a:pt x="20839" y="9924"/>
                    <a:pt x="21366" y="13716"/>
                    <a:pt x="20049" y="16272"/>
                  </a:cubicBezTo>
                  <a:cubicBezTo>
                    <a:pt x="18732" y="18828"/>
                    <a:pt x="15571" y="20147"/>
                    <a:pt x="12673" y="20806"/>
                  </a:cubicBezTo>
                  <a:cubicBezTo>
                    <a:pt x="9776" y="21466"/>
                    <a:pt x="7142" y="21466"/>
                    <a:pt x="4771" y="20312"/>
                  </a:cubicBezTo>
                  <a:cubicBezTo>
                    <a:pt x="2400" y="19158"/>
                    <a:pt x="293" y="16849"/>
                    <a:pt x="29" y="14706"/>
                  </a:cubicBezTo>
                  <a:cubicBezTo>
                    <a:pt x="-234" y="12562"/>
                    <a:pt x="1346" y="10584"/>
                    <a:pt x="2927" y="8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7553043" y="4515859"/>
              <a:ext cx="980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20"/>
                    <a:pt x="-1585" y="11239"/>
                    <a:pt x="575" y="14839"/>
                  </a:cubicBezTo>
                  <a:cubicBezTo>
                    <a:pt x="2735" y="18439"/>
                    <a:pt x="11375" y="2002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7588956" y="4628513"/>
              <a:ext cx="126294" cy="137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933" fill="norm" stroke="1" extrusionOk="0">
                  <a:moveTo>
                    <a:pt x="2040" y="7988"/>
                  </a:moveTo>
                  <a:cubicBezTo>
                    <a:pt x="3840" y="8310"/>
                    <a:pt x="5640" y="8633"/>
                    <a:pt x="7260" y="8149"/>
                  </a:cubicBezTo>
                  <a:cubicBezTo>
                    <a:pt x="8880" y="7666"/>
                    <a:pt x="10320" y="6376"/>
                    <a:pt x="11220" y="4764"/>
                  </a:cubicBezTo>
                  <a:cubicBezTo>
                    <a:pt x="12120" y="3152"/>
                    <a:pt x="12480" y="1218"/>
                    <a:pt x="11760" y="412"/>
                  </a:cubicBezTo>
                  <a:cubicBezTo>
                    <a:pt x="11040" y="-394"/>
                    <a:pt x="9240" y="-72"/>
                    <a:pt x="7260" y="1863"/>
                  </a:cubicBezTo>
                  <a:cubicBezTo>
                    <a:pt x="5280" y="3797"/>
                    <a:pt x="3120" y="7343"/>
                    <a:pt x="1860" y="10084"/>
                  </a:cubicBezTo>
                  <a:cubicBezTo>
                    <a:pt x="600" y="12824"/>
                    <a:pt x="240" y="14758"/>
                    <a:pt x="60" y="16531"/>
                  </a:cubicBezTo>
                  <a:cubicBezTo>
                    <a:pt x="-120" y="18305"/>
                    <a:pt x="-120" y="19916"/>
                    <a:pt x="3480" y="20561"/>
                  </a:cubicBezTo>
                  <a:cubicBezTo>
                    <a:pt x="7080" y="21206"/>
                    <a:pt x="14280" y="20884"/>
                    <a:pt x="21480" y="20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8102615" y="4513439"/>
              <a:ext cx="133335" cy="31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98" fill="norm" stroke="1" extrusionOk="0">
                  <a:moveTo>
                    <a:pt x="18222" y="14985"/>
                  </a:moveTo>
                  <a:cubicBezTo>
                    <a:pt x="17885" y="14279"/>
                    <a:pt x="17548" y="13573"/>
                    <a:pt x="15860" y="12938"/>
                  </a:cubicBezTo>
                  <a:cubicBezTo>
                    <a:pt x="14172" y="12303"/>
                    <a:pt x="11135" y="11738"/>
                    <a:pt x="8435" y="12020"/>
                  </a:cubicBezTo>
                  <a:cubicBezTo>
                    <a:pt x="5735" y="12303"/>
                    <a:pt x="3372" y="13432"/>
                    <a:pt x="1854" y="15055"/>
                  </a:cubicBezTo>
                  <a:cubicBezTo>
                    <a:pt x="335" y="16679"/>
                    <a:pt x="-340" y="18797"/>
                    <a:pt x="166" y="19997"/>
                  </a:cubicBezTo>
                  <a:cubicBezTo>
                    <a:pt x="673" y="21197"/>
                    <a:pt x="2360" y="21479"/>
                    <a:pt x="4722" y="21197"/>
                  </a:cubicBezTo>
                  <a:cubicBezTo>
                    <a:pt x="7085" y="20914"/>
                    <a:pt x="10122" y="20067"/>
                    <a:pt x="12823" y="17103"/>
                  </a:cubicBezTo>
                  <a:cubicBezTo>
                    <a:pt x="15522" y="14138"/>
                    <a:pt x="17885" y="9055"/>
                    <a:pt x="19066" y="6161"/>
                  </a:cubicBezTo>
                  <a:cubicBezTo>
                    <a:pt x="20247" y="3267"/>
                    <a:pt x="20247" y="2561"/>
                    <a:pt x="20247" y="1785"/>
                  </a:cubicBezTo>
                  <a:cubicBezTo>
                    <a:pt x="20247" y="1008"/>
                    <a:pt x="20247" y="161"/>
                    <a:pt x="19741" y="20"/>
                  </a:cubicBezTo>
                  <a:cubicBezTo>
                    <a:pt x="19235" y="-121"/>
                    <a:pt x="18222" y="444"/>
                    <a:pt x="17716" y="2773"/>
                  </a:cubicBezTo>
                  <a:cubicBezTo>
                    <a:pt x="17210" y="5103"/>
                    <a:pt x="17210" y="9197"/>
                    <a:pt x="17885" y="12303"/>
                  </a:cubicBezTo>
                  <a:cubicBezTo>
                    <a:pt x="18560" y="15408"/>
                    <a:pt x="19910" y="17526"/>
                    <a:pt x="21260" y="19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8286750" y="4719059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8283727" y="4620544"/>
              <a:ext cx="15723" cy="9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390" fill="norm" stroke="1" extrusionOk="0">
                  <a:moveTo>
                    <a:pt x="3855" y="21390"/>
                  </a:moveTo>
                  <a:cubicBezTo>
                    <a:pt x="3855" y="15875"/>
                    <a:pt x="3855" y="10360"/>
                    <a:pt x="2505" y="6454"/>
                  </a:cubicBezTo>
                  <a:cubicBezTo>
                    <a:pt x="1155" y="2547"/>
                    <a:pt x="-1545" y="250"/>
                    <a:pt x="1155" y="20"/>
                  </a:cubicBezTo>
                  <a:cubicBezTo>
                    <a:pt x="3855" y="-210"/>
                    <a:pt x="11955" y="1628"/>
                    <a:pt x="20055" y="3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8324143" y="4637452"/>
              <a:ext cx="89608" cy="16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80" fill="norm" stroke="1" extrusionOk="0">
                  <a:moveTo>
                    <a:pt x="20782" y="2310"/>
                  </a:moveTo>
                  <a:cubicBezTo>
                    <a:pt x="18818" y="1230"/>
                    <a:pt x="16855" y="150"/>
                    <a:pt x="13418" y="15"/>
                  </a:cubicBezTo>
                  <a:cubicBezTo>
                    <a:pt x="9982" y="-120"/>
                    <a:pt x="5073" y="690"/>
                    <a:pt x="2373" y="1770"/>
                  </a:cubicBezTo>
                  <a:cubicBezTo>
                    <a:pt x="-327" y="2850"/>
                    <a:pt x="-818" y="4200"/>
                    <a:pt x="1391" y="6090"/>
                  </a:cubicBezTo>
                  <a:cubicBezTo>
                    <a:pt x="3600" y="7980"/>
                    <a:pt x="8509" y="10410"/>
                    <a:pt x="11946" y="12165"/>
                  </a:cubicBezTo>
                  <a:cubicBezTo>
                    <a:pt x="15382" y="13920"/>
                    <a:pt x="17346" y="15000"/>
                    <a:pt x="18573" y="16350"/>
                  </a:cubicBezTo>
                  <a:cubicBezTo>
                    <a:pt x="19800" y="17700"/>
                    <a:pt x="20291" y="19320"/>
                    <a:pt x="19309" y="20265"/>
                  </a:cubicBezTo>
                  <a:cubicBezTo>
                    <a:pt x="18327" y="21210"/>
                    <a:pt x="15873" y="21480"/>
                    <a:pt x="13418" y="21480"/>
                  </a:cubicBezTo>
                  <a:cubicBezTo>
                    <a:pt x="10964" y="21480"/>
                    <a:pt x="8509" y="21210"/>
                    <a:pt x="7527" y="18645"/>
                  </a:cubicBezTo>
                  <a:cubicBezTo>
                    <a:pt x="6546" y="16080"/>
                    <a:pt x="7037" y="11220"/>
                    <a:pt x="7527" y="6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8481112" y="4515859"/>
              <a:ext cx="97738" cy="28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58" fill="norm" stroke="1" extrusionOk="0">
                  <a:moveTo>
                    <a:pt x="8812" y="0"/>
                  </a:moveTo>
                  <a:cubicBezTo>
                    <a:pt x="6055" y="3546"/>
                    <a:pt x="3298" y="7093"/>
                    <a:pt x="1689" y="10397"/>
                  </a:cubicBezTo>
                  <a:cubicBezTo>
                    <a:pt x="81" y="13701"/>
                    <a:pt x="-379" y="16764"/>
                    <a:pt x="310" y="18618"/>
                  </a:cubicBezTo>
                  <a:cubicBezTo>
                    <a:pt x="1000" y="20472"/>
                    <a:pt x="2838" y="21116"/>
                    <a:pt x="4906" y="21358"/>
                  </a:cubicBezTo>
                  <a:cubicBezTo>
                    <a:pt x="6974" y="21600"/>
                    <a:pt x="9272" y="21439"/>
                    <a:pt x="12030" y="20472"/>
                  </a:cubicBezTo>
                  <a:cubicBezTo>
                    <a:pt x="14787" y="19504"/>
                    <a:pt x="18004" y="17731"/>
                    <a:pt x="21221" y="15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8445500" y="4622590"/>
              <a:ext cx="177800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514" y="15434"/>
                    <a:pt x="1029" y="9750"/>
                    <a:pt x="3343" y="5771"/>
                  </a:cubicBezTo>
                  <a:cubicBezTo>
                    <a:pt x="5657" y="1792"/>
                    <a:pt x="9771" y="-482"/>
                    <a:pt x="13114" y="86"/>
                  </a:cubicBezTo>
                  <a:cubicBezTo>
                    <a:pt x="16457" y="655"/>
                    <a:pt x="19029" y="4065"/>
                    <a:pt x="21600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8610600" y="4639403"/>
              <a:ext cx="133350" cy="151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2258"/>
                  </a:moveTo>
                  <a:cubicBezTo>
                    <a:pt x="1714" y="1666"/>
                    <a:pt x="3429" y="1075"/>
                    <a:pt x="4971" y="1370"/>
                  </a:cubicBezTo>
                  <a:cubicBezTo>
                    <a:pt x="6514" y="1666"/>
                    <a:pt x="7886" y="2850"/>
                    <a:pt x="8914" y="5661"/>
                  </a:cubicBezTo>
                  <a:cubicBezTo>
                    <a:pt x="9943" y="8472"/>
                    <a:pt x="10629" y="12910"/>
                    <a:pt x="10457" y="16017"/>
                  </a:cubicBezTo>
                  <a:cubicBezTo>
                    <a:pt x="10286" y="19124"/>
                    <a:pt x="9257" y="20899"/>
                    <a:pt x="8229" y="21195"/>
                  </a:cubicBezTo>
                  <a:cubicBezTo>
                    <a:pt x="7200" y="21491"/>
                    <a:pt x="6171" y="20307"/>
                    <a:pt x="6343" y="16757"/>
                  </a:cubicBezTo>
                  <a:cubicBezTo>
                    <a:pt x="6514" y="13206"/>
                    <a:pt x="7886" y="7288"/>
                    <a:pt x="9429" y="4033"/>
                  </a:cubicBezTo>
                  <a:cubicBezTo>
                    <a:pt x="10971" y="779"/>
                    <a:pt x="12686" y="187"/>
                    <a:pt x="14743" y="39"/>
                  </a:cubicBezTo>
                  <a:cubicBezTo>
                    <a:pt x="16800" y="-109"/>
                    <a:pt x="19200" y="187"/>
                    <a:pt x="21600" y="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8709761" y="4655559"/>
              <a:ext cx="104678" cy="12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0985" fill="norm" stroke="1" extrusionOk="0">
                  <a:moveTo>
                    <a:pt x="11694" y="0"/>
                  </a:moveTo>
                  <a:cubicBezTo>
                    <a:pt x="9617" y="343"/>
                    <a:pt x="7540" y="686"/>
                    <a:pt x="5256" y="2914"/>
                  </a:cubicBezTo>
                  <a:cubicBezTo>
                    <a:pt x="2971" y="5143"/>
                    <a:pt x="479" y="9257"/>
                    <a:pt x="63" y="12857"/>
                  </a:cubicBezTo>
                  <a:cubicBezTo>
                    <a:pt x="-352" y="16457"/>
                    <a:pt x="1310" y="19543"/>
                    <a:pt x="4217" y="20571"/>
                  </a:cubicBezTo>
                  <a:cubicBezTo>
                    <a:pt x="7125" y="21600"/>
                    <a:pt x="11279" y="20571"/>
                    <a:pt x="14186" y="19029"/>
                  </a:cubicBezTo>
                  <a:cubicBezTo>
                    <a:pt x="17094" y="17486"/>
                    <a:pt x="18756" y="15429"/>
                    <a:pt x="19794" y="13543"/>
                  </a:cubicBezTo>
                  <a:cubicBezTo>
                    <a:pt x="20833" y="11657"/>
                    <a:pt x="21248" y="9943"/>
                    <a:pt x="17925" y="8400"/>
                  </a:cubicBezTo>
                  <a:cubicBezTo>
                    <a:pt x="14602" y="6857"/>
                    <a:pt x="7540" y="5486"/>
                    <a:pt x="479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6813550" y="4973324"/>
              <a:ext cx="1803400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6900"/>
                  </a:moveTo>
                  <a:cubicBezTo>
                    <a:pt x="710" y="11700"/>
                    <a:pt x="1420" y="16500"/>
                    <a:pt x="2244" y="18900"/>
                  </a:cubicBezTo>
                  <a:cubicBezTo>
                    <a:pt x="3068" y="21300"/>
                    <a:pt x="4006" y="21300"/>
                    <a:pt x="4906" y="18900"/>
                  </a:cubicBezTo>
                  <a:cubicBezTo>
                    <a:pt x="5806" y="16500"/>
                    <a:pt x="6668" y="11700"/>
                    <a:pt x="7606" y="9300"/>
                  </a:cubicBezTo>
                  <a:cubicBezTo>
                    <a:pt x="8544" y="6900"/>
                    <a:pt x="9558" y="6900"/>
                    <a:pt x="10585" y="5700"/>
                  </a:cubicBezTo>
                  <a:cubicBezTo>
                    <a:pt x="11611" y="4500"/>
                    <a:pt x="12651" y="2100"/>
                    <a:pt x="13665" y="900"/>
                  </a:cubicBezTo>
                  <a:cubicBezTo>
                    <a:pt x="14679" y="-300"/>
                    <a:pt x="15668" y="-300"/>
                    <a:pt x="16783" y="900"/>
                  </a:cubicBezTo>
                  <a:cubicBezTo>
                    <a:pt x="17899" y="2100"/>
                    <a:pt x="19141" y="4500"/>
                    <a:pt x="19965" y="6900"/>
                  </a:cubicBezTo>
                  <a:cubicBezTo>
                    <a:pt x="20789" y="9300"/>
                    <a:pt x="21194" y="11700"/>
                    <a:pt x="21600" y="14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731000" y="6008109"/>
              <a:ext cx="4076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800"/>
                  </a:moveTo>
                  <a:cubicBezTo>
                    <a:pt x="370" y="18400"/>
                    <a:pt x="740" y="20000"/>
                    <a:pt x="1138" y="20800"/>
                  </a:cubicBezTo>
                  <a:cubicBezTo>
                    <a:pt x="1536" y="21600"/>
                    <a:pt x="1963" y="21600"/>
                    <a:pt x="2406" y="20800"/>
                  </a:cubicBezTo>
                  <a:cubicBezTo>
                    <a:pt x="2849" y="20000"/>
                    <a:pt x="3308" y="18400"/>
                    <a:pt x="3768" y="16800"/>
                  </a:cubicBezTo>
                  <a:cubicBezTo>
                    <a:pt x="4228" y="15200"/>
                    <a:pt x="4688" y="13600"/>
                    <a:pt x="5108" y="12000"/>
                  </a:cubicBezTo>
                  <a:cubicBezTo>
                    <a:pt x="5529" y="10400"/>
                    <a:pt x="5910" y="8800"/>
                    <a:pt x="6325" y="7600"/>
                  </a:cubicBezTo>
                  <a:cubicBezTo>
                    <a:pt x="6740" y="6400"/>
                    <a:pt x="7189" y="5600"/>
                    <a:pt x="7637" y="4800"/>
                  </a:cubicBezTo>
                  <a:cubicBezTo>
                    <a:pt x="8086" y="4000"/>
                    <a:pt x="8535" y="3200"/>
                    <a:pt x="9000" y="2400"/>
                  </a:cubicBezTo>
                  <a:cubicBezTo>
                    <a:pt x="9465" y="1600"/>
                    <a:pt x="9948" y="800"/>
                    <a:pt x="10436" y="400"/>
                  </a:cubicBezTo>
                  <a:cubicBezTo>
                    <a:pt x="10923" y="0"/>
                    <a:pt x="11417" y="0"/>
                    <a:pt x="11837" y="0"/>
                  </a:cubicBezTo>
                  <a:cubicBezTo>
                    <a:pt x="12258" y="0"/>
                    <a:pt x="12606" y="0"/>
                    <a:pt x="12948" y="400"/>
                  </a:cubicBezTo>
                  <a:cubicBezTo>
                    <a:pt x="13290" y="800"/>
                    <a:pt x="13626" y="1600"/>
                    <a:pt x="13974" y="2400"/>
                  </a:cubicBezTo>
                  <a:cubicBezTo>
                    <a:pt x="14321" y="3200"/>
                    <a:pt x="14680" y="4000"/>
                    <a:pt x="15028" y="4800"/>
                  </a:cubicBezTo>
                  <a:cubicBezTo>
                    <a:pt x="15376" y="5600"/>
                    <a:pt x="15712" y="6400"/>
                    <a:pt x="16049" y="7200"/>
                  </a:cubicBezTo>
                  <a:cubicBezTo>
                    <a:pt x="16385" y="8000"/>
                    <a:pt x="16721" y="8800"/>
                    <a:pt x="17131" y="9600"/>
                  </a:cubicBezTo>
                  <a:cubicBezTo>
                    <a:pt x="17540" y="10400"/>
                    <a:pt x="18022" y="11200"/>
                    <a:pt x="18460" y="12000"/>
                  </a:cubicBezTo>
                  <a:cubicBezTo>
                    <a:pt x="18897" y="12800"/>
                    <a:pt x="19290" y="13600"/>
                    <a:pt x="19772" y="14800"/>
                  </a:cubicBezTo>
                  <a:cubicBezTo>
                    <a:pt x="20254" y="16000"/>
                    <a:pt x="20826" y="17600"/>
                    <a:pt x="21146" y="18800"/>
                  </a:cubicBezTo>
                  <a:cubicBezTo>
                    <a:pt x="21465" y="20000"/>
                    <a:pt x="21533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7969297" y="5971897"/>
              <a:ext cx="125671" cy="12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0694" fill="norm" stroke="1" extrusionOk="0">
                  <a:moveTo>
                    <a:pt x="11677" y="5079"/>
                  </a:moveTo>
                  <a:cubicBezTo>
                    <a:pt x="11677" y="3279"/>
                    <a:pt x="11677" y="1479"/>
                    <a:pt x="10792" y="579"/>
                  </a:cubicBezTo>
                  <a:cubicBezTo>
                    <a:pt x="9907" y="-321"/>
                    <a:pt x="8136" y="-321"/>
                    <a:pt x="6189" y="1659"/>
                  </a:cubicBezTo>
                  <a:cubicBezTo>
                    <a:pt x="4241" y="3639"/>
                    <a:pt x="2117" y="7599"/>
                    <a:pt x="1054" y="10479"/>
                  </a:cubicBezTo>
                  <a:cubicBezTo>
                    <a:pt x="-8" y="13359"/>
                    <a:pt x="-8" y="15159"/>
                    <a:pt x="700" y="16599"/>
                  </a:cubicBezTo>
                  <a:cubicBezTo>
                    <a:pt x="1408" y="18039"/>
                    <a:pt x="2825" y="19119"/>
                    <a:pt x="6012" y="18219"/>
                  </a:cubicBezTo>
                  <a:cubicBezTo>
                    <a:pt x="9199" y="17319"/>
                    <a:pt x="14156" y="14439"/>
                    <a:pt x="16812" y="12099"/>
                  </a:cubicBezTo>
                  <a:cubicBezTo>
                    <a:pt x="19468" y="9759"/>
                    <a:pt x="19822" y="7959"/>
                    <a:pt x="19999" y="6159"/>
                  </a:cubicBezTo>
                  <a:cubicBezTo>
                    <a:pt x="20176" y="4359"/>
                    <a:pt x="20176" y="2559"/>
                    <a:pt x="19290" y="1299"/>
                  </a:cubicBezTo>
                  <a:cubicBezTo>
                    <a:pt x="18405" y="39"/>
                    <a:pt x="16635" y="-681"/>
                    <a:pt x="13448" y="1659"/>
                  </a:cubicBezTo>
                  <a:cubicBezTo>
                    <a:pt x="10261" y="3999"/>
                    <a:pt x="5658" y="9399"/>
                    <a:pt x="3533" y="12999"/>
                  </a:cubicBezTo>
                  <a:cubicBezTo>
                    <a:pt x="1408" y="16599"/>
                    <a:pt x="1763" y="18399"/>
                    <a:pt x="2825" y="19479"/>
                  </a:cubicBezTo>
                  <a:cubicBezTo>
                    <a:pt x="3887" y="20559"/>
                    <a:pt x="5658" y="20919"/>
                    <a:pt x="8136" y="20559"/>
                  </a:cubicBezTo>
                  <a:cubicBezTo>
                    <a:pt x="10615" y="20199"/>
                    <a:pt x="13802" y="19119"/>
                    <a:pt x="16104" y="16959"/>
                  </a:cubicBezTo>
                  <a:cubicBezTo>
                    <a:pt x="18405" y="14799"/>
                    <a:pt x="19822" y="11559"/>
                    <a:pt x="19999" y="9219"/>
                  </a:cubicBezTo>
                  <a:cubicBezTo>
                    <a:pt x="20176" y="6879"/>
                    <a:pt x="19113" y="5439"/>
                    <a:pt x="17520" y="4899"/>
                  </a:cubicBezTo>
                  <a:cubicBezTo>
                    <a:pt x="15927" y="4359"/>
                    <a:pt x="13802" y="4719"/>
                    <a:pt x="10969" y="6519"/>
                  </a:cubicBezTo>
                  <a:cubicBezTo>
                    <a:pt x="8136" y="8319"/>
                    <a:pt x="4595" y="11559"/>
                    <a:pt x="2471" y="14079"/>
                  </a:cubicBezTo>
                  <a:cubicBezTo>
                    <a:pt x="346" y="16599"/>
                    <a:pt x="-362" y="18399"/>
                    <a:pt x="169" y="19299"/>
                  </a:cubicBezTo>
                  <a:cubicBezTo>
                    <a:pt x="700" y="20199"/>
                    <a:pt x="2471" y="20199"/>
                    <a:pt x="5127" y="19479"/>
                  </a:cubicBezTo>
                  <a:cubicBezTo>
                    <a:pt x="7782" y="18759"/>
                    <a:pt x="11323" y="17319"/>
                    <a:pt x="13802" y="15879"/>
                  </a:cubicBezTo>
                  <a:cubicBezTo>
                    <a:pt x="16281" y="14439"/>
                    <a:pt x="17697" y="12999"/>
                    <a:pt x="18582" y="11019"/>
                  </a:cubicBezTo>
                  <a:cubicBezTo>
                    <a:pt x="19468" y="9039"/>
                    <a:pt x="19822" y="6519"/>
                    <a:pt x="19113" y="5439"/>
                  </a:cubicBezTo>
                  <a:cubicBezTo>
                    <a:pt x="18405" y="4359"/>
                    <a:pt x="16635" y="4719"/>
                    <a:pt x="15218" y="5619"/>
                  </a:cubicBezTo>
                  <a:cubicBezTo>
                    <a:pt x="13802" y="6519"/>
                    <a:pt x="12740" y="7959"/>
                    <a:pt x="12208" y="9579"/>
                  </a:cubicBezTo>
                  <a:cubicBezTo>
                    <a:pt x="11677" y="11199"/>
                    <a:pt x="11677" y="12999"/>
                    <a:pt x="12563" y="13899"/>
                  </a:cubicBezTo>
                  <a:cubicBezTo>
                    <a:pt x="13448" y="14799"/>
                    <a:pt x="15218" y="14799"/>
                    <a:pt x="16812" y="14079"/>
                  </a:cubicBezTo>
                  <a:cubicBezTo>
                    <a:pt x="18405" y="13359"/>
                    <a:pt x="19822" y="11919"/>
                    <a:pt x="20530" y="10299"/>
                  </a:cubicBezTo>
                  <a:cubicBezTo>
                    <a:pt x="21238" y="8679"/>
                    <a:pt x="21238" y="6879"/>
                    <a:pt x="20176" y="6159"/>
                  </a:cubicBezTo>
                  <a:cubicBezTo>
                    <a:pt x="19113" y="5439"/>
                    <a:pt x="16989" y="5799"/>
                    <a:pt x="15041" y="6879"/>
                  </a:cubicBezTo>
                  <a:cubicBezTo>
                    <a:pt x="13094" y="7959"/>
                    <a:pt x="11323" y="9759"/>
                    <a:pt x="10615" y="11559"/>
                  </a:cubicBezTo>
                  <a:cubicBezTo>
                    <a:pt x="9907" y="13359"/>
                    <a:pt x="10261" y="15159"/>
                    <a:pt x="11323" y="16059"/>
                  </a:cubicBezTo>
                  <a:cubicBezTo>
                    <a:pt x="12386" y="16959"/>
                    <a:pt x="14156" y="16959"/>
                    <a:pt x="15395" y="16599"/>
                  </a:cubicBezTo>
                  <a:cubicBezTo>
                    <a:pt x="16635" y="16239"/>
                    <a:pt x="17343" y="15519"/>
                    <a:pt x="18051" y="14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8023537" y="5735059"/>
              <a:ext cx="174314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600" fill="norm" stroke="1" extrusionOk="0">
                  <a:moveTo>
                    <a:pt x="21176" y="0"/>
                  </a:moveTo>
                  <a:cubicBezTo>
                    <a:pt x="19890" y="0"/>
                    <a:pt x="18605" y="0"/>
                    <a:pt x="17062" y="409"/>
                  </a:cubicBezTo>
                  <a:cubicBezTo>
                    <a:pt x="15519" y="818"/>
                    <a:pt x="13719" y="1636"/>
                    <a:pt x="11019" y="3436"/>
                  </a:cubicBezTo>
                  <a:cubicBezTo>
                    <a:pt x="8319" y="5236"/>
                    <a:pt x="4719" y="8018"/>
                    <a:pt x="2533" y="10391"/>
                  </a:cubicBezTo>
                  <a:cubicBezTo>
                    <a:pt x="347" y="12764"/>
                    <a:pt x="-424" y="14727"/>
                    <a:pt x="219" y="16323"/>
                  </a:cubicBezTo>
                  <a:cubicBezTo>
                    <a:pt x="862" y="17918"/>
                    <a:pt x="2919" y="19145"/>
                    <a:pt x="5233" y="19964"/>
                  </a:cubicBezTo>
                  <a:cubicBezTo>
                    <a:pt x="7547" y="20782"/>
                    <a:pt x="10119" y="21191"/>
                    <a:pt x="126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9473693" y="5996732"/>
              <a:ext cx="103239" cy="8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279" fill="norm" stroke="1" extrusionOk="0">
                  <a:moveTo>
                    <a:pt x="14359" y="7393"/>
                  </a:moveTo>
                  <a:cubicBezTo>
                    <a:pt x="14359" y="4822"/>
                    <a:pt x="14359" y="2250"/>
                    <a:pt x="13279" y="965"/>
                  </a:cubicBezTo>
                  <a:cubicBezTo>
                    <a:pt x="12199" y="-321"/>
                    <a:pt x="10039" y="-321"/>
                    <a:pt x="7879" y="965"/>
                  </a:cubicBezTo>
                  <a:cubicBezTo>
                    <a:pt x="5719" y="2250"/>
                    <a:pt x="3559" y="4822"/>
                    <a:pt x="2263" y="7650"/>
                  </a:cubicBezTo>
                  <a:cubicBezTo>
                    <a:pt x="967" y="10479"/>
                    <a:pt x="535" y="13565"/>
                    <a:pt x="1399" y="15622"/>
                  </a:cubicBezTo>
                  <a:cubicBezTo>
                    <a:pt x="2263" y="17679"/>
                    <a:pt x="4423" y="18708"/>
                    <a:pt x="6583" y="18965"/>
                  </a:cubicBezTo>
                  <a:cubicBezTo>
                    <a:pt x="8743" y="19222"/>
                    <a:pt x="10903" y="18708"/>
                    <a:pt x="12847" y="17422"/>
                  </a:cubicBezTo>
                  <a:cubicBezTo>
                    <a:pt x="14791" y="16136"/>
                    <a:pt x="16519" y="14079"/>
                    <a:pt x="17383" y="11765"/>
                  </a:cubicBezTo>
                  <a:cubicBezTo>
                    <a:pt x="18247" y="9450"/>
                    <a:pt x="18247" y="6879"/>
                    <a:pt x="15439" y="5593"/>
                  </a:cubicBezTo>
                  <a:cubicBezTo>
                    <a:pt x="12631" y="4308"/>
                    <a:pt x="7015" y="4308"/>
                    <a:pt x="3775" y="5593"/>
                  </a:cubicBezTo>
                  <a:cubicBezTo>
                    <a:pt x="535" y="6879"/>
                    <a:pt x="-329" y="9450"/>
                    <a:pt x="103" y="11508"/>
                  </a:cubicBezTo>
                  <a:cubicBezTo>
                    <a:pt x="535" y="13565"/>
                    <a:pt x="2263" y="15108"/>
                    <a:pt x="4207" y="15879"/>
                  </a:cubicBezTo>
                  <a:cubicBezTo>
                    <a:pt x="6151" y="16650"/>
                    <a:pt x="8311" y="16650"/>
                    <a:pt x="10255" y="15622"/>
                  </a:cubicBezTo>
                  <a:cubicBezTo>
                    <a:pt x="12199" y="14593"/>
                    <a:pt x="13927" y="12536"/>
                    <a:pt x="13927" y="10736"/>
                  </a:cubicBezTo>
                  <a:cubicBezTo>
                    <a:pt x="13927" y="8936"/>
                    <a:pt x="12199" y="7393"/>
                    <a:pt x="10255" y="6879"/>
                  </a:cubicBezTo>
                  <a:cubicBezTo>
                    <a:pt x="8311" y="6365"/>
                    <a:pt x="6151" y="6879"/>
                    <a:pt x="6151" y="7650"/>
                  </a:cubicBezTo>
                  <a:cubicBezTo>
                    <a:pt x="6151" y="8422"/>
                    <a:pt x="8311" y="9450"/>
                    <a:pt x="10471" y="9965"/>
                  </a:cubicBezTo>
                  <a:cubicBezTo>
                    <a:pt x="12631" y="10479"/>
                    <a:pt x="14791" y="10479"/>
                    <a:pt x="16951" y="10222"/>
                  </a:cubicBezTo>
                  <a:cubicBezTo>
                    <a:pt x="19111" y="9965"/>
                    <a:pt x="21271" y="9450"/>
                    <a:pt x="21055" y="8679"/>
                  </a:cubicBezTo>
                  <a:cubicBezTo>
                    <a:pt x="20839" y="7908"/>
                    <a:pt x="18247" y="6879"/>
                    <a:pt x="15223" y="6622"/>
                  </a:cubicBezTo>
                  <a:cubicBezTo>
                    <a:pt x="12199" y="6365"/>
                    <a:pt x="8743" y="6879"/>
                    <a:pt x="6583" y="8422"/>
                  </a:cubicBezTo>
                  <a:cubicBezTo>
                    <a:pt x="4423" y="9965"/>
                    <a:pt x="3559" y="12536"/>
                    <a:pt x="4423" y="14593"/>
                  </a:cubicBezTo>
                  <a:cubicBezTo>
                    <a:pt x="5287" y="16650"/>
                    <a:pt x="7879" y="18193"/>
                    <a:pt x="10687" y="19222"/>
                  </a:cubicBezTo>
                  <a:cubicBezTo>
                    <a:pt x="13495" y="20250"/>
                    <a:pt x="16519" y="20765"/>
                    <a:pt x="19543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9448800" y="5773159"/>
              <a:ext cx="9286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0" y="0"/>
                  </a:moveTo>
                  <a:cubicBezTo>
                    <a:pt x="6240" y="2618"/>
                    <a:pt x="12480" y="5236"/>
                    <a:pt x="16320" y="7621"/>
                  </a:cubicBezTo>
                  <a:cubicBezTo>
                    <a:pt x="20160" y="10005"/>
                    <a:pt x="21600" y="12156"/>
                    <a:pt x="20880" y="13979"/>
                  </a:cubicBezTo>
                  <a:cubicBezTo>
                    <a:pt x="20160" y="15803"/>
                    <a:pt x="17280" y="17299"/>
                    <a:pt x="13440" y="18514"/>
                  </a:cubicBezTo>
                  <a:cubicBezTo>
                    <a:pt x="9600" y="19730"/>
                    <a:pt x="4800" y="206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7816320" y="6375058"/>
              <a:ext cx="203730" cy="16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18" fill="norm" stroke="1" extrusionOk="0">
                  <a:moveTo>
                    <a:pt x="8072" y="8595"/>
                  </a:moveTo>
                  <a:cubicBezTo>
                    <a:pt x="8518" y="7192"/>
                    <a:pt x="8963" y="5789"/>
                    <a:pt x="9186" y="4387"/>
                  </a:cubicBezTo>
                  <a:cubicBezTo>
                    <a:pt x="9408" y="2984"/>
                    <a:pt x="9408" y="1582"/>
                    <a:pt x="8852" y="740"/>
                  </a:cubicBezTo>
                  <a:cubicBezTo>
                    <a:pt x="8295" y="-101"/>
                    <a:pt x="7181" y="-382"/>
                    <a:pt x="5734" y="740"/>
                  </a:cubicBezTo>
                  <a:cubicBezTo>
                    <a:pt x="4287" y="1862"/>
                    <a:pt x="2505" y="4387"/>
                    <a:pt x="1392" y="6491"/>
                  </a:cubicBezTo>
                  <a:cubicBezTo>
                    <a:pt x="278" y="8595"/>
                    <a:pt x="-167" y="10278"/>
                    <a:pt x="56" y="12382"/>
                  </a:cubicBezTo>
                  <a:cubicBezTo>
                    <a:pt x="278" y="14486"/>
                    <a:pt x="1169" y="17010"/>
                    <a:pt x="2171" y="18132"/>
                  </a:cubicBezTo>
                  <a:cubicBezTo>
                    <a:pt x="3173" y="19254"/>
                    <a:pt x="4287" y="18974"/>
                    <a:pt x="5511" y="17431"/>
                  </a:cubicBezTo>
                  <a:cubicBezTo>
                    <a:pt x="6736" y="15888"/>
                    <a:pt x="8072" y="13083"/>
                    <a:pt x="8963" y="10979"/>
                  </a:cubicBezTo>
                  <a:cubicBezTo>
                    <a:pt x="9854" y="8875"/>
                    <a:pt x="10299" y="7473"/>
                    <a:pt x="10744" y="7613"/>
                  </a:cubicBezTo>
                  <a:cubicBezTo>
                    <a:pt x="11190" y="7753"/>
                    <a:pt x="11635" y="9436"/>
                    <a:pt x="12860" y="11821"/>
                  </a:cubicBezTo>
                  <a:cubicBezTo>
                    <a:pt x="14085" y="14205"/>
                    <a:pt x="16089" y="17291"/>
                    <a:pt x="17647" y="18974"/>
                  </a:cubicBezTo>
                  <a:cubicBezTo>
                    <a:pt x="19206" y="20657"/>
                    <a:pt x="20320" y="20937"/>
                    <a:pt x="21433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9264650" y="6306559"/>
              <a:ext cx="138479" cy="316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46" fill="norm" stroke="1" extrusionOk="0">
                  <a:moveTo>
                    <a:pt x="8836" y="0"/>
                  </a:moveTo>
                  <a:cubicBezTo>
                    <a:pt x="7527" y="4032"/>
                    <a:pt x="6218" y="8064"/>
                    <a:pt x="5236" y="11016"/>
                  </a:cubicBezTo>
                  <a:cubicBezTo>
                    <a:pt x="4255" y="13968"/>
                    <a:pt x="3600" y="15840"/>
                    <a:pt x="3273" y="17136"/>
                  </a:cubicBezTo>
                  <a:cubicBezTo>
                    <a:pt x="2945" y="18432"/>
                    <a:pt x="2945" y="19152"/>
                    <a:pt x="3273" y="19152"/>
                  </a:cubicBezTo>
                  <a:cubicBezTo>
                    <a:pt x="3600" y="19152"/>
                    <a:pt x="4255" y="18432"/>
                    <a:pt x="5891" y="17280"/>
                  </a:cubicBezTo>
                  <a:cubicBezTo>
                    <a:pt x="7527" y="16128"/>
                    <a:pt x="10145" y="14544"/>
                    <a:pt x="12436" y="13680"/>
                  </a:cubicBezTo>
                  <a:cubicBezTo>
                    <a:pt x="14727" y="12816"/>
                    <a:pt x="16691" y="12672"/>
                    <a:pt x="18164" y="12888"/>
                  </a:cubicBezTo>
                  <a:cubicBezTo>
                    <a:pt x="19636" y="13104"/>
                    <a:pt x="20618" y="13680"/>
                    <a:pt x="21109" y="14472"/>
                  </a:cubicBezTo>
                  <a:cubicBezTo>
                    <a:pt x="21600" y="15264"/>
                    <a:pt x="21600" y="16272"/>
                    <a:pt x="20291" y="17352"/>
                  </a:cubicBezTo>
                  <a:cubicBezTo>
                    <a:pt x="18982" y="18432"/>
                    <a:pt x="16364" y="19584"/>
                    <a:pt x="14236" y="20304"/>
                  </a:cubicBezTo>
                  <a:cubicBezTo>
                    <a:pt x="12109" y="21024"/>
                    <a:pt x="10473" y="21312"/>
                    <a:pt x="8182" y="21456"/>
                  </a:cubicBezTo>
                  <a:cubicBezTo>
                    <a:pt x="5891" y="21600"/>
                    <a:pt x="2945" y="21600"/>
                    <a:pt x="1473" y="21240"/>
                  </a:cubicBezTo>
                  <a:cubicBezTo>
                    <a:pt x="0" y="20880"/>
                    <a:pt x="0" y="20160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7216721" y="7231457"/>
              <a:ext cx="128907" cy="63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531" fill="norm" stroke="1" extrusionOk="0">
                  <a:moveTo>
                    <a:pt x="16209" y="3507"/>
                  </a:moveTo>
                  <a:cubicBezTo>
                    <a:pt x="17951" y="2720"/>
                    <a:pt x="19693" y="1934"/>
                    <a:pt x="20564" y="1361"/>
                  </a:cubicBezTo>
                  <a:cubicBezTo>
                    <a:pt x="21435" y="789"/>
                    <a:pt x="21435" y="432"/>
                    <a:pt x="20564" y="217"/>
                  </a:cubicBezTo>
                  <a:cubicBezTo>
                    <a:pt x="19693" y="3"/>
                    <a:pt x="17951" y="-69"/>
                    <a:pt x="15164" y="74"/>
                  </a:cubicBezTo>
                  <a:cubicBezTo>
                    <a:pt x="12377" y="217"/>
                    <a:pt x="8545" y="575"/>
                    <a:pt x="5409" y="1648"/>
                  </a:cubicBezTo>
                  <a:cubicBezTo>
                    <a:pt x="2274" y="2720"/>
                    <a:pt x="-165" y="4508"/>
                    <a:pt x="9" y="6225"/>
                  </a:cubicBezTo>
                  <a:cubicBezTo>
                    <a:pt x="183" y="7942"/>
                    <a:pt x="2970" y="9587"/>
                    <a:pt x="6803" y="11482"/>
                  </a:cubicBezTo>
                  <a:cubicBezTo>
                    <a:pt x="10635" y="13377"/>
                    <a:pt x="15512" y="15523"/>
                    <a:pt x="17429" y="17025"/>
                  </a:cubicBezTo>
                  <a:cubicBezTo>
                    <a:pt x="19345" y="18527"/>
                    <a:pt x="18300" y="19385"/>
                    <a:pt x="16209" y="19993"/>
                  </a:cubicBezTo>
                  <a:cubicBezTo>
                    <a:pt x="14119" y="20601"/>
                    <a:pt x="10983" y="20959"/>
                    <a:pt x="8545" y="21173"/>
                  </a:cubicBezTo>
                  <a:cubicBezTo>
                    <a:pt x="6106" y="21388"/>
                    <a:pt x="4364" y="21459"/>
                    <a:pt x="2622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7151837" y="7998395"/>
              <a:ext cx="182413" cy="10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677" fill="norm" stroke="1" extrusionOk="0">
                  <a:moveTo>
                    <a:pt x="13203" y="14994"/>
                  </a:moveTo>
                  <a:cubicBezTo>
                    <a:pt x="11465" y="9810"/>
                    <a:pt x="9727" y="4626"/>
                    <a:pt x="8113" y="2034"/>
                  </a:cubicBezTo>
                  <a:cubicBezTo>
                    <a:pt x="6499" y="-558"/>
                    <a:pt x="5010" y="-558"/>
                    <a:pt x="3644" y="1386"/>
                  </a:cubicBezTo>
                  <a:cubicBezTo>
                    <a:pt x="2279" y="3330"/>
                    <a:pt x="1037" y="7218"/>
                    <a:pt x="417" y="10242"/>
                  </a:cubicBezTo>
                  <a:cubicBezTo>
                    <a:pt x="-204" y="13266"/>
                    <a:pt x="-204" y="15426"/>
                    <a:pt x="913" y="17370"/>
                  </a:cubicBezTo>
                  <a:cubicBezTo>
                    <a:pt x="2030" y="19314"/>
                    <a:pt x="4265" y="21042"/>
                    <a:pt x="6499" y="20610"/>
                  </a:cubicBezTo>
                  <a:cubicBezTo>
                    <a:pt x="8734" y="20178"/>
                    <a:pt x="10968" y="17586"/>
                    <a:pt x="12458" y="14994"/>
                  </a:cubicBezTo>
                  <a:cubicBezTo>
                    <a:pt x="13948" y="12402"/>
                    <a:pt x="14693" y="9810"/>
                    <a:pt x="15065" y="9594"/>
                  </a:cubicBezTo>
                  <a:cubicBezTo>
                    <a:pt x="15437" y="9378"/>
                    <a:pt x="15437" y="11538"/>
                    <a:pt x="15810" y="13482"/>
                  </a:cubicBezTo>
                  <a:cubicBezTo>
                    <a:pt x="16182" y="15426"/>
                    <a:pt x="16927" y="17154"/>
                    <a:pt x="17920" y="18234"/>
                  </a:cubicBezTo>
                  <a:cubicBezTo>
                    <a:pt x="18913" y="19314"/>
                    <a:pt x="20155" y="19746"/>
                    <a:pt x="21396" y="20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7156450" y="6814559"/>
              <a:ext cx="138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945" y="0"/>
                  </a:moveTo>
                  <a:cubicBezTo>
                    <a:pt x="4255" y="5486"/>
                    <a:pt x="5564" y="10971"/>
                    <a:pt x="6218" y="14486"/>
                  </a:cubicBezTo>
                  <a:cubicBezTo>
                    <a:pt x="6873" y="18000"/>
                    <a:pt x="6873" y="19543"/>
                    <a:pt x="7036" y="19800"/>
                  </a:cubicBezTo>
                  <a:cubicBezTo>
                    <a:pt x="7200" y="20057"/>
                    <a:pt x="7527" y="19029"/>
                    <a:pt x="8018" y="17657"/>
                  </a:cubicBezTo>
                  <a:cubicBezTo>
                    <a:pt x="8509" y="16286"/>
                    <a:pt x="9164" y="14571"/>
                    <a:pt x="10145" y="13371"/>
                  </a:cubicBezTo>
                  <a:cubicBezTo>
                    <a:pt x="11127" y="12171"/>
                    <a:pt x="12436" y="11486"/>
                    <a:pt x="14073" y="11143"/>
                  </a:cubicBezTo>
                  <a:cubicBezTo>
                    <a:pt x="15709" y="10800"/>
                    <a:pt x="17673" y="10800"/>
                    <a:pt x="18982" y="11229"/>
                  </a:cubicBezTo>
                  <a:cubicBezTo>
                    <a:pt x="20291" y="11657"/>
                    <a:pt x="20945" y="12514"/>
                    <a:pt x="21273" y="13371"/>
                  </a:cubicBezTo>
                  <a:cubicBezTo>
                    <a:pt x="21600" y="14229"/>
                    <a:pt x="21600" y="15086"/>
                    <a:pt x="18000" y="16457"/>
                  </a:cubicBezTo>
                  <a:cubicBezTo>
                    <a:pt x="14400" y="17829"/>
                    <a:pt x="7200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7528665" y="7298231"/>
              <a:ext cx="83977" cy="4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441" fill="norm" stroke="1" extrusionOk="0">
                  <a:moveTo>
                    <a:pt x="16411" y="3423"/>
                  </a:moveTo>
                  <a:cubicBezTo>
                    <a:pt x="17991" y="2897"/>
                    <a:pt x="19572" y="2370"/>
                    <a:pt x="20362" y="1738"/>
                  </a:cubicBezTo>
                  <a:cubicBezTo>
                    <a:pt x="21152" y="1105"/>
                    <a:pt x="21152" y="368"/>
                    <a:pt x="19835" y="104"/>
                  </a:cubicBezTo>
                  <a:cubicBezTo>
                    <a:pt x="18518" y="-159"/>
                    <a:pt x="15884" y="52"/>
                    <a:pt x="12459" y="1000"/>
                  </a:cubicBezTo>
                  <a:cubicBezTo>
                    <a:pt x="9035" y="1948"/>
                    <a:pt x="4820" y="3634"/>
                    <a:pt x="2450" y="5952"/>
                  </a:cubicBezTo>
                  <a:cubicBezTo>
                    <a:pt x="79" y="8270"/>
                    <a:pt x="-448" y="11221"/>
                    <a:pt x="342" y="13749"/>
                  </a:cubicBezTo>
                  <a:cubicBezTo>
                    <a:pt x="1132" y="16278"/>
                    <a:pt x="3240" y="18385"/>
                    <a:pt x="3503" y="19597"/>
                  </a:cubicBezTo>
                  <a:cubicBezTo>
                    <a:pt x="3767" y="20809"/>
                    <a:pt x="2186" y="21125"/>
                    <a:pt x="606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7467600" y="7544809"/>
              <a:ext cx="165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6364"/>
                    <a:pt x="554" y="11127"/>
                    <a:pt x="2631" y="7855"/>
                  </a:cubicBezTo>
                  <a:cubicBezTo>
                    <a:pt x="4708" y="4582"/>
                    <a:pt x="8585" y="3273"/>
                    <a:pt x="12046" y="2291"/>
                  </a:cubicBezTo>
                  <a:cubicBezTo>
                    <a:pt x="15508" y="1309"/>
                    <a:pt x="18554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7656300" y="7374307"/>
              <a:ext cx="97051" cy="32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20" fill="norm" stroke="1" extrusionOk="0">
                  <a:moveTo>
                    <a:pt x="21072" y="1192"/>
                  </a:moveTo>
                  <a:cubicBezTo>
                    <a:pt x="19234" y="635"/>
                    <a:pt x="17395" y="77"/>
                    <a:pt x="15327" y="8"/>
                  </a:cubicBezTo>
                  <a:cubicBezTo>
                    <a:pt x="13259" y="-62"/>
                    <a:pt x="10961" y="356"/>
                    <a:pt x="8204" y="1819"/>
                  </a:cubicBezTo>
                  <a:cubicBezTo>
                    <a:pt x="5446" y="3283"/>
                    <a:pt x="2229" y="5791"/>
                    <a:pt x="851" y="8926"/>
                  </a:cubicBezTo>
                  <a:cubicBezTo>
                    <a:pt x="-528" y="12062"/>
                    <a:pt x="-68" y="15824"/>
                    <a:pt x="1081" y="18054"/>
                  </a:cubicBezTo>
                  <a:cubicBezTo>
                    <a:pt x="2229" y="20284"/>
                    <a:pt x="4068" y="20981"/>
                    <a:pt x="6366" y="21259"/>
                  </a:cubicBezTo>
                  <a:cubicBezTo>
                    <a:pt x="8663" y="21538"/>
                    <a:pt x="11421" y="21399"/>
                    <a:pt x="14178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7740650" y="7519476"/>
              <a:ext cx="152400" cy="156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0" y="3402"/>
                  </a:moveTo>
                  <a:cubicBezTo>
                    <a:pt x="0" y="1981"/>
                    <a:pt x="0" y="560"/>
                    <a:pt x="750" y="133"/>
                  </a:cubicBezTo>
                  <a:cubicBezTo>
                    <a:pt x="1500" y="-293"/>
                    <a:pt x="3000" y="275"/>
                    <a:pt x="4800" y="2265"/>
                  </a:cubicBezTo>
                  <a:cubicBezTo>
                    <a:pt x="6600" y="4254"/>
                    <a:pt x="8700" y="7665"/>
                    <a:pt x="9300" y="10791"/>
                  </a:cubicBezTo>
                  <a:cubicBezTo>
                    <a:pt x="9900" y="13918"/>
                    <a:pt x="9000" y="16760"/>
                    <a:pt x="7950" y="18607"/>
                  </a:cubicBezTo>
                  <a:cubicBezTo>
                    <a:pt x="6900" y="20454"/>
                    <a:pt x="5700" y="21307"/>
                    <a:pt x="4950" y="21023"/>
                  </a:cubicBezTo>
                  <a:cubicBezTo>
                    <a:pt x="4200" y="20739"/>
                    <a:pt x="3900" y="19318"/>
                    <a:pt x="4500" y="17044"/>
                  </a:cubicBezTo>
                  <a:cubicBezTo>
                    <a:pt x="5100" y="14770"/>
                    <a:pt x="6600" y="11644"/>
                    <a:pt x="7950" y="9512"/>
                  </a:cubicBezTo>
                  <a:cubicBezTo>
                    <a:pt x="9300" y="7381"/>
                    <a:pt x="10500" y="6244"/>
                    <a:pt x="11700" y="5249"/>
                  </a:cubicBezTo>
                  <a:cubicBezTo>
                    <a:pt x="12900" y="4254"/>
                    <a:pt x="14100" y="3402"/>
                    <a:pt x="14550" y="4254"/>
                  </a:cubicBezTo>
                  <a:cubicBezTo>
                    <a:pt x="15000" y="5107"/>
                    <a:pt x="14700" y="7665"/>
                    <a:pt x="14550" y="10081"/>
                  </a:cubicBezTo>
                  <a:cubicBezTo>
                    <a:pt x="14400" y="12496"/>
                    <a:pt x="14400" y="14770"/>
                    <a:pt x="15600" y="15907"/>
                  </a:cubicBezTo>
                  <a:cubicBezTo>
                    <a:pt x="16800" y="17044"/>
                    <a:pt x="19200" y="17044"/>
                    <a:pt x="21600" y="17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7962899" y="7411459"/>
              <a:ext cx="9865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5" h="21600" fill="norm" stroke="1" extrusionOk="0">
                  <a:moveTo>
                    <a:pt x="2592" y="0"/>
                  </a:moveTo>
                  <a:cubicBezTo>
                    <a:pt x="7776" y="1584"/>
                    <a:pt x="12960" y="3168"/>
                    <a:pt x="16416" y="5184"/>
                  </a:cubicBezTo>
                  <a:cubicBezTo>
                    <a:pt x="19872" y="7200"/>
                    <a:pt x="21600" y="9648"/>
                    <a:pt x="18576" y="12456"/>
                  </a:cubicBezTo>
                  <a:cubicBezTo>
                    <a:pt x="15552" y="15264"/>
                    <a:pt x="7776" y="18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8172449" y="762100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8289701" y="7317160"/>
              <a:ext cx="409799" cy="42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35" fill="norm" stroke="1" extrusionOk="0">
                  <a:moveTo>
                    <a:pt x="5857" y="15517"/>
                  </a:moveTo>
                  <a:cubicBezTo>
                    <a:pt x="5746" y="14987"/>
                    <a:pt x="5634" y="14458"/>
                    <a:pt x="5412" y="13928"/>
                  </a:cubicBezTo>
                  <a:cubicBezTo>
                    <a:pt x="5189" y="13399"/>
                    <a:pt x="4855" y="12870"/>
                    <a:pt x="4020" y="13028"/>
                  </a:cubicBezTo>
                  <a:cubicBezTo>
                    <a:pt x="3185" y="13187"/>
                    <a:pt x="1849" y="14034"/>
                    <a:pt x="1069" y="14987"/>
                  </a:cubicBezTo>
                  <a:cubicBezTo>
                    <a:pt x="290" y="15940"/>
                    <a:pt x="67" y="16999"/>
                    <a:pt x="12" y="17846"/>
                  </a:cubicBezTo>
                  <a:cubicBezTo>
                    <a:pt x="-44" y="18693"/>
                    <a:pt x="67" y="19328"/>
                    <a:pt x="1014" y="19540"/>
                  </a:cubicBezTo>
                  <a:cubicBezTo>
                    <a:pt x="1960" y="19752"/>
                    <a:pt x="3742" y="19540"/>
                    <a:pt x="5412" y="18111"/>
                  </a:cubicBezTo>
                  <a:cubicBezTo>
                    <a:pt x="7082" y="16681"/>
                    <a:pt x="8641" y="14034"/>
                    <a:pt x="9643" y="11228"/>
                  </a:cubicBezTo>
                  <a:cubicBezTo>
                    <a:pt x="10645" y="8423"/>
                    <a:pt x="11090" y="5458"/>
                    <a:pt x="11313" y="3711"/>
                  </a:cubicBezTo>
                  <a:cubicBezTo>
                    <a:pt x="11535" y="1964"/>
                    <a:pt x="11535" y="1434"/>
                    <a:pt x="11368" y="958"/>
                  </a:cubicBezTo>
                  <a:cubicBezTo>
                    <a:pt x="11201" y="481"/>
                    <a:pt x="10867" y="58"/>
                    <a:pt x="10422" y="5"/>
                  </a:cubicBezTo>
                  <a:cubicBezTo>
                    <a:pt x="9977" y="-48"/>
                    <a:pt x="9420" y="270"/>
                    <a:pt x="8808" y="1805"/>
                  </a:cubicBezTo>
                  <a:cubicBezTo>
                    <a:pt x="8195" y="3340"/>
                    <a:pt x="7527" y="6093"/>
                    <a:pt x="7193" y="8476"/>
                  </a:cubicBezTo>
                  <a:cubicBezTo>
                    <a:pt x="6859" y="10858"/>
                    <a:pt x="6859" y="12870"/>
                    <a:pt x="6859" y="14193"/>
                  </a:cubicBezTo>
                  <a:cubicBezTo>
                    <a:pt x="6859" y="15517"/>
                    <a:pt x="6859" y="16152"/>
                    <a:pt x="7082" y="16681"/>
                  </a:cubicBezTo>
                  <a:cubicBezTo>
                    <a:pt x="7304" y="17211"/>
                    <a:pt x="7750" y="17634"/>
                    <a:pt x="8195" y="17634"/>
                  </a:cubicBezTo>
                  <a:cubicBezTo>
                    <a:pt x="8641" y="17634"/>
                    <a:pt x="9086" y="17211"/>
                    <a:pt x="9698" y="16258"/>
                  </a:cubicBezTo>
                  <a:cubicBezTo>
                    <a:pt x="10311" y="15305"/>
                    <a:pt x="11090" y="13823"/>
                    <a:pt x="11647" y="12870"/>
                  </a:cubicBezTo>
                  <a:cubicBezTo>
                    <a:pt x="12203" y="11917"/>
                    <a:pt x="12537" y="11493"/>
                    <a:pt x="12871" y="11546"/>
                  </a:cubicBezTo>
                  <a:cubicBezTo>
                    <a:pt x="13205" y="11599"/>
                    <a:pt x="13540" y="12128"/>
                    <a:pt x="13818" y="13452"/>
                  </a:cubicBezTo>
                  <a:cubicBezTo>
                    <a:pt x="14096" y="14776"/>
                    <a:pt x="14319" y="16893"/>
                    <a:pt x="14263" y="18270"/>
                  </a:cubicBezTo>
                  <a:cubicBezTo>
                    <a:pt x="14208" y="19646"/>
                    <a:pt x="13874" y="20281"/>
                    <a:pt x="13428" y="20758"/>
                  </a:cubicBezTo>
                  <a:cubicBezTo>
                    <a:pt x="12983" y="21234"/>
                    <a:pt x="12426" y="21552"/>
                    <a:pt x="12148" y="21393"/>
                  </a:cubicBezTo>
                  <a:cubicBezTo>
                    <a:pt x="11869" y="21234"/>
                    <a:pt x="11869" y="20599"/>
                    <a:pt x="12426" y="19170"/>
                  </a:cubicBezTo>
                  <a:cubicBezTo>
                    <a:pt x="12983" y="17740"/>
                    <a:pt x="14096" y="15517"/>
                    <a:pt x="14820" y="14193"/>
                  </a:cubicBezTo>
                  <a:cubicBezTo>
                    <a:pt x="15544" y="12870"/>
                    <a:pt x="15878" y="12446"/>
                    <a:pt x="16267" y="12076"/>
                  </a:cubicBezTo>
                  <a:cubicBezTo>
                    <a:pt x="16657" y="11705"/>
                    <a:pt x="17102" y="11387"/>
                    <a:pt x="17047" y="11493"/>
                  </a:cubicBezTo>
                  <a:cubicBezTo>
                    <a:pt x="16991" y="11599"/>
                    <a:pt x="16434" y="12128"/>
                    <a:pt x="15989" y="13134"/>
                  </a:cubicBezTo>
                  <a:cubicBezTo>
                    <a:pt x="15544" y="14140"/>
                    <a:pt x="15210" y="15623"/>
                    <a:pt x="15599" y="16734"/>
                  </a:cubicBezTo>
                  <a:cubicBezTo>
                    <a:pt x="15989" y="17846"/>
                    <a:pt x="17102" y="18587"/>
                    <a:pt x="18216" y="19170"/>
                  </a:cubicBezTo>
                  <a:cubicBezTo>
                    <a:pt x="19329" y="19752"/>
                    <a:pt x="20443" y="20176"/>
                    <a:pt x="21556" y="2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9080500" y="7767059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8997950" y="7532109"/>
              <a:ext cx="298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5" y="16200"/>
                    <a:pt x="10111" y="10800"/>
                    <a:pt x="13711" y="7200"/>
                  </a:cubicBezTo>
                  <a:cubicBezTo>
                    <a:pt x="17311" y="3600"/>
                    <a:pt x="1945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9029700" y="7735309"/>
              <a:ext cx="279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5840"/>
                    <a:pt x="9818" y="10080"/>
                    <a:pt x="13418" y="6480"/>
                  </a:cubicBezTo>
                  <a:cubicBezTo>
                    <a:pt x="17018" y="2880"/>
                    <a:pt x="1930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9681217" y="7289163"/>
              <a:ext cx="129935" cy="397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0891" fill="norm" stroke="1" extrusionOk="0">
                  <a:moveTo>
                    <a:pt x="3441" y="12445"/>
                  </a:moveTo>
                  <a:cubicBezTo>
                    <a:pt x="2429" y="13448"/>
                    <a:pt x="1417" y="14450"/>
                    <a:pt x="910" y="16454"/>
                  </a:cubicBezTo>
                  <a:cubicBezTo>
                    <a:pt x="404" y="18458"/>
                    <a:pt x="404" y="21464"/>
                    <a:pt x="235" y="20796"/>
                  </a:cubicBezTo>
                  <a:cubicBezTo>
                    <a:pt x="67" y="20128"/>
                    <a:pt x="-271" y="15786"/>
                    <a:pt x="404" y="12000"/>
                  </a:cubicBezTo>
                  <a:cubicBezTo>
                    <a:pt x="1079" y="8215"/>
                    <a:pt x="2767" y="4986"/>
                    <a:pt x="4285" y="3037"/>
                  </a:cubicBezTo>
                  <a:cubicBezTo>
                    <a:pt x="5804" y="1089"/>
                    <a:pt x="7154" y="421"/>
                    <a:pt x="8673" y="142"/>
                  </a:cubicBezTo>
                  <a:cubicBezTo>
                    <a:pt x="10192" y="-136"/>
                    <a:pt x="11879" y="-25"/>
                    <a:pt x="13904" y="643"/>
                  </a:cubicBezTo>
                  <a:cubicBezTo>
                    <a:pt x="15929" y="1311"/>
                    <a:pt x="18292" y="2536"/>
                    <a:pt x="19642" y="3872"/>
                  </a:cubicBezTo>
                  <a:cubicBezTo>
                    <a:pt x="20991" y="5208"/>
                    <a:pt x="21329" y="6656"/>
                    <a:pt x="19135" y="7936"/>
                  </a:cubicBezTo>
                  <a:cubicBezTo>
                    <a:pt x="16941" y="9217"/>
                    <a:pt x="12217" y="10330"/>
                    <a:pt x="8842" y="10942"/>
                  </a:cubicBezTo>
                  <a:cubicBezTo>
                    <a:pt x="5467" y="11555"/>
                    <a:pt x="3441" y="11666"/>
                    <a:pt x="1417" y="11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9819324" y="7500359"/>
              <a:ext cx="150177" cy="19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96" fill="norm" stroke="1" extrusionOk="0">
                  <a:moveTo>
                    <a:pt x="585" y="6139"/>
                  </a:moveTo>
                  <a:cubicBezTo>
                    <a:pt x="285" y="4775"/>
                    <a:pt x="-15" y="3411"/>
                    <a:pt x="585" y="2728"/>
                  </a:cubicBezTo>
                  <a:cubicBezTo>
                    <a:pt x="1185" y="2046"/>
                    <a:pt x="2685" y="2046"/>
                    <a:pt x="3885" y="2501"/>
                  </a:cubicBezTo>
                  <a:cubicBezTo>
                    <a:pt x="5085" y="2956"/>
                    <a:pt x="5985" y="3865"/>
                    <a:pt x="7035" y="6366"/>
                  </a:cubicBezTo>
                  <a:cubicBezTo>
                    <a:pt x="8085" y="8867"/>
                    <a:pt x="9285" y="12960"/>
                    <a:pt x="8835" y="15802"/>
                  </a:cubicBezTo>
                  <a:cubicBezTo>
                    <a:pt x="8385" y="18644"/>
                    <a:pt x="6285" y="20236"/>
                    <a:pt x="4485" y="20918"/>
                  </a:cubicBezTo>
                  <a:cubicBezTo>
                    <a:pt x="2685" y="21600"/>
                    <a:pt x="1185" y="21373"/>
                    <a:pt x="435" y="20122"/>
                  </a:cubicBezTo>
                  <a:cubicBezTo>
                    <a:pt x="-315" y="18872"/>
                    <a:pt x="-315" y="16598"/>
                    <a:pt x="2235" y="13187"/>
                  </a:cubicBezTo>
                  <a:cubicBezTo>
                    <a:pt x="4785" y="9777"/>
                    <a:pt x="9885" y="5229"/>
                    <a:pt x="13485" y="2842"/>
                  </a:cubicBezTo>
                  <a:cubicBezTo>
                    <a:pt x="17085" y="455"/>
                    <a:pt x="19185" y="227"/>
                    <a:pt x="212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0093167" y="7327772"/>
              <a:ext cx="136684" cy="35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11" fill="norm" stroke="1" extrusionOk="0">
                  <a:moveTo>
                    <a:pt x="20152" y="2398"/>
                  </a:moveTo>
                  <a:cubicBezTo>
                    <a:pt x="20152" y="1492"/>
                    <a:pt x="20152" y="587"/>
                    <a:pt x="19334" y="199"/>
                  </a:cubicBezTo>
                  <a:cubicBezTo>
                    <a:pt x="18516" y="-189"/>
                    <a:pt x="16879" y="-60"/>
                    <a:pt x="14425" y="1040"/>
                  </a:cubicBezTo>
                  <a:cubicBezTo>
                    <a:pt x="11970" y="2139"/>
                    <a:pt x="8698" y="4209"/>
                    <a:pt x="5916" y="6795"/>
                  </a:cubicBezTo>
                  <a:cubicBezTo>
                    <a:pt x="3134" y="9382"/>
                    <a:pt x="843" y="12486"/>
                    <a:pt x="189" y="14879"/>
                  </a:cubicBezTo>
                  <a:cubicBezTo>
                    <a:pt x="-466" y="17272"/>
                    <a:pt x="516" y="18954"/>
                    <a:pt x="4279" y="19924"/>
                  </a:cubicBezTo>
                  <a:cubicBezTo>
                    <a:pt x="8043" y="20894"/>
                    <a:pt x="14589" y="21152"/>
                    <a:pt x="21134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10286999" y="7411459"/>
              <a:ext cx="1270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2850"/>
                    <a:pt x="4320" y="5700"/>
                    <a:pt x="7920" y="9300"/>
                  </a:cubicBezTo>
                  <a:cubicBezTo>
                    <a:pt x="11520" y="12900"/>
                    <a:pt x="16560" y="17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10253589" y="7411459"/>
              <a:ext cx="19851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21324" y="0"/>
                  </a:moveTo>
                  <a:cubicBezTo>
                    <a:pt x="16777" y="3150"/>
                    <a:pt x="12229" y="6300"/>
                    <a:pt x="8591" y="9525"/>
                  </a:cubicBezTo>
                  <a:cubicBezTo>
                    <a:pt x="4953" y="12750"/>
                    <a:pt x="2225" y="16050"/>
                    <a:pt x="975" y="18075"/>
                  </a:cubicBezTo>
                  <a:cubicBezTo>
                    <a:pt x="-276" y="20100"/>
                    <a:pt x="-49" y="20850"/>
                    <a:pt x="1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10528770" y="7409799"/>
              <a:ext cx="228131" cy="27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00" fill="norm" stroke="1" extrusionOk="0">
                  <a:moveTo>
                    <a:pt x="21556" y="130"/>
                  </a:moveTo>
                  <a:cubicBezTo>
                    <a:pt x="19556" y="-35"/>
                    <a:pt x="17556" y="-200"/>
                    <a:pt x="15356" y="707"/>
                  </a:cubicBezTo>
                  <a:cubicBezTo>
                    <a:pt x="13156" y="1614"/>
                    <a:pt x="10756" y="3592"/>
                    <a:pt x="8256" y="6148"/>
                  </a:cubicBezTo>
                  <a:cubicBezTo>
                    <a:pt x="5756" y="8704"/>
                    <a:pt x="3156" y="11837"/>
                    <a:pt x="1756" y="13815"/>
                  </a:cubicBezTo>
                  <a:cubicBezTo>
                    <a:pt x="356" y="15794"/>
                    <a:pt x="156" y="16618"/>
                    <a:pt x="56" y="17525"/>
                  </a:cubicBezTo>
                  <a:cubicBezTo>
                    <a:pt x="-44" y="18432"/>
                    <a:pt x="-44" y="19421"/>
                    <a:pt x="356" y="20163"/>
                  </a:cubicBezTo>
                  <a:cubicBezTo>
                    <a:pt x="756" y="20905"/>
                    <a:pt x="1556" y="21400"/>
                    <a:pt x="4556" y="21400"/>
                  </a:cubicBezTo>
                  <a:cubicBezTo>
                    <a:pt x="7556" y="21400"/>
                    <a:pt x="12756" y="20905"/>
                    <a:pt x="17956" y="20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0566400" y="7557509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4400"/>
                    <a:pt x="11421" y="7200"/>
                    <a:pt x="15021" y="3600"/>
                  </a:cubicBezTo>
                  <a:cubicBezTo>
                    <a:pt x="18621" y="0"/>
                    <a:pt x="201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0946826" y="7387543"/>
              <a:ext cx="191075" cy="27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85" fill="norm" stroke="1" extrusionOk="0">
                  <a:moveTo>
                    <a:pt x="21194" y="1358"/>
                  </a:moveTo>
                  <a:cubicBezTo>
                    <a:pt x="20255" y="867"/>
                    <a:pt x="19316" y="376"/>
                    <a:pt x="18259" y="130"/>
                  </a:cubicBezTo>
                  <a:cubicBezTo>
                    <a:pt x="17203" y="-115"/>
                    <a:pt x="16029" y="-115"/>
                    <a:pt x="13798" y="1030"/>
                  </a:cubicBezTo>
                  <a:cubicBezTo>
                    <a:pt x="11568" y="2176"/>
                    <a:pt x="8281" y="4467"/>
                    <a:pt x="5581" y="6921"/>
                  </a:cubicBezTo>
                  <a:cubicBezTo>
                    <a:pt x="2881" y="9376"/>
                    <a:pt x="768" y="11994"/>
                    <a:pt x="181" y="14367"/>
                  </a:cubicBezTo>
                  <a:cubicBezTo>
                    <a:pt x="-406" y="16740"/>
                    <a:pt x="533" y="18867"/>
                    <a:pt x="1590" y="20012"/>
                  </a:cubicBezTo>
                  <a:cubicBezTo>
                    <a:pt x="2646" y="21158"/>
                    <a:pt x="3820" y="21321"/>
                    <a:pt x="4994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1054483" y="7491798"/>
              <a:ext cx="185017" cy="12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896" fill="norm" stroke="1" extrusionOk="0">
                  <a:moveTo>
                    <a:pt x="19030" y="6856"/>
                  </a:moveTo>
                  <a:cubicBezTo>
                    <a:pt x="18787" y="5056"/>
                    <a:pt x="18544" y="3256"/>
                    <a:pt x="17331" y="1816"/>
                  </a:cubicBezTo>
                  <a:cubicBezTo>
                    <a:pt x="16117" y="376"/>
                    <a:pt x="13933" y="-704"/>
                    <a:pt x="11263" y="556"/>
                  </a:cubicBezTo>
                  <a:cubicBezTo>
                    <a:pt x="8594" y="1816"/>
                    <a:pt x="5439" y="5416"/>
                    <a:pt x="3497" y="7936"/>
                  </a:cubicBezTo>
                  <a:cubicBezTo>
                    <a:pt x="1556" y="10456"/>
                    <a:pt x="827" y="11896"/>
                    <a:pt x="342" y="13516"/>
                  </a:cubicBezTo>
                  <a:cubicBezTo>
                    <a:pt x="-143" y="15136"/>
                    <a:pt x="-386" y="16936"/>
                    <a:pt x="1556" y="17836"/>
                  </a:cubicBezTo>
                  <a:cubicBezTo>
                    <a:pt x="3497" y="18736"/>
                    <a:pt x="7623" y="18736"/>
                    <a:pt x="10171" y="18196"/>
                  </a:cubicBezTo>
                  <a:cubicBezTo>
                    <a:pt x="12720" y="17656"/>
                    <a:pt x="13690" y="16576"/>
                    <a:pt x="14783" y="15676"/>
                  </a:cubicBezTo>
                  <a:cubicBezTo>
                    <a:pt x="15875" y="14776"/>
                    <a:pt x="17088" y="14056"/>
                    <a:pt x="18180" y="14956"/>
                  </a:cubicBezTo>
                  <a:cubicBezTo>
                    <a:pt x="19272" y="15856"/>
                    <a:pt x="20243" y="18376"/>
                    <a:pt x="21214" y="2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1214099" y="7678159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85"/>
                    <a:pt x="14400" y="9969"/>
                    <a:pt x="10800" y="13569"/>
                  </a:cubicBezTo>
                  <a:cubicBezTo>
                    <a:pt x="7200" y="17169"/>
                    <a:pt x="360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1455500" y="7386059"/>
              <a:ext cx="188284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14389" y="0"/>
                  </a:moveTo>
                  <a:cubicBezTo>
                    <a:pt x="11509" y="5953"/>
                    <a:pt x="8629" y="11906"/>
                    <a:pt x="6709" y="15477"/>
                  </a:cubicBezTo>
                  <a:cubicBezTo>
                    <a:pt x="4789" y="19049"/>
                    <a:pt x="3829" y="20239"/>
                    <a:pt x="3829" y="20494"/>
                  </a:cubicBezTo>
                  <a:cubicBezTo>
                    <a:pt x="3829" y="20750"/>
                    <a:pt x="4789" y="20069"/>
                    <a:pt x="6709" y="18879"/>
                  </a:cubicBezTo>
                  <a:cubicBezTo>
                    <a:pt x="8629" y="17688"/>
                    <a:pt x="11509" y="15987"/>
                    <a:pt x="13549" y="14967"/>
                  </a:cubicBezTo>
                  <a:cubicBezTo>
                    <a:pt x="15589" y="13946"/>
                    <a:pt x="16789" y="13606"/>
                    <a:pt x="17869" y="13691"/>
                  </a:cubicBezTo>
                  <a:cubicBezTo>
                    <a:pt x="18949" y="13776"/>
                    <a:pt x="19909" y="14287"/>
                    <a:pt x="20509" y="14967"/>
                  </a:cubicBezTo>
                  <a:cubicBezTo>
                    <a:pt x="21109" y="15647"/>
                    <a:pt x="21349" y="16498"/>
                    <a:pt x="21349" y="17348"/>
                  </a:cubicBezTo>
                  <a:cubicBezTo>
                    <a:pt x="21349" y="18198"/>
                    <a:pt x="21109" y="19049"/>
                    <a:pt x="19549" y="19899"/>
                  </a:cubicBezTo>
                  <a:cubicBezTo>
                    <a:pt x="17989" y="20750"/>
                    <a:pt x="15109" y="21600"/>
                    <a:pt x="11749" y="21600"/>
                  </a:cubicBezTo>
                  <a:cubicBezTo>
                    <a:pt x="8389" y="21600"/>
                    <a:pt x="4549" y="20750"/>
                    <a:pt x="2389" y="19899"/>
                  </a:cubicBezTo>
                  <a:cubicBezTo>
                    <a:pt x="229" y="19049"/>
                    <a:pt x="-251" y="18198"/>
                    <a:pt x="109" y="17433"/>
                  </a:cubicBezTo>
                  <a:cubicBezTo>
                    <a:pt x="469" y="16668"/>
                    <a:pt x="1669" y="15987"/>
                    <a:pt x="2869" y="15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1734800" y="7392772"/>
              <a:ext cx="91216" cy="28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14" fill="norm" stroke="1" extrusionOk="0">
                  <a:moveTo>
                    <a:pt x="7364" y="449"/>
                  </a:moveTo>
                  <a:cubicBezTo>
                    <a:pt x="10309" y="132"/>
                    <a:pt x="13255" y="-186"/>
                    <a:pt x="15709" y="132"/>
                  </a:cubicBezTo>
                  <a:cubicBezTo>
                    <a:pt x="18164" y="449"/>
                    <a:pt x="20127" y="1402"/>
                    <a:pt x="20864" y="4102"/>
                  </a:cubicBezTo>
                  <a:cubicBezTo>
                    <a:pt x="21600" y="6802"/>
                    <a:pt x="21109" y="11249"/>
                    <a:pt x="17427" y="14426"/>
                  </a:cubicBezTo>
                  <a:cubicBezTo>
                    <a:pt x="13745" y="17602"/>
                    <a:pt x="6873" y="19508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1899899" y="7335259"/>
              <a:ext cx="11874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600" fill="norm" stroke="1" extrusionOk="0">
                  <a:moveTo>
                    <a:pt x="12290" y="0"/>
                  </a:moveTo>
                  <a:cubicBezTo>
                    <a:pt x="15641" y="2483"/>
                    <a:pt x="18993" y="4966"/>
                    <a:pt x="20297" y="8007"/>
                  </a:cubicBezTo>
                  <a:cubicBezTo>
                    <a:pt x="21600" y="11048"/>
                    <a:pt x="20855" y="14648"/>
                    <a:pt x="17131" y="17007"/>
                  </a:cubicBezTo>
                  <a:cubicBezTo>
                    <a:pt x="13407" y="19366"/>
                    <a:pt x="6703" y="204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4394200" y="5061959"/>
              <a:ext cx="203284" cy="191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72" fill="norm" stroke="1" extrusionOk="0">
                  <a:moveTo>
                    <a:pt x="18705" y="0"/>
                  </a:moveTo>
                  <a:cubicBezTo>
                    <a:pt x="19819" y="786"/>
                    <a:pt x="20932" y="1572"/>
                    <a:pt x="21266" y="2370"/>
                  </a:cubicBezTo>
                  <a:cubicBezTo>
                    <a:pt x="21600" y="3167"/>
                    <a:pt x="21155" y="3977"/>
                    <a:pt x="20932" y="4882"/>
                  </a:cubicBezTo>
                  <a:cubicBezTo>
                    <a:pt x="20709" y="5787"/>
                    <a:pt x="20709" y="6787"/>
                    <a:pt x="20487" y="7764"/>
                  </a:cubicBezTo>
                  <a:cubicBezTo>
                    <a:pt x="20264" y="8740"/>
                    <a:pt x="19819" y="9693"/>
                    <a:pt x="19151" y="10645"/>
                  </a:cubicBezTo>
                  <a:cubicBezTo>
                    <a:pt x="18482" y="11598"/>
                    <a:pt x="17592" y="12550"/>
                    <a:pt x="16478" y="13432"/>
                  </a:cubicBezTo>
                  <a:cubicBezTo>
                    <a:pt x="15365" y="14313"/>
                    <a:pt x="14029" y="15122"/>
                    <a:pt x="12136" y="15968"/>
                  </a:cubicBezTo>
                  <a:cubicBezTo>
                    <a:pt x="10243" y="16813"/>
                    <a:pt x="7794" y="17694"/>
                    <a:pt x="5678" y="18516"/>
                  </a:cubicBezTo>
                  <a:cubicBezTo>
                    <a:pt x="3563" y="19338"/>
                    <a:pt x="1781" y="20100"/>
                    <a:pt x="891" y="20540"/>
                  </a:cubicBezTo>
                  <a:cubicBezTo>
                    <a:pt x="0" y="20981"/>
                    <a:pt x="0" y="21100"/>
                    <a:pt x="0" y="21231"/>
                  </a:cubicBezTo>
                  <a:cubicBezTo>
                    <a:pt x="0" y="21362"/>
                    <a:pt x="0" y="21505"/>
                    <a:pt x="668" y="21552"/>
                  </a:cubicBezTo>
                  <a:cubicBezTo>
                    <a:pt x="1336" y="21600"/>
                    <a:pt x="2672" y="21552"/>
                    <a:pt x="4008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5029199" y="5138159"/>
              <a:ext cx="139701" cy="153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45" y="1101"/>
                    <a:pt x="20291" y="2202"/>
                    <a:pt x="19800" y="3332"/>
                  </a:cubicBezTo>
                  <a:cubicBezTo>
                    <a:pt x="19309" y="4463"/>
                    <a:pt x="18982" y="5623"/>
                    <a:pt x="18327" y="6724"/>
                  </a:cubicBezTo>
                  <a:cubicBezTo>
                    <a:pt x="17673" y="7825"/>
                    <a:pt x="16691" y="8866"/>
                    <a:pt x="15709" y="9893"/>
                  </a:cubicBezTo>
                  <a:cubicBezTo>
                    <a:pt x="14727" y="10919"/>
                    <a:pt x="13745" y="11931"/>
                    <a:pt x="12600" y="12987"/>
                  </a:cubicBezTo>
                  <a:cubicBezTo>
                    <a:pt x="11455" y="14043"/>
                    <a:pt x="10145" y="15144"/>
                    <a:pt x="8836" y="16274"/>
                  </a:cubicBezTo>
                  <a:cubicBezTo>
                    <a:pt x="7527" y="17405"/>
                    <a:pt x="6218" y="18565"/>
                    <a:pt x="4909" y="19398"/>
                  </a:cubicBezTo>
                  <a:cubicBezTo>
                    <a:pt x="3600" y="20231"/>
                    <a:pt x="2291" y="20737"/>
                    <a:pt x="1473" y="21079"/>
                  </a:cubicBezTo>
                  <a:cubicBezTo>
                    <a:pt x="655" y="21421"/>
                    <a:pt x="327" y="21600"/>
                    <a:pt x="164" y="21600"/>
                  </a:cubicBezTo>
                  <a:cubicBezTo>
                    <a:pt x="0" y="21600"/>
                    <a:pt x="0" y="21421"/>
                    <a:pt x="0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3945023" y="5551703"/>
              <a:ext cx="1588272" cy="8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07" fill="norm" stroke="1" extrusionOk="0">
                  <a:moveTo>
                    <a:pt x="494" y="21407"/>
                  </a:moveTo>
                  <a:cubicBezTo>
                    <a:pt x="351" y="20378"/>
                    <a:pt x="207" y="19350"/>
                    <a:pt x="107" y="17293"/>
                  </a:cubicBezTo>
                  <a:cubicBezTo>
                    <a:pt x="6" y="15236"/>
                    <a:pt x="-51" y="12150"/>
                    <a:pt x="64" y="10607"/>
                  </a:cubicBezTo>
                  <a:cubicBezTo>
                    <a:pt x="178" y="9064"/>
                    <a:pt x="465" y="9064"/>
                    <a:pt x="1225" y="9064"/>
                  </a:cubicBezTo>
                  <a:cubicBezTo>
                    <a:pt x="1986" y="9064"/>
                    <a:pt x="3219" y="9064"/>
                    <a:pt x="4424" y="8807"/>
                  </a:cubicBezTo>
                  <a:cubicBezTo>
                    <a:pt x="5629" y="8550"/>
                    <a:pt x="6805" y="8036"/>
                    <a:pt x="7981" y="7521"/>
                  </a:cubicBezTo>
                  <a:cubicBezTo>
                    <a:pt x="9157" y="7007"/>
                    <a:pt x="10333" y="6493"/>
                    <a:pt x="11509" y="6236"/>
                  </a:cubicBezTo>
                  <a:cubicBezTo>
                    <a:pt x="12685" y="5978"/>
                    <a:pt x="13861" y="5978"/>
                    <a:pt x="14994" y="5721"/>
                  </a:cubicBezTo>
                  <a:cubicBezTo>
                    <a:pt x="16127" y="5464"/>
                    <a:pt x="17218" y="4950"/>
                    <a:pt x="18236" y="3921"/>
                  </a:cubicBezTo>
                  <a:cubicBezTo>
                    <a:pt x="19254" y="2893"/>
                    <a:pt x="20201" y="1350"/>
                    <a:pt x="20746" y="578"/>
                  </a:cubicBezTo>
                  <a:cubicBezTo>
                    <a:pt x="21291" y="-193"/>
                    <a:pt x="21434" y="-193"/>
                    <a:pt x="21492" y="578"/>
                  </a:cubicBezTo>
                  <a:cubicBezTo>
                    <a:pt x="21549" y="1350"/>
                    <a:pt x="21520" y="2893"/>
                    <a:pt x="21492" y="4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3829050" y="6144353"/>
              <a:ext cx="1501548" cy="15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0146" fill="norm" stroke="1" extrusionOk="0">
                  <a:moveTo>
                    <a:pt x="0" y="4409"/>
                  </a:moveTo>
                  <a:cubicBezTo>
                    <a:pt x="851" y="4409"/>
                    <a:pt x="1701" y="4409"/>
                    <a:pt x="2689" y="7109"/>
                  </a:cubicBezTo>
                  <a:cubicBezTo>
                    <a:pt x="3676" y="9809"/>
                    <a:pt x="4800" y="15209"/>
                    <a:pt x="6015" y="17909"/>
                  </a:cubicBezTo>
                  <a:cubicBezTo>
                    <a:pt x="7230" y="20609"/>
                    <a:pt x="8537" y="20609"/>
                    <a:pt x="9813" y="19259"/>
                  </a:cubicBezTo>
                  <a:cubicBezTo>
                    <a:pt x="11089" y="17909"/>
                    <a:pt x="12334" y="15209"/>
                    <a:pt x="13534" y="13859"/>
                  </a:cubicBezTo>
                  <a:cubicBezTo>
                    <a:pt x="14734" y="12509"/>
                    <a:pt x="15889" y="12509"/>
                    <a:pt x="17104" y="11159"/>
                  </a:cubicBezTo>
                  <a:cubicBezTo>
                    <a:pt x="18319" y="9809"/>
                    <a:pt x="19595" y="7109"/>
                    <a:pt x="20385" y="4409"/>
                  </a:cubicBezTo>
                  <a:cubicBezTo>
                    <a:pt x="21175" y="1709"/>
                    <a:pt x="21478" y="-991"/>
                    <a:pt x="21539" y="359"/>
                  </a:cubicBezTo>
                  <a:cubicBezTo>
                    <a:pt x="21600" y="1709"/>
                    <a:pt x="21418" y="7109"/>
                    <a:pt x="21235" y="12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178300" y="7341609"/>
              <a:ext cx="1841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3" y="2291"/>
                    <a:pt x="4966" y="4582"/>
                    <a:pt x="7572" y="7527"/>
                  </a:cubicBezTo>
                  <a:cubicBezTo>
                    <a:pt x="10179" y="10473"/>
                    <a:pt x="12910" y="14073"/>
                    <a:pt x="15269" y="16527"/>
                  </a:cubicBezTo>
                  <a:cubicBezTo>
                    <a:pt x="17628" y="18982"/>
                    <a:pt x="19614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4195897" y="7347959"/>
              <a:ext cx="20465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21310" y="0"/>
                  </a:moveTo>
                  <a:cubicBezTo>
                    <a:pt x="17563" y="2400"/>
                    <a:pt x="13816" y="4800"/>
                    <a:pt x="10179" y="7694"/>
                  </a:cubicBezTo>
                  <a:cubicBezTo>
                    <a:pt x="6543" y="10588"/>
                    <a:pt x="3016" y="13976"/>
                    <a:pt x="1363" y="16376"/>
                  </a:cubicBezTo>
                  <a:cubicBezTo>
                    <a:pt x="-290" y="18776"/>
                    <a:pt x="-70" y="20188"/>
                    <a:pt x="1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4565650" y="7520589"/>
              <a:ext cx="508000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2880" y="13598"/>
                    <a:pt x="5760" y="6398"/>
                    <a:pt x="8640" y="2798"/>
                  </a:cubicBezTo>
                  <a:cubicBezTo>
                    <a:pt x="11520" y="-802"/>
                    <a:pt x="14400" y="-802"/>
                    <a:pt x="16560" y="2078"/>
                  </a:cubicBezTo>
                  <a:cubicBezTo>
                    <a:pt x="18720" y="4958"/>
                    <a:pt x="20160" y="10718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5060950" y="7458240"/>
              <a:ext cx="77694" cy="19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344" fill="norm" stroke="1" extrusionOk="0">
                  <a:moveTo>
                    <a:pt x="0" y="1138"/>
                  </a:moveTo>
                  <a:cubicBezTo>
                    <a:pt x="2842" y="441"/>
                    <a:pt x="5684" y="-256"/>
                    <a:pt x="9947" y="92"/>
                  </a:cubicBezTo>
                  <a:cubicBezTo>
                    <a:pt x="14211" y="441"/>
                    <a:pt x="19895" y="1834"/>
                    <a:pt x="20747" y="4621"/>
                  </a:cubicBezTo>
                  <a:cubicBezTo>
                    <a:pt x="21600" y="7409"/>
                    <a:pt x="17621" y="11589"/>
                    <a:pt x="14211" y="14609"/>
                  </a:cubicBezTo>
                  <a:cubicBezTo>
                    <a:pt x="10800" y="17628"/>
                    <a:pt x="7958" y="19486"/>
                    <a:pt x="5116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5584737" y="5938259"/>
              <a:ext cx="21916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190" y="21600"/>
                  </a:moveTo>
                  <a:cubicBezTo>
                    <a:pt x="1151" y="20057"/>
                    <a:pt x="113" y="18514"/>
                    <a:pt x="9" y="16971"/>
                  </a:cubicBezTo>
                  <a:cubicBezTo>
                    <a:pt x="-95" y="15429"/>
                    <a:pt x="736" y="13886"/>
                    <a:pt x="3020" y="12600"/>
                  </a:cubicBezTo>
                  <a:cubicBezTo>
                    <a:pt x="5305" y="11314"/>
                    <a:pt x="9043" y="10286"/>
                    <a:pt x="12367" y="8229"/>
                  </a:cubicBezTo>
                  <a:cubicBezTo>
                    <a:pt x="15690" y="6171"/>
                    <a:pt x="18597" y="3086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5588000" y="5766809"/>
              <a:ext cx="19984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0" y="0"/>
                  </a:moveTo>
                  <a:cubicBezTo>
                    <a:pt x="4547" y="3600"/>
                    <a:pt x="9095" y="7200"/>
                    <a:pt x="12392" y="10050"/>
                  </a:cubicBezTo>
                  <a:cubicBezTo>
                    <a:pt x="15688" y="12900"/>
                    <a:pt x="17735" y="15000"/>
                    <a:pt x="19099" y="16650"/>
                  </a:cubicBezTo>
                  <a:cubicBezTo>
                    <a:pt x="20463" y="18300"/>
                    <a:pt x="21145" y="19500"/>
                    <a:pt x="21373" y="20250"/>
                  </a:cubicBezTo>
                  <a:cubicBezTo>
                    <a:pt x="21600" y="21000"/>
                    <a:pt x="21373" y="21300"/>
                    <a:pt x="211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5784850" y="5906509"/>
              <a:ext cx="2413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684" y="17280"/>
                    <a:pt x="11368" y="21600"/>
                    <a:pt x="14968" y="19440"/>
                  </a:cubicBezTo>
                  <a:cubicBezTo>
                    <a:pt x="18568" y="17280"/>
                    <a:pt x="20084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5803899" y="5284209"/>
              <a:ext cx="51365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0" y="21600"/>
                  </a:moveTo>
                  <a:cubicBezTo>
                    <a:pt x="0" y="20515"/>
                    <a:pt x="0" y="19430"/>
                    <a:pt x="2160" y="17556"/>
                  </a:cubicBezTo>
                  <a:cubicBezTo>
                    <a:pt x="4320" y="15682"/>
                    <a:pt x="8640" y="13019"/>
                    <a:pt x="12528" y="10258"/>
                  </a:cubicBezTo>
                  <a:cubicBezTo>
                    <a:pt x="16416" y="7496"/>
                    <a:pt x="19872" y="4636"/>
                    <a:pt x="20736" y="2910"/>
                  </a:cubicBezTo>
                  <a:cubicBezTo>
                    <a:pt x="21600" y="1184"/>
                    <a:pt x="19872" y="592"/>
                    <a:pt x="181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5760300" y="5279577"/>
              <a:ext cx="145201" cy="9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19" fill="norm" stroke="1" extrusionOk="0">
                  <a:moveTo>
                    <a:pt x="9265" y="8071"/>
                  </a:moveTo>
                  <a:cubicBezTo>
                    <a:pt x="7700" y="8541"/>
                    <a:pt x="6135" y="9010"/>
                    <a:pt x="4883" y="10419"/>
                  </a:cubicBezTo>
                  <a:cubicBezTo>
                    <a:pt x="3631" y="11828"/>
                    <a:pt x="2691" y="14176"/>
                    <a:pt x="1909" y="16523"/>
                  </a:cubicBezTo>
                  <a:cubicBezTo>
                    <a:pt x="1126" y="18871"/>
                    <a:pt x="500" y="21219"/>
                    <a:pt x="187" y="21219"/>
                  </a:cubicBezTo>
                  <a:cubicBezTo>
                    <a:pt x="-126" y="21219"/>
                    <a:pt x="-126" y="18871"/>
                    <a:pt x="813" y="15349"/>
                  </a:cubicBezTo>
                  <a:cubicBezTo>
                    <a:pt x="1752" y="11828"/>
                    <a:pt x="3631" y="7132"/>
                    <a:pt x="5352" y="4080"/>
                  </a:cubicBezTo>
                  <a:cubicBezTo>
                    <a:pt x="7074" y="1028"/>
                    <a:pt x="8639" y="-381"/>
                    <a:pt x="10831" y="89"/>
                  </a:cubicBezTo>
                  <a:cubicBezTo>
                    <a:pt x="13022" y="558"/>
                    <a:pt x="15839" y="2906"/>
                    <a:pt x="17717" y="5958"/>
                  </a:cubicBezTo>
                  <a:cubicBezTo>
                    <a:pt x="19596" y="9010"/>
                    <a:pt x="20535" y="12767"/>
                    <a:pt x="21474" y="16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4489414" y="6167802"/>
              <a:ext cx="101636" cy="8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0613" fill="norm" stroke="1" extrusionOk="0">
                  <a:moveTo>
                    <a:pt x="3975" y="12719"/>
                  </a:moveTo>
                  <a:cubicBezTo>
                    <a:pt x="4416" y="10019"/>
                    <a:pt x="4857" y="7319"/>
                    <a:pt x="4416" y="7049"/>
                  </a:cubicBezTo>
                  <a:cubicBezTo>
                    <a:pt x="3975" y="6779"/>
                    <a:pt x="2653" y="8939"/>
                    <a:pt x="1551" y="11909"/>
                  </a:cubicBezTo>
                  <a:cubicBezTo>
                    <a:pt x="449" y="14879"/>
                    <a:pt x="-433" y="18659"/>
                    <a:pt x="228" y="20009"/>
                  </a:cubicBezTo>
                  <a:cubicBezTo>
                    <a:pt x="889" y="21359"/>
                    <a:pt x="3094" y="20279"/>
                    <a:pt x="5077" y="18389"/>
                  </a:cubicBezTo>
                  <a:cubicBezTo>
                    <a:pt x="7061" y="16499"/>
                    <a:pt x="8824" y="13799"/>
                    <a:pt x="10147" y="11099"/>
                  </a:cubicBezTo>
                  <a:cubicBezTo>
                    <a:pt x="11469" y="8399"/>
                    <a:pt x="12351" y="5699"/>
                    <a:pt x="11910" y="3539"/>
                  </a:cubicBezTo>
                  <a:cubicBezTo>
                    <a:pt x="11469" y="1379"/>
                    <a:pt x="9706" y="-241"/>
                    <a:pt x="7943" y="29"/>
                  </a:cubicBezTo>
                  <a:cubicBezTo>
                    <a:pt x="6179" y="299"/>
                    <a:pt x="4416" y="2459"/>
                    <a:pt x="2873" y="5429"/>
                  </a:cubicBezTo>
                  <a:cubicBezTo>
                    <a:pt x="1330" y="8399"/>
                    <a:pt x="8" y="12179"/>
                    <a:pt x="449" y="14609"/>
                  </a:cubicBezTo>
                  <a:cubicBezTo>
                    <a:pt x="889" y="17039"/>
                    <a:pt x="3094" y="18119"/>
                    <a:pt x="6400" y="18119"/>
                  </a:cubicBezTo>
                  <a:cubicBezTo>
                    <a:pt x="9706" y="18119"/>
                    <a:pt x="14114" y="17039"/>
                    <a:pt x="16979" y="15149"/>
                  </a:cubicBezTo>
                  <a:cubicBezTo>
                    <a:pt x="19845" y="13259"/>
                    <a:pt x="21167" y="10559"/>
                    <a:pt x="21167" y="8129"/>
                  </a:cubicBezTo>
                  <a:cubicBezTo>
                    <a:pt x="21167" y="5699"/>
                    <a:pt x="19845" y="3539"/>
                    <a:pt x="17640" y="2729"/>
                  </a:cubicBezTo>
                  <a:cubicBezTo>
                    <a:pt x="15436" y="1919"/>
                    <a:pt x="12351" y="2459"/>
                    <a:pt x="11028" y="4079"/>
                  </a:cubicBezTo>
                  <a:cubicBezTo>
                    <a:pt x="9706" y="5699"/>
                    <a:pt x="10147" y="8399"/>
                    <a:pt x="10587" y="1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4246933" y="6248672"/>
              <a:ext cx="242517" cy="14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75" fill="norm" stroke="1" extrusionOk="0">
                  <a:moveTo>
                    <a:pt x="11377" y="8687"/>
                  </a:moveTo>
                  <a:cubicBezTo>
                    <a:pt x="11377" y="7099"/>
                    <a:pt x="11377" y="5510"/>
                    <a:pt x="10344" y="3604"/>
                  </a:cubicBezTo>
                  <a:cubicBezTo>
                    <a:pt x="9311" y="1699"/>
                    <a:pt x="7245" y="-525"/>
                    <a:pt x="5461" y="110"/>
                  </a:cubicBezTo>
                  <a:cubicBezTo>
                    <a:pt x="3677" y="746"/>
                    <a:pt x="2174" y="4240"/>
                    <a:pt x="1235" y="7575"/>
                  </a:cubicBezTo>
                  <a:cubicBezTo>
                    <a:pt x="296" y="10910"/>
                    <a:pt x="-80" y="14087"/>
                    <a:pt x="14" y="16310"/>
                  </a:cubicBezTo>
                  <a:cubicBezTo>
                    <a:pt x="108" y="18534"/>
                    <a:pt x="671" y="19804"/>
                    <a:pt x="1798" y="19804"/>
                  </a:cubicBezTo>
                  <a:cubicBezTo>
                    <a:pt x="2925" y="19804"/>
                    <a:pt x="4616" y="18534"/>
                    <a:pt x="6024" y="15675"/>
                  </a:cubicBezTo>
                  <a:cubicBezTo>
                    <a:pt x="7433" y="12816"/>
                    <a:pt x="8560" y="8369"/>
                    <a:pt x="9405" y="7099"/>
                  </a:cubicBezTo>
                  <a:cubicBezTo>
                    <a:pt x="10250" y="5828"/>
                    <a:pt x="10814" y="7734"/>
                    <a:pt x="11753" y="10593"/>
                  </a:cubicBezTo>
                  <a:cubicBezTo>
                    <a:pt x="12692" y="13451"/>
                    <a:pt x="14007" y="17263"/>
                    <a:pt x="15697" y="19169"/>
                  </a:cubicBezTo>
                  <a:cubicBezTo>
                    <a:pt x="17388" y="21075"/>
                    <a:pt x="19454" y="21075"/>
                    <a:pt x="21520" y="2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5213350" y="6273678"/>
              <a:ext cx="120650" cy="201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5684" y="2145"/>
                  </a:moveTo>
                  <a:cubicBezTo>
                    <a:pt x="4926" y="1020"/>
                    <a:pt x="4168" y="-105"/>
                    <a:pt x="3789" y="7"/>
                  </a:cubicBezTo>
                  <a:cubicBezTo>
                    <a:pt x="3411" y="120"/>
                    <a:pt x="3411" y="1470"/>
                    <a:pt x="3600" y="4732"/>
                  </a:cubicBezTo>
                  <a:cubicBezTo>
                    <a:pt x="3789" y="7995"/>
                    <a:pt x="4168" y="13170"/>
                    <a:pt x="4358" y="16320"/>
                  </a:cubicBezTo>
                  <a:cubicBezTo>
                    <a:pt x="4547" y="19470"/>
                    <a:pt x="4547" y="20595"/>
                    <a:pt x="4737" y="20483"/>
                  </a:cubicBezTo>
                  <a:cubicBezTo>
                    <a:pt x="4926" y="20370"/>
                    <a:pt x="5305" y="19020"/>
                    <a:pt x="6632" y="17333"/>
                  </a:cubicBezTo>
                  <a:cubicBezTo>
                    <a:pt x="7958" y="15645"/>
                    <a:pt x="10232" y="13620"/>
                    <a:pt x="12505" y="12495"/>
                  </a:cubicBezTo>
                  <a:cubicBezTo>
                    <a:pt x="14779" y="11370"/>
                    <a:pt x="17053" y="11145"/>
                    <a:pt x="18758" y="11482"/>
                  </a:cubicBezTo>
                  <a:cubicBezTo>
                    <a:pt x="20463" y="11820"/>
                    <a:pt x="21600" y="12720"/>
                    <a:pt x="21600" y="14408"/>
                  </a:cubicBezTo>
                  <a:cubicBezTo>
                    <a:pt x="21600" y="16095"/>
                    <a:pt x="20463" y="18570"/>
                    <a:pt x="17621" y="19920"/>
                  </a:cubicBezTo>
                  <a:cubicBezTo>
                    <a:pt x="14779" y="21270"/>
                    <a:pt x="10232" y="21495"/>
                    <a:pt x="7011" y="21383"/>
                  </a:cubicBezTo>
                  <a:cubicBezTo>
                    <a:pt x="3789" y="21270"/>
                    <a:pt x="1895" y="20820"/>
                    <a:pt x="0" y="20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672708" y="6213027"/>
              <a:ext cx="188092" cy="13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009" fill="norm" stroke="1" extrusionOk="0">
                  <a:moveTo>
                    <a:pt x="10527" y="3554"/>
                  </a:moveTo>
                  <a:cubicBezTo>
                    <a:pt x="9087" y="1966"/>
                    <a:pt x="7647" y="377"/>
                    <a:pt x="6447" y="60"/>
                  </a:cubicBezTo>
                  <a:cubicBezTo>
                    <a:pt x="5247" y="-258"/>
                    <a:pt x="4287" y="695"/>
                    <a:pt x="3087" y="2760"/>
                  </a:cubicBezTo>
                  <a:cubicBezTo>
                    <a:pt x="1887" y="4824"/>
                    <a:pt x="447" y="8001"/>
                    <a:pt x="87" y="11177"/>
                  </a:cubicBezTo>
                  <a:cubicBezTo>
                    <a:pt x="-273" y="14354"/>
                    <a:pt x="447" y="17530"/>
                    <a:pt x="2967" y="19277"/>
                  </a:cubicBezTo>
                  <a:cubicBezTo>
                    <a:pt x="5487" y="21024"/>
                    <a:pt x="9807" y="21342"/>
                    <a:pt x="13167" y="20707"/>
                  </a:cubicBezTo>
                  <a:cubicBezTo>
                    <a:pt x="16527" y="20071"/>
                    <a:pt x="18927" y="18483"/>
                    <a:pt x="21327" y="16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3738939" y="5199983"/>
              <a:ext cx="159961" cy="416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68" fill="norm" stroke="1" extrusionOk="0">
                  <a:moveTo>
                    <a:pt x="11942" y="13504"/>
                  </a:moveTo>
                  <a:cubicBezTo>
                    <a:pt x="10539" y="13286"/>
                    <a:pt x="9137" y="13068"/>
                    <a:pt x="7173" y="13559"/>
                  </a:cubicBezTo>
                  <a:cubicBezTo>
                    <a:pt x="5209" y="14050"/>
                    <a:pt x="2685" y="15250"/>
                    <a:pt x="1282" y="16504"/>
                  </a:cubicBezTo>
                  <a:cubicBezTo>
                    <a:pt x="-120" y="17759"/>
                    <a:pt x="-401" y="19068"/>
                    <a:pt x="581" y="19995"/>
                  </a:cubicBezTo>
                  <a:cubicBezTo>
                    <a:pt x="1563" y="20923"/>
                    <a:pt x="3807" y="21468"/>
                    <a:pt x="6051" y="21468"/>
                  </a:cubicBezTo>
                  <a:cubicBezTo>
                    <a:pt x="8295" y="21468"/>
                    <a:pt x="10539" y="20923"/>
                    <a:pt x="12363" y="18904"/>
                  </a:cubicBezTo>
                  <a:cubicBezTo>
                    <a:pt x="14186" y="16886"/>
                    <a:pt x="15589" y="13395"/>
                    <a:pt x="16150" y="10123"/>
                  </a:cubicBezTo>
                  <a:cubicBezTo>
                    <a:pt x="16711" y="6850"/>
                    <a:pt x="16430" y="3795"/>
                    <a:pt x="15869" y="2050"/>
                  </a:cubicBezTo>
                  <a:cubicBezTo>
                    <a:pt x="15308" y="304"/>
                    <a:pt x="14467" y="-132"/>
                    <a:pt x="13485" y="32"/>
                  </a:cubicBezTo>
                  <a:cubicBezTo>
                    <a:pt x="12503" y="195"/>
                    <a:pt x="11381" y="959"/>
                    <a:pt x="10259" y="2650"/>
                  </a:cubicBezTo>
                  <a:cubicBezTo>
                    <a:pt x="9137" y="4341"/>
                    <a:pt x="8015" y="6959"/>
                    <a:pt x="8856" y="9523"/>
                  </a:cubicBezTo>
                  <a:cubicBezTo>
                    <a:pt x="9698" y="12086"/>
                    <a:pt x="12503" y="14595"/>
                    <a:pt x="14887" y="16013"/>
                  </a:cubicBezTo>
                  <a:cubicBezTo>
                    <a:pt x="17272" y="17432"/>
                    <a:pt x="19235" y="17759"/>
                    <a:pt x="21199" y="18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4565650" y="5646159"/>
              <a:ext cx="1079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5635"/>
                    <a:pt x="8894" y="11270"/>
                    <a:pt x="5294" y="14870"/>
                  </a:cubicBezTo>
                  <a:cubicBezTo>
                    <a:pt x="1694" y="18470"/>
                    <a:pt x="847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635500" y="5595359"/>
              <a:ext cx="2222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91" y="3783"/>
                    <a:pt x="13783" y="7566"/>
                    <a:pt x="10183" y="10861"/>
                  </a:cubicBezTo>
                  <a:cubicBezTo>
                    <a:pt x="6583" y="14156"/>
                    <a:pt x="3291" y="16963"/>
                    <a:pt x="1646" y="18671"/>
                  </a:cubicBezTo>
                  <a:cubicBezTo>
                    <a:pt x="0" y="20380"/>
                    <a:pt x="0" y="209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4718049" y="5684259"/>
              <a:ext cx="2984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96" y="2487"/>
                    <a:pt x="16391" y="4975"/>
                    <a:pt x="13481" y="7855"/>
                  </a:cubicBezTo>
                  <a:cubicBezTo>
                    <a:pt x="10570" y="10735"/>
                    <a:pt x="7353" y="14007"/>
                    <a:pt x="5055" y="16364"/>
                  </a:cubicBezTo>
                  <a:cubicBezTo>
                    <a:pt x="2757" y="18720"/>
                    <a:pt x="1379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4819649" y="5792209"/>
              <a:ext cx="266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1532"/>
                    <a:pt x="16457" y="3064"/>
                    <a:pt x="13800" y="5362"/>
                  </a:cubicBezTo>
                  <a:cubicBezTo>
                    <a:pt x="11143" y="7660"/>
                    <a:pt x="8400" y="10723"/>
                    <a:pt x="6086" y="13557"/>
                  </a:cubicBezTo>
                  <a:cubicBezTo>
                    <a:pt x="3771" y="16391"/>
                    <a:pt x="1886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857750" y="5938259"/>
              <a:ext cx="2159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82" y="5723"/>
                    <a:pt x="10165" y="11446"/>
                    <a:pt x="6565" y="15046"/>
                  </a:cubicBezTo>
                  <a:cubicBezTo>
                    <a:pt x="2965" y="18646"/>
                    <a:pt x="1482" y="201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266700" y="4489058"/>
              <a:ext cx="112777" cy="40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00" fill="norm" stroke="1" extrusionOk="0">
                  <a:moveTo>
                    <a:pt x="2400" y="8714"/>
                  </a:moveTo>
                  <a:cubicBezTo>
                    <a:pt x="4400" y="11150"/>
                    <a:pt x="6400" y="13587"/>
                    <a:pt x="7600" y="15526"/>
                  </a:cubicBezTo>
                  <a:cubicBezTo>
                    <a:pt x="8800" y="17464"/>
                    <a:pt x="9200" y="18904"/>
                    <a:pt x="9400" y="19901"/>
                  </a:cubicBezTo>
                  <a:cubicBezTo>
                    <a:pt x="9600" y="20898"/>
                    <a:pt x="9600" y="21452"/>
                    <a:pt x="9800" y="21397"/>
                  </a:cubicBezTo>
                  <a:cubicBezTo>
                    <a:pt x="10000" y="21341"/>
                    <a:pt x="10400" y="20677"/>
                    <a:pt x="9600" y="18960"/>
                  </a:cubicBezTo>
                  <a:cubicBezTo>
                    <a:pt x="8800" y="17243"/>
                    <a:pt x="6800" y="14474"/>
                    <a:pt x="5800" y="11704"/>
                  </a:cubicBezTo>
                  <a:cubicBezTo>
                    <a:pt x="4800" y="8935"/>
                    <a:pt x="4800" y="6166"/>
                    <a:pt x="5800" y="4227"/>
                  </a:cubicBezTo>
                  <a:cubicBezTo>
                    <a:pt x="6800" y="2289"/>
                    <a:pt x="8800" y="1181"/>
                    <a:pt x="10800" y="572"/>
                  </a:cubicBezTo>
                  <a:cubicBezTo>
                    <a:pt x="12800" y="-37"/>
                    <a:pt x="14800" y="-148"/>
                    <a:pt x="16600" y="184"/>
                  </a:cubicBezTo>
                  <a:cubicBezTo>
                    <a:pt x="18400" y="517"/>
                    <a:pt x="20000" y="1292"/>
                    <a:pt x="20800" y="2067"/>
                  </a:cubicBezTo>
                  <a:cubicBezTo>
                    <a:pt x="21600" y="2843"/>
                    <a:pt x="21600" y="3618"/>
                    <a:pt x="19800" y="4394"/>
                  </a:cubicBezTo>
                  <a:cubicBezTo>
                    <a:pt x="18000" y="5169"/>
                    <a:pt x="14400" y="5944"/>
                    <a:pt x="10800" y="6498"/>
                  </a:cubicBezTo>
                  <a:cubicBezTo>
                    <a:pt x="7200" y="7052"/>
                    <a:pt x="3600" y="7384"/>
                    <a:pt x="0" y="7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09485" y="4602082"/>
              <a:ext cx="123916" cy="22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95" fill="norm" stroke="1" extrusionOk="0">
                  <a:moveTo>
                    <a:pt x="2761" y="10852"/>
                  </a:moveTo>
                  <a:cubicBezTo>
                    <a:pt x="1296" y="9871"/>
                    <a:pt x="-168" y="8889"/>
                    <a:pt x="15" y="8594"/>
                  </a:cubicBezTo>
                  <a:cubicBezTo>
                    <a:pt x="198" y="8300"/>
                    <a:pt x="2029" y="8692"/>
                    <a:pt x="4591" y="10067"/>
                  </a:cubicBezTo>
                  <a:cubicBezTo>
                    <a:pt x="7154" y="11441"/>
                    <a:pt x="10449" y="13798"/>
                    <a:pt x="12096" y="15467"/>
                  </a:cubicBezTo>
                  <a:cubicBezTo>
                    <a:pt x="13744" y="17136"/>
                    <a:pt x="13744" y="18118"/>
                    <a:pt x="13561" y="19100"/>
                  </a:cubicBezTo>
                  <a:cubicBezTo>
                    <a:pt x="13378" y="20081"/>
                    <a:pt x="13012" y="21063"/>
                    <a:pt x="11913" y="21260"/>
                  </a:cubicBezTo>
                  <a:cubicBezTo>
                    <a:pt x="10815" y="21456"/>
                    <a:pt x="8985" y="20867"/>
                    <a:pt x="7703" y="19100"/>
                  </a:cubicBezTo>
                  <a:cubicBezTo>
                    <a:pt x="6422" y="17332"/>
                    <a:pt x="5690" y="14387"/>
                    <a:pt x="6971" y="11343"/>
                  </a:cubicBezTo>
                  <a:cubicBezTo>
                    <a:pt x="8252" y="8300"/>
                    <a:pt x="11547" y="5158"/>
                    <a:pt x="14110" y="3194"/>
                  </a:cubicBezTo>
                  <a:cubicBezTo>
                    <a:pt x="16673" y="1231"/>
                    <a:pt x="18503" y="445"/>
                    <a:pt x="19601" y="151"/>
                  </a:cubicBezTo>
                  <a:cubicBezTo>
                    <a:pt x="20700" y="-144"/>
                    <a:pt x="21066" y="52"/>
                    <a:pt x="21432" y="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632955" y="4448126"/>
              <a:ext cx="167145" cy="38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99" fill="norm" stroke="1" extrusionOk="0">
                  <a:moveTo>
                    <a:pt x="9981" y="955"/>
                  </a:moveTo>
                  <a:cubicBezTo>
                    <a:pt x="8631" y="477"/>
                    <a:pt x="7281" y="0"/>
                    <a:pt x="6201" y="0"/>
                  </a:cubicBezTo>
                  <a:cubicBezTo>
                    <a:pt x="5121" y="0"/>
                    <a:pt x="4311" y="477"/>
                    <a:pt x="3231" y="2208"/>
                  </a:cubicBezTo>
                  <a:cubicBezTo>
                    <a:pt x="2151" y="3938"/>
                    <a:pt x="801" y="6922"/>
                    <a:pt x="261" y="10084"/>
                  </a:cubicBezTo>
                  <a:cubicBezTo>
                    <a:pt x="-279" y="13246"/>
                    <a:pt x="-9" y="16588"/>
                    <a:pt x="1341" y="18617"/>
                  </a:cubicBezTo>
                  <a:cubicBezTo>
                    <a:pt x="2691" y="20645"/>
                    <a:pt x="5121" y="21361"/>
                    <a:pt x="8631" y="21481"/>
                  </a:cubicBezTo>
                  <a:cubicBezTo>
                    <a:pt x="12141" y="21600"/>
                    <a:pt x="16731" y="21123"/>
                    <a:pt x="21321" y="2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825449" y="4492855"/>
              <a:ext cx="228651" cy="27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11" fill="norm" stroke="1" extrusionOk="0">
                  <a:moveTo>
                    <a:pt x="600" y="2323"/>
                  </a:moveTo>
                  <a:cubicBezTo>
                    <a:pt x="203" y="1318"/>
                    <a:pt x="-193" y="313"/>
                    <a:pt x="104" y="62"/>
                  </a:cubicBezTo>
                  <a:cubicBezTo>
                    <a:pt x="401" y="-189"/>
                    <a:pt x="1392" y="313"/>
                    <a:pt x="3572" y="1820"/>
                  </a:cubicBezTo>
                  <a:cubicBezTo>
                    <a:pt x="5752" y="3327"/>
                    <a:pt x="9121" y="5839"/>
                    <a:pt x="12291" y="9271"/>
                  </a:cubicBezTo>
                  <a:cubicBezTo>
                    <a:pt x="15462" y="12704"/>
                    <a:pt x="18435" y="17058"/>
                    <a:pt x="21407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898286" y="4423697"/>
              <a:ext cx="111365" cy="34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539" fill="norm" stroke="1" extrusionOk="0">
                  <a:moveTo>
                    <a:pt x="21045" y="1397"/>
                  </a:moveTo>
                  <a:cubicBezTo>
                    <a:pt x="21045" y="734"/>
                    <a:pt x="21045" y="72"/>
                    <a:pt x="20445" y="5"/>
                  </a:cubicBezTo>
                  <a:cubicBezTo>
                    <a:pt x="19845" y="-61"/>
                    <a:pt x="18645" y="469"/>
                    <a:pt x="17445" y="1993"/>
                  </a:cubicBezTo>
                  <a:cubicBezTo>
                    <a:pt x="16245" y="3517"/>
                    <a:pt x="15045" y="6035"/>
                    <a:pt x="12445" y="9281"/>
                  </a:cubicBezTo>
                  <a:cubicBezTo>
                    <a:pt x="9845" y="12528"/>
                    <a:pt x="5845" y="16503"/>
                    <a:pt x="3245" y="18756"/>
                  </a:cubicBezTo>
                  <a:cubicBezTo>
                    <a:pt x="645" y="21009"/>
                    <a:pt x="-555" y="21539"/>
                    <a:pt x="245" y="21539"/>
                  </a:cubicBezTo>
                  <a:cubicBezTo>
                    <a:pt x="1045" y="21539"/>
                    <a:pt x="3845" y="21009"/>
                    <a:pt x="6645" y="20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133237" y="4439096"/>
              <a:ext cx="181213" cy="25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70" fill="norm" stroke="1" extrusionOk="0">
                  <a:moveTo>
                    <a:pt x="17736" y="578"/>
                  </a:moveTo>
                  <a:cubicBezTo>
                    <a:pt x="15475" y="224"/>
                    <a:pt x="13215" y="-130"/>
                    <a:pt x="11708" y="47"/>
                  </a:cubicBezTo>
                  <a:cubicBezTo>
                    <a:pt x="10201" y="224"/>
                    <a:pt x="9447" y="932"/>
                    <a:pt x="7689" y="3145"/>
                  </a:cubicBezTo>
                  <a:cubicBezTo>
                    <a:pt x="5931" y="5359"/>
                    <a:pt x="3168" y="9077"/>
                    <a:pt x="1661" y="11732"/>
                  </a:cubicBezTo>
                  <a:cubicBezTo>
                    <a:pt x="154" y="14388"/>
                    <a:pt x="-97" y="15981"/>
                    <a:pt x="29" y="17309"/>
                  </a:cubicBezTo>
                  <a:cubicBezTo>
                    <a:pt x="154" y="18637"/>
                    <a:pt x="656" y="19700"/>
                    <a:pt x="2415" y="20408"/>
                  </a:cubicBezTo>
                  <a:cubicBezTo>
                    <a:pt x="4173" y="21116"/>
                    <a:pt x="7187" y="21470"/>
                    <a:pt x="10577" y="20850"/>
                  </a:cubicBezTo>
                  <a:cubicBezTo>
                    <a:pt x="13968" y="20231"/>
                    <a:pt x="17736" y="18637"/>
                    <a:pt x="21503" y="17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174749" y="4547609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429885" y="4348927"/>
              <a:ext cx="125866" cy="27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13" fill="norm" stroke="1" extrusionOk="0">
                  <a:moveTo>
                    <a:pt x="21407" y="2121"/>
                  </a:moveTo>
                  <a:cubicBezTo>
                    <a:pt x="20687" y="1297"/>
                    <a:pt x="19967" y="473"/>
                    <a:pt x="18527" y="143"/>
                  </a:cubicBezTo>
                  <a:cubicBezTo>
                    <a:pt x="17087" y="-187"/>
                    <a:pt x="14927" y="-22"/>
                    <a:pt x="12047" y="1462"/>
                  </a:cubicBezTo>
                  <a:cubicBezTo>
                    <a:pt x="9167" y="2946"/>
                    <a:pt x="5567" y="5749"/>
                    <a:pt x="3407" y="8634"/>
                  </a:cubicBezTo>
                  <a:cubicBezTo>
                    <a:pt x="1247" y="11520"/>
                    <a:pt x="527" y="14488"/>
                    <a:pt x="167" y="16466"/>
                  </a:cubicBezTo>
                  <a:cubicBezTo>
                    <a:pt x="-193" y="18445"/>
                    <a:pt x="-193" y="19434"/>
                    <a:pt x="2507" y="20094"/>
                  </a:cubicBezTo>
                  <a:cubicBezTo>
                    <a:pt x="5207" y="20753"/>
                    <a:pt x="10607" y="21083"/>
                    <a:pt x="16007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544209" y="4454652"/>
              <a:ext cx="170292" cy="12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894" fill="norm" stroke="1" extrusionOk="0">
                  <a:moveTo>
                    <a:pt x="10254" y="12784"/>
                  </a:moveTo>
                  <a:cubicBezTo>
                    <a:pt x="10787" y="10953"/>
                    <a:pt x="11321" y="9123"/>
                    <a:pt x="11187" y="6926"/>
                  </a:cubicBezTo>
                  <a:cubicBezTo>
                    <a:pt x="11054" y="4729"/>
                    <a:pt x="10254" y="2167"/>
                    <a:pt x="9187" y="885"/>
                  </a:cubicBezTo>
                  <a:cubicBezTo>
                    <a:pt x="8121" y="-396"/>
                    <a:pt x="6787" y="-396"/>
                    <a:pt x="5187" y="1618"/>
                  </a:cubicBezTo>
                  <a:cubicBezTo>
                    <a:pt x="3587" y="3631"/>
                    <a:pt x="1721" y="7658"/>
                    <a:pt x="787" y="10770"/>
                  </a:cubicBezTo>
                  <a:cubicBezTo>
                    <a:pt x="-146" y="13882"/>
                    <a:pt x="-146" y="16079"/>
                    <a:pt x="254" y="17909"/>
                  </a:cubicBezTo>
                  <a:cubicBezTo>
                    <a:pt x="654" y="19740"/>
                    <a:pt x="1454" y="21204"/>
                    <a:pt x="3054" y="20838"/>
                  </a:cubicBezTo>
                  <a:cubicBezTo>
                    <a:pt x="4654" y="20472"/>
                    <a:pt x="7054" y="18275"/>
                    <a:pt x="8921" y="16079"/>
                  </a:cubicBezTo>
                  <a:cubicBezTo>
                    <a:pt x="10787" y="13882"/>
                    <a:pt x="12121" y="11685"/>
                    <a:pt x="13187" y="11319"/>
                  </a:cubicBezTo>
                  <a:cubicBezTo>
                    <a:pt x="14254" y="10953"/>
                    <a:pt x="15054" y="12418"/>
                    <a:pt x="16387" y="14248"/>
                  </a:cubicBezTo>
                  <a:cubicBezTo>
                    <a:pt x="17721" y="16079"/>
                    <a:pt x="19587" y="18275"/>
                    <a:pt x="21454" y="20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733550" y="4598409"/>
              <a:ext cx="31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876864" y="4291869"/>
              <a:ext cx="88197" cy="297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61" fill="norm" stroke="1" extrusionOk="0">
                  <a:moveTo>
                    <a:pt x="5170" y="1038"/>
                  </a:moveTo>
                  <a:cubicBezTo>
                    <a:pt x="3160" y="429"/>
                    <a:pt x="1151" y="-179"/>
                    <a:pt x="397" y="49"/>
                  </a:cubicBezTo>
                  <a:cubicBezTo>
                    <a:pt x="-356" y="277"/>
                    <a:pt x="146" y="1342"/>
                    <a:pt x="397" y="4004"/>
                  </a:cubicBezTo>
                  <a:cubicBezTo>
                    <a:pt x="649" y="6666"/>
                    <a:pt x="649" y="10925"/>
                    <a:pt x="649" y="13435"/>
                  </a:cubicBezTo>
                  <a:cubicBezTo>
                    <a:pt x="649" y="15945"/>
                    <a:pt x="649" y="16706"/>
                    <a:pt x="649" y="17466"/>
                  </a:cubicBezTo>
                  <a:cubicBezTo>
                    <a:pt x="649" y="18227"/>
                    <a:pt x="649" y="18987"/>
                    <a:pt x="900" y="18987"/>
                  </a:cubicBezTo>
                  <a:cubicBezTo>
                    <a:pt x="1151" y="18987"/>
                    <a:pt x="1653" y="18227"/>
                    <a:pt x="2658" y="17010"/>
                  </a:cubicBezTo>
                  <a:cubicBezTo>
                    <a:pt x="3663" y="15793"/>
                    <a:pt x="5170" y="14120"/>
                    <a:pt x="6677" y="12979"/>
                  </a:cubicBezTo>
                  <a:cubicBezTo>
                    <a:pt x="8184" y="11838"/>
                    <a:pt x="9691" y="11229"/>
                    <a:pt x="11449" y="11153"/>
                  </a:cubicBezTo>
                  <a:cubicBezTo>
                    <a:pt x="13207" y="11077"/>
                    <a:pt x="15216" y="11534"/>
                    <a:pt x="16974" y="12827"/>
                  </a:cubicBezTo>
                  <a:cubicBezTo>
                    <a:pt x="18732" y="14120"/>
                    <a:pt x="20239" y="16249"/>
                    <a:pt x="20742" y="17694"/>
                  </a:cubicBezTo>
                  <a:cubicBezTo>
                    <a:pt x="21244" y="19139"/>
                    <a:pt x="20742" y="19900"/>
                    <a:pt x="19235" y="20432"/>
                  </a:cubicBezTo>
                  <a:cubicBezTo>
                    <a:pt x="17728" y="20965"/>
                    <a:pt x="15216" y="21269"/>
                    <a:pt x="12704" y="21345"/>
                  </a:cubicBezTo>
                  <a:cubicBezTo>
                    <a:pt x="10193" y="21421"/>
                    <a:pt x="7681" y="21269"/>
                    <a:pt x="5421" y="19976"/>
                  </a:cubicBezTo>
                  <a:cubicBezTo>
                    <a:pt x="3160" y="18683"/>
                    <a:pt x="1151" y="16249"/>
                    <a:pt x="900" y="14500"/>
                  </a:cubicBezTo>
                  <a:cubicBezTo>
                    <a:pt x="649" y="12751"/>
                    <a:pt x="2156" y="11686"/>
                    <a:pt x="3663" y="1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981200" y="4261859"/>
              <a:ext cx="9523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600" fill="norm" stroke="1" extrusionOk="0">
                  <a:moveTo>
                    <a:pt x="9651" y="0"/>
                  </a:moveTo>
                  <a:cubicBezTo>
                    <a:pt x="14247" y="3480"/>
                    <a:pt x="18843" y="6960"/>
                    <a:pt x="20221" y="10380"/>
                  </a:cubicBezTo>
                  <a:cubicBezTo>
                    <a:pt x="21600" y="13800"/>
                    <a:pt x="19762" y="17160"/>
                    <a:pt x="15855" y="19020"/>
                  </a:cubicBezTo>
                  <a:cubicBezTo>
                    <a:pt x="11949" y="20880"/>
                    <a:pt x="5974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413000" y="4420609"/>
              <a:ext cx="127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66"/>
                    <a:pt x="7200" y="11931"/>
                    <a:pt x="9000" y="15429"/>
                  </a:cubicBezTo>
                  <a:cubicBezTo>
                    <a:pt x="10800" y="18926"/>
                    <a:pt x="10800" y="19954"/>
                    <a:pt x="12600" y="20571"/>
                  </a:cubicBezTo>
                  <a:cubicBezTo>
                    <a:pt x="14400" y="21189"/>
                    <a:pt x="18000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2406650" y="4326307"/>
              <a:ext cx="190500" cy="27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9469"/>
                  </a:moveTo>
                  <a:cubicBezTo>
                    <a:pt x="0" y="6623"/>
                    <a:pt x="0" y="3776"/>
                    <a:pt x="480" y="2102"/>
                  </a:cubicBezTo>
                  <a:cubicBezTo>
                    <a:pt x="960" y="427"/>
                    <a:pt x="1920" y="-75"/>
                    <a:pt x="4440" y="9"/>
                  </a:cubicBezTo>
                  <a:cubicBezTo>
                    <a:pt x="6960" y="92"/>
                    <a:pt x="11040" y="762"/>
                    <a:pt x="13920" y="3190"/>
                  </a:cubicBezTo>
                  <a:cubicBezTo>
                    <a:pt x="16800" y="5618"/>
                    <a:pt x="18480" y="9804"/>
                    <a:pt x="19200" y="12734"/>
                  </a:cubicBezTo>
                  <a:cubicBezTo>
                    <a:pt x="19920" y="15665"/>
                    <a:pt x="19680" y="17339"/>
                    <a:pt x="19680" y="18595"/>
                  </a:cubicBezTo>
                  <a:cubicBezTo>
                    <a:pt x="19680" y="19851"/>
                    <a:pt x="19920" y="20688"/>
                    <a:pt x="20280" y="21106"/>
                  </a:cubicBezTo>
                  <a:cubicBezTo>
                    <a:pt x="20640" y="21525"/>
                    <a:pt x="21120" y="21525"/>
                    <a:pt x="2160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2876550" y="4293609"/>
              <a:ext cx="1206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5760"/>
                    <a:pt x="12126" y="11520"/>
                    <a:pt x="15726" y="15120"/>
                  </a:cubicBezTo>
                  <a:cubicBezTo>
                    <a:pt x="19326" y="18720"/>
                    <a:pt x="20463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2948113" y="4306309"/>
              <a:ext cx="118937" cy="33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76" fill="norm" stroke="1" extrusionOk="0">
                  <a:moveTo>
                    <a:pt x="21293" y="0"/>
                  </a:moveTo>
                  <a:cubicBezTo>
                    <a:pt x="17882" y="2461"/>
                    <a:pt x="14472" y="4922"/>
                    <a:pt x="11251" y="8066"/>
                  </a:cubicBezTo>
                  <a:cubicBezTo>
                    <a:pt x="8030" y="11210"/>
                    <a:pt x="4998" y="15038"/>
                    <a:pt x="2914" y="17567"/>
                  </a:cubicBezTo>
                  <a:cubicBezTo>
                    <a:pt x="830" y="20096"/>
                    <a:pt x="-307" y="21327"/>
                    <a:pt x="72" y="21463"/>
                  </a:cubicBezTo>
                  <a:cubicBezTo>
                    <a:pt x="451" y="21600"/>
                    <a:pt x="2346" y="20643"/>
                    <a:pt x="4240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3164012" y="4336862"/>
              <a:ext cx="182438" cy="254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36" fill="norm" stroke="1" extrusionOk="0">
                  <a:moveTo>
                    <a:pt x="16185" y="2733"/>
                  </a:moveTo>
                  <a:cubicBezTo>
                    <a:pt x="15689" y="1855"/>
                    <a:pt x="15192" y="977"/>
                    <a:pt x="14323" y="450"/>
                  </a:cubicBezTo>
                  <a:cubicBezTo>
                    <a:pt x="13454" y="-76"/>
                    <a:pt x="12213" y="-252"/>
                    <a:pt x="10599" y="538"/>
                  </a:cubicBezTo>
                  <a:cubicBezTo>
                    <a:pt x="8985" y="1328"/>
                    <a:pt x="6999" y="3085"/>
                    <a:pt x="5137" y="6158"/>
                  </a:cubicBezTo>
                  <a:cubicBezTo>
                    <a:pt x="3275" y="9231"/>
                    <a:pt x="1537" y="13621"/>
                    <a:pt x="668" y="16255"/>
                  </a:cubicBezTo>
                  <a:cubicBezTo>
                    <a:pt x="-201" y="18889"/>
                    <a:pt x="-201" y="19768"/>
                    <a:pt x="544" y="20382"/>
                  </a:cubicBezTo>
                  <a:cubicBezTo>
                    <a:pt x="1289" y="20997"/>
                    <a:pt x="2778" y="21348"/>
                    <a:pt x="6130" y="20997"/>
                  </a:cubicBezTo>
                  <a:cubicBezTo>
                    <a:pt x="9482" y="20646"/>
                    <a:pt x="14696" y="19592"/>
                    <a:pt x="17551" y="18889"/>
                  </a:cubicBezTo>
                  <a:cubicBezTo>
                    <a:pt x="20406" y="18187"/>
                    <a:pt x="20902" y="17836"/>
                    <a:pt x="21399" y="17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3194049" y="4452359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3516792" y="4263976"/>
              <a:ext cx="134459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21109" y="1350"/>
                  </a:moveTo>
                  <a:cubicBezTo>
                    <a:pt x="19780" y="675"/>
                    <a:pt x="18451" y="0"/>
                    <a:pt x="15958" y="0"/>
                  </a:cubicBezTo>
                  <a:cubicBezTo>
                    <a:pt x="13466" y="0"/>
                    <a:pt x="9811" y="675"/>
                    <a:pt x="6654" y="3206"/>
                  </a:cubicBezTo>
                  <a:cubicBezTo>
                    <a:pt x="3497" y="5737"/>
                    <a:pt x="838" y="10125"/>
                    <a:pt x="174" y="13416"/>
                  </a:cubicBezTo>
                  <a:cubicBezTo>
                    <a:pt x="-491" y="16706"/>
                    <a:pt x="838" y="18900"/>
                    <a:pt x="2666" y="20081"/>
                  </a:cubicBezTo>
                  <a:cubicBezTo>
                    <a:pt x="4494" y="21262"/>
                    <a:pt x="6820" y="21431"/>
                    <a:pt x="91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3643974" y="4317801"/>
              <a:ext cx="102527" cy="17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91" fill="norm" stroke="1" extrusionOk="0">
                  <a:moveTo>
                    <a:pt x="20925" y="1670"/>
                  </a:moveTo>
                  <a:cubicBezTo>
                    <a:pt x="19197" y="907"/>
                    <a:pt x="17469" y="145"/>
                    <a:pt x="15525" y="18"/>
                  </a:cubicBezTo>
                  <a:cubicBezTo>
                    <a:pt x="13581" y="-109"/>
                    <a:pt x="11421" y="399"/>
                    <a:pt x="8613" y="2686"/>
                  </a:cubicBezTo>
                  <a:cubicBezTo>
                    <a:pt x="5805" y="4973"/>
                    <a:pt x="2349" y="9039"/>
                    <a:pt x="837" y="12343"/>
                  </a:cubicBezTo>
                  <a:cubicBezTo>
                    <a:pt x="-675" y="15646"/>
                    <a:pt x="-243" y="18187"/>
                    <a:pt x="2997" y="19585"/>
                  </a:cubicBezTo>
                  <a:cubicBezTo>
                    <a:pt x="6237" y="20983"/>
                    <a:pt x="12285" y="21237"/>
                    <a:pt x="18333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3733800" y="4458709"/>
              <a:ext cx="63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3873004" y="4157032"/>
              <a:ext cx="178296" cy="35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34" fill="norm" stroke="1" extrusionOk="0">
                  <a:moveTo>
                    <a:pt x="15306" y="14884"/>
                  </a:moveTo>
                  <a:cubicBezTo>
                    <a:pt x="15306" y="14256"/>
                    <a:pt x="15306" y="13628"/>
                    <a:pt x="14925" y="13063"/>
                  </a:cubicBezTo>
                  <a:cubicBezTo>
                    <a:pt x="14544" y="12498"/>
                    <a:pt x="13781" y="11996"/>
                    <a:pt x="11367" y="12435"/>
                  </a:cubicBezTo>
                  <a:cubicBezTo>
                    <a:pt x="8953" y="12875"/>
                    <a:pt x="4887" y="14256"/>
                    <a:pt x="2600" y="15763"/>
                  </a:cubicBezTo>
                  <a:cubicBezTo>
                    <a:pt x="313" y="17270"/>
                    <a:pt x="-195" y="18903"/>
                    <a:pt x="59" y="19970"/>
                  </a:cubicBezTo>
                  <a:cubicBezTo>
                    <a:pt x="313" y="21038"/>
                    <a:pt x="1330" y="21540"/>
                    <a:pt x="3363" y="21038"/>
                  </a:cubicBezTo>
                  <a:cubicBezTo>
                    <a:pt x="5396" y="20535"/>
                    <a:pt x="8445" y="19028"/>
                    <a:pt x="10605" y="16077"/>
                  </a:cubicBezTo>
                  <a:cubicBezTo>
                    <a:pt x="12765" y="13126"/>
                    <a:pt x="14036" y="8731"/>
                    <a:pt x="14671" y="6156"/>
                  </a:cubicBezTo>
                  <a:cubicBezTo>
                    <a:pt x="15306" y="3582"/>
                    <a:pt x="15306" y="2828"/>
                    <a:pt x="15433" y="1949"/>
                  </a:cubicBezTo>
                  <a:cubicBezTo>
                    <a:pt x="15560" y="1070"/>
                    <a:pt x="15814" y="66"/>
                    <a:pt x="15560" y="3"/>
                  </a:cubicBezTo>
                  <a:cubicBezTo>
                    <a:pt x="15306" y="-60"/>
                    <a:pt x="14544" y="819"/>
                    <a:pt x="14036" y="3456"/>
                  </a:cubicBezTo>
                  <a:cubicBezTo>
                    <a:pt x="13527" y="6093"/>
                    <a:pt x="13273" y="10489"/>
                    <a:pt x="13527" y="13566"/>
                  </a:cubicBezTo>
                  <a:cubicBezTo>
                    <a:pt x="13781" y="16642"/>
                    <a:pt x="14544" y="18400"/>
                    <a:pt x="15306" y="19531"/>
                  </a:cubicBezTo>
                  <a:cubicBezTo>
                    <a:pt x="16069" y="20661"/>
                    <a:pt x="16831" y="21163"/>
                    <a:pt x="17720" y="21226"/>
                  </a:cubicBezTo>
                  <a:cubicBezTo>
                    <a:pt x="18610" y="21289"/>
                    <a:pt x="19626" y="20912"/>
                    <a:pt x="20261" y="20410"/>
                  </a:cubicBezTo>
                  <a:cubicBezTo>
                    <a:pt x="20897" y="19907"/>
                    <a:pt x="21151" y="19280"/>
                    <a:pt x="21405" y="18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4070350" y="4223759"/>
              <a:ext cx="75111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800" y="0"/>
                  </a:moveTo>
                  <a:cubicBezTo>
                    <a:pt x="4800" y="146"/>
                    <a:pt x="7800" y="292"/>
                    <a:pt x="11100" y="1751"/>
                  </a:cubicBezTo>
                  <a:cubicBezTo>
                    <a:pt x="14400" y="3211"/>
                    <a:pt x="18000" y="5984"/>
                    <a:pt x="19800" y="8830"/>
                  </a:cubicBezTo>
                  <a:cubicBezTo>
                    <a:pt x="21600" y="11676"/>
                    <a:pt x="21600" y="14595"/>
                    <a:pt x="20700" y="16492"/>
                  </a:cubicBezTo>
                  <a:cubicBezTo>
                    <a:pt x="19800" y="18389"/>
                    <a:pt x="18000" y="19265"/>
                    <a:pt x="15600" y="20068"/>
                  </a:cubicBezTo>
                  <a:cubicBezTo>
                    <a:pt x="13200" y="20870"/>
                    <a:pt x="10200" y="21600"/>
                    <a:pt x="7800" y="21600"/>
                  </a:cubicBezTo>
                  <a:cubicBezTo>
                    <a:pt x="5400" y="21600"/>
                    <a:pt x="3600" y="20870"/>
                    <a:pt x="2400" y="19849"/>
                  </a:cubicBezTo>
                  <a:cubicBezTo>
                    <a:pt x="1200" y="18827"/>
                    <a:pt x="600" y="17514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4184649" y="4153909"/>
              <a:ext cx="4233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2579"/>
                    <a:pt x="12960" y="5158"/>
                    <a:pt x="16740" y="8113"/>
                  </a:cubicBezTo>
                  <a:cubicBezTo>
                    <a:pt x="20520" y="11069"/>
                    <a:pt x="21600" y="14400"/>
                    <a:pt x="21600" y="16603"/>
                  </a:cubicBezTo>
                  <a:cubicBezTo>
                    <a:pt x="21600" y="18806"/>
                    <a:pt x="20520" y="19881"/>
                    <a:pt x="17280" y="20525"/>
                  </a:cubicBezTo>
                  <a:cubicBezTo>
                    <a:pt x="14040" y="21170"/>
                    <a:pt x="8640" y="21385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476750" y="4401559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4483100" y="4503159"/>
              <a:ext cx="1651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262" y="18900"/>
                    <a:pt x="10523" y="21600"/>
                    <a:pt x="14123" y="18900"/>
                  </a:cubicBezTo>
                  <a:cubicBezTo>
                    <a:pt x="17723" y="16200"/>
                    <a:pt x="19662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22078" y="5491878"/>
              <a:ext cx="96279" cy="66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1" h="21449" fill="norm" stroke="1" extrusionOk="0">
                  <a:moveTo>
                    <a:pt x="16239" y="2309"/>
                  </a:moveTo>
                  <a:cubicBezTo>
                    <a:pt x="16680" y="1968"/>
                    <a:pt x="17120" y="1627"/>
                    <a:pt x="17561" y="1253"/>
                  </a:cubicBezTo>
                  <a:cubicBezTo>
                    <a:pt x="18002" y="878"/>
                    <a:pt x="18443" y="469"/>
                    <a:pt x="17561" y="231"/>
                  </a:cubicBezTo>
                  <a:cubicBezTo>
                    <a:pt x="16680" y="-8"/>
                    <a:pt x="14476" y="-76"/>
                    <a:pt x="11610" y="94"/>
                  </a:cubicBezTo>
                  <a:cubicBezTo>
                    <a:pt x="8745" y="265"/>
                    <a:pt x="5218" y="674"/>
                    <a:pt x="2794" y="1627"/>
                  </a:cubicBezTo>
                  <a:cubicBezTo>
                    <a:pt x="369" y="2581"/>
                    <a:pt x="-953" y="4080"/>
                    <a:pt x="810" y="5852"/>
                  </a:cubicBezTo>
                  <a:cubicBezTo>
                    <a:pt x="2574" y="7624"/>
                    <a:pt x="7423" y="9668"/>
                    <a:pt x="11390" y="11508"/>
                  </a:cubicBezTo>
                  <a:cubicBezTo>
                    <a:pt x="15357" y="13347"/>
                    <a:pt x="18443" y="14983"/>
                    <a:pt x="19545" y="16414"/>
                  </a:cubicBezTo>
                  <a:cubicBezTo>
                    <a:pt x="20647" y="17845"/>
                    <a:pt x="19765" y="19071"/>
                    <a:pt x="18663" y="19821"/>
                  </a:cubicBezTo>
                  <a:cubicBezTo>
                    <a:pt x="17561" y="20570"/>
                    <a:pt x="16239" y="20843"/>
                    <a:pt x="14255" y="21081"/>
                  </a:cubicBezTo>
                  <a:cubicBezTo>
                    <a:pt x="12271" y="21320"/>
                    <a:pt x="9627" y="21524"/>
                    <a:pt x="8745" y="21422"/>
                  </a:cubicBezTo>
                  <a:cubicBezTo>
                    <a:pt x="7863" y="21320"/>
                    <a:pt x="8745" y="20911"/>
                    <a:pt x="9627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596900" y="5474277"/>
              <a:ext cx="101600" cy="61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1600" y="1117"/>
                  </a:moveTo>
                  <a:cubicBezTo>
                    <a:pt x="21150" y="750"/>
                    <a:pt x="20700" y="382"/>
                    <a:pt x="19350" y="162"/>
                  </a:cubicBezTo>
                  <a:cubicBezTo>
                    <a:pt x="18000" y="-59"/>
                    <a:pt x="15750" y="-132"/>
                    <a:pt x="12825" y="456"/>
                  </a:cubicBezTo>
                  <a:cubicBezTo>
                    <a:pt x="9900" y="1044"/>
                    <a:pt x="6300" y="2292"/>
                    <a:pt x="5400" y="4019"/>
                  </a:cubicBezTo>
                  <a:cubicBezTo>
                    <a:pt x="4500" y="5746"/>
                    <a:pt x="6300" y="7950"/>
                    <a:pt x="8775" y="9970"/>
                  </a:cubicBezTo>
                  <a:cubicBezTo>
                    <a:pt x="11250" y="11990"/>
                    <a:pt x="14400" y="13827"/>
                    <a:pt x="16650" y="15333"/>
                  </a:cubicBezTo>
                  <a:cubicBezTo>
                    <a:pt x="18900" y="16839"/>
                    <a:pt x="20250" y="18015"/>
                    <a:pt x="20250" y="18933"/>
                  </a:cubicBezTo>
                  <a:cubicBezTo>
                    <a:pt x="20250" y="19852"/>
                    <a:pt x="18900" y="20513"/>
                    <a:pt x="16875" y="20917"/>
                  </a:cubicBezTo>
                  <a:cubicBezTo>
                    <a:pt x="14850" y="21321"/>
                    <a:pt x="12150" y="21468"/>
                    <a:pt x="9225" y="21284"/>
                  </a:cubicBezTo>
                  <a:cubicBezTo>
                    <a:pt x="6300" y="21101"/>
                    <a:pt x="3150" y="20586"/>
                    <a:pt x="0" y="20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598075" y="6221815"/>
              <a:ext cx="170276" cy="17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089" fill="norm" stroke="1" extrusionOk="0">
                  <a:moveTo>
                    <a:pt x="11707" y="6438"/>
                  </a:moveTo>
                  <a:cubicBezTo>
                    <a:pt x="11707" y="5152"/>
                    <a:pt x="11707" y="3866"/>
                    <a:pt x="11312" y="2709"/>
                  </a:cubicBezTo>
                  <a:cubicBezTo>
                    <a:pt x="10917" y="1552"/>
                    <a:pt x="10127" y="523"/>
                    <a:pt x="9073" y="138"/>
                  </a:cubicBezTo>
                  <a:cubicBezTo>
                    <a:pt x="8019" y="-248"/>
                    <a:pt x="6702" y="9"/>
                    <a:pt x="4990" y="3095"/>
                  </a:cubicBezTo>
                  <a:cubicBezTo>
                    <a:pt x="3278" y="6181"/>
                    <a:pt x="1170" y="12095"/>
                    <a:pt x="380" y="15695"/>
                  </a:cubicBezTo>
                  <a:cubicBezTo>
                    <a:pt x="-410" y="19295"/>
                    <a:pt x="117" y="20581"/>
                    <a:pt x="1170" y="20966"/>
                  </a:cubicBezTo>
                  <a:cubicBezTo>
                    <a:pt x="2224" y="21352"/>
                    <a:pt x="3805" y="20838"/>
                    <a:pt x="5385" y="19295"/>
                  </a:cubicBezTo>
                  <a:cubicBezTo>
                    <a:pt x="6966" y="17752"/>
                    <a:pt x="8546" y="15181"/>
                    <a:pt x="9731" y="13123"/>
                  </a:cubicBezTo>
                  <a:cubicBezTo>
                    <a:pt x="10917" y="11066"/>
                    <a:pt x="11707" y="9523"/>
                    <a:pt x="12234" y="9395"/>
                  </a:cubicBezTo>
                  <a:cubicBezTo>
                    <a:pt x="12761" y="9266"/>
                    <a:pt x="13024" y="10552"/>
                    <a:pt x="14078" y="12095"/>
                  </a:cubicBezTo>
                  <a:cubicBezTo>
                    <a:pt x="15131" y="13638"/>
                    <a:pt x="16975" y="15438"/>
                    <a:pt x="18292" y="16338"/>
                  </a:cubicBezTo>
                  <a:cubicBezTo>
                    <a:pt x="19610" y="17238"/>
                    <a:pt x="20400" y="17238"/>
                    <a:pt x="21190" y="17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622300" y="5157209"/>
              <a:ext cx="9872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5400" y="0"/>
                  </a:moveTo>
                  <a:cubicBezTo>
                    <a:pt x="5850" y="4917"/>
                    <a:pt x="6300" y="9834"/>
                    <a:pt x="6525" y="12820"/>
                  </a:cubicBezTo>
                  <a:cubicBezTo>
                    <a:pt x="6750" y="15805"/>
                    <a:pt x="6750" y="16859"/>
                    <a:pt x="6750" y="17824"/>
                  </a:cubicBezTo>
                  <a:cubicBezTo>
                    <a:pt x="6750" y="18790"/>
                    <a:pt x="6750" y="19668"/>
                    <a:pt x="6750" y="19668"/>
                  </a:cubicBezTo>
                  <a:cubicBezTo>
                    <a:pt x="6750" y="19668"/>
                    <a:pt x="6750" y="18790"/>
                    <a:pt x="6975" y="17385"/>
                  </a:cubicBezTo>
                  <a:cubicBezTo>
                    <a:pt x="7200" y="15980"/>
                    <a:pt x="7650" y="14049"/>
                    <a:pt x="8775" y="12468"/>
                  </a:cubicBezTo>
                  <a:cubicBezTo>
                    <a:pt x="9900" y="10888"/>
                    <a:pt x="11700" y="9659"/>
                    <a:pt x="13500" y="9307"/>
                  </a:cubicBezTo>
                  <a:cubicBezTo>
                    <a:pt x="15300" y="8956"/>
                    <a:pt x="17100" y="9483"/>
                    <a:pt x="18675" y="10712"/>
                  </a:cubicBezTo>
                  <a:cubicBezTo>
                    <a:pt x="20250" y="11941"/>
                    <a:pt x="21600" y="13873"/>
                    <a:pt x="20700" y="15717"/>
                  </a:cubicBezTo>
                  <a:cubicBezTo>
                    <a:pt x="19800" y="17561"/>
                    <a:pt x="16650" y="19317"/>
                    <a:pt x="12825" y="20283"/>
                  </a:cubicBezTo>
                  <a:cubicBezTo>
                    <a:pt x="9000" y="21249"/>
                    <a:pt x="4500" y="21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302973" y="6275756"/>
              <a:ext cx="166928" cy="14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16" fill="norm" stroke="1" extrusionOk="0">
                  <a:moveTo>
                    <a:pt x="9953" y="2677"/>
                  </a:moveTo>
                  <a:cubicBezTo>
                    <a:pt x="9143" y="1425"/>
                    <a:pt x="8333" y="173"/>
                    <a:pt x="7388" y="17"/>
                  </a:cubicBezTo>
                  <a:cubicBezTo>
                    <a:pt x="6443" y="-140"/>
                    <a:pt x="5363" y="799"/>
                    <a:pt x="4013" y="3773"/>
                  </a:cubicBezTo>
                  <a:cubicBezTo>
                    <a:pt x="2663" y="6747"/>
                    <a:pt x="1043" y="11756"/>
                    <a:pt x="368" y="15043"/>
                  </a:cubicBezTo>
                  <a:cubicBezTo>
                    <a:pt x="-307" y="18330"/>
                    <a:pt x="-37" y="19895"/>
                    <a:pt x="1043" y="20677"/>
                  </a:cubicBezTo>
                  <a:cubicBezTo>
                    <a:pt x="2123" y="21460"/>
                    <a:pt x="4013" y="21460"/>
                    <a:pt x="7523" y="20208"/>
                  </a:cubicBezTo>
                  <a:cubicBezTo>
                    <a:pt x="11033" y="18956"/>
                    <a:pt x="16163" y="16451"/>
                    <a:pt x="21293" y="13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254793" y="5112763"/>
              <a:ext cx="157957" cy="334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089" fill="norm" stroke="1" extrusionOk="0">
                  <a:moveTo>
                    <a:pt x="11988" y="12399"/>
                  </a:moveTo>
                  <a:cubicBezTo>
                    <a:pt x="9684" y="11866"/>
                    <a:pt x="7380" y="11333"/>
                    <a:pt x="5796" y="11333"/>
                  </a:cubicBezTo>
                  <a:cubicBezTo>
                    <a:pt x="4212" y="11333"/>
                    <a:pt x="3348" y="11866"/>
                    <a:pt x="2484" y="13133"/>
                  </a:cubicBezTo>
                  <a:cubicBezTo>
                    <a:pt x="1620" y="14399"/>
                    <a:pt x="756" y="16399"/>
                    <a:pt x="324" y="17733"/>
                  </a:cubicBezTo>
                  <a:cubicBezTo>
                    <a:pt x="-108" y="19066"/>
                    <a:pt x="-108" y="19733"/>
                    <a:pt x="324" y="20333"/>
                  </a:cubicBezTo>
                  <a:cubicBezTo>
                    <a:pt x="756" y="20933"/>
                    <a:pt x="1620" y="21466"/>
                    <a:pt x="3636" y="20733"/>
                  </a:cubicBezTo>
                  <a:cubicBezTo>
                    <a:pt x="5652" y="19999"/>
                    <a:pt x="8820" y="17999"/>
                    <a:pt x="10404" y="14799"/>
                  </a:cubicBezTo>
                  <a:cubicBezTo>
                    <a:pt x="11988" y="11599"/>
                    <a:pt x="11988" y="7199"/>
                    <a:pt x="11844" y="4599"/>
                  </a:cubicBezTo>
                  <a:cubicBezTo>
                    <a:pt x="11700" y="1999"/>
                    <a:pt x="11412" y="1199"/>
                    <a:pt x="10548" y="666"/>
                  </a:cubicBezTo>
                  <a:cubicBezTo>
                    <a:pt x="9684" y="133"/>
                    <a:pt x="8244" y="-134"/>
                    <a:pt x="7524" y="66"/>
                  </a:cubicBezTo>
                  <a:cubicBezTo>
                    <a:pt x="6804" y="266"/>
                    <a:pt x="6804" y="933"/>
                    <a:pt x="7236" y="2666"/>
                  </a:cubicBezTo>
                  <a:cubicBezTo>
                    <a:pt x="7668" y="4399"/>
                    <a:pt x="8532" y="7199"/>
                    <a:pt x="10260" y="9866"/>
                  </a:cubicBezTo>
                  <a:cubicBezTo>
                    <a:pt x="11988" y="12533"/>
                    <a:pt x="14580" y="15066"/>
                    <a:pt x="16596" y="16466"/>
                  </a:cubicBezTo>
                  <a:cubicBezTo>
                    <a:pt x="18612" y="17866"/>
                    <a:pt x="20052" y="18133"/>
                    <a:pt x="21492" y="18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958850" y="5491490"/>
              <a:ext cx="107950" cy="46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21600" y="2462"/>
                  </a:moveTo>
                  <a:cubicBezTo>
                    <a:pt x="20329" y="1971"/>
                    <a:pt x="19059" y="1480"/>
                    <a:pt x="17365" y="1038"/>
                  </a:cubicBezTo>
                  <a:cubicBezTo>
                    <a:pt x="15671" y="596"/>
                    <a:pt x="13553" y="204"/>
                    <a:pt x="11435" y="56"/>
                  </a:cubicBezTo>
                  <a:cubicBezTo>
                    <a:pt x="9318" y="-91"/>
                    <a:pt x="7200" y="7"/>
                    <a:pt x="4871" y="891"/>
                  </a:cubicBezTo>
                  <a:cubicBezTo>
                    <a:pt x="2541" y="1774"/>
                    <a:pt x="0" y="3444"/>
                    <a:pt x="0" y="5653"/>
                  </a:cubicBezTo>
                  <a:cubicBezTo>
                    <a:pt x="0" y="7862"/>
                    <a:pt x="2541" y="10611"/>
                    <a:pt x="4871" y="13164"/>
                  </a:cubicBezTo>
                  <a:cubicBezTo>
                    <a:pt x="7200" y="15716"/>
                    <a:pt x="9318" y="18073"/>
                    <a:pt x="10588" y="19496"/>
                  </a:cubicBezTo>
                  <a:cubicBezTo>
                    <a:pt x="11859" y="20920"/>
                    <a:pt x="12282" y="21411"/>
                    <a:pt x="11859" y="21460"/>
                  </a:cubicBezTo>
                  <a:cubicBezTo>
                    <a:pt x="11435" y="21509"/>
                    <a:pt x="10165" y="21116"/>
                    <a:pt x="8894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920750" y="5760459"/>
              <a:ext cx="2222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17760"/>
                    <a:pt x="4937" y="13920"/>
                    <a:pt x="8537" y="10320"/>
                  </a:cubicBezTo>
                  <a:cubicBezTo>
                    <a:pt x="12137" y="6720"/>
                    <a:pt x="16869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227641" y="5511678"/>
              <a:ext cx="112210" cy="35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35" fill="norm" stroke="1" extrusionOk="0">
                  <a:moveTo>
                    <a:pt x="14005" y="1204"/>
                  </a:moveTo>
                  <a:cubicBezTo>
                    <a:pt x="13605" y="573"/>
                    <a:pt x="13205" y="-59"/>
                    <a:pt x="12205" y="4"/>
                  </a:cubicBezTo>
                  <a:cubicBezTo>
                    <a:pt x="11205" y="67"/>
                    <a:pt x="9605" y="825"/>
                    <a:pt x="7405" y="3036"/>
                  </a:cubicBezTo>
                  <a:cubicBezTo>
                    <a:pt x="5205" y="5246"/>
                    <a:pt x="2405" y="8909"/>
                    <a:pt x="1005" y="11941"/>
                  </a:cubicBezTo>
                  <a:cubicBezTo>
                    <a:pt x="-395" y="14973"/>
                    <a:pt x="-395" y="17373"/>
                    <a:pt x="1405" y="18952"/>
                  </a:cubicBezTo>
                  <a:cubicBezTo>
                    <a:pt x="3205" y="20530"/>
                    <a:pt x="6805" y="21288"/>
                    <a:pt x="10405" y="21415"/>
                  </a:cubicBezTo>
                  <a:cubicBezTo>
                    <a:pt x="14005" y="21541"/>
                    <a:pt x="17605" y="21036"/>
                    <a:pt x="21205" y="20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352550" y="5609008"/>
              <a:ext cx="203200" cy="17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2123"/>
                  </a:moveTo>
                  <a:cubicBezTo>
                    <a:pt x="900" y="1130"/>
                    <a:pt x="1800" y="137"/>
                    <a:pt x="3263" y="13"/>
                  </a:cubicBezTo>
                  <a:cubicBezTo>
                    <a:pt x="4725" y="-111"/>
                    <a:pt x="6750" y="634"/>
                    <a:pt x="8325" y="3489"/>
                  </a:cubicBezTo>
                  <a:cubicBezTo>
                    <a:pt x="9900" y="6344"/>
                    <a:pt x="11025" y="11310"/>
                    <a:pt x="11363" y="14413"/>
                  </a:cubicBezTo>
                  <a:cubicBezTo>
                    <a:pt x="11700" y="17517"/>
                    <a:pt x="11250" y="18758"/>
                    <a:pt x="10462" y="19751"/>
                  </a:cubicBezTo>
                  <a:cubicBezTo>
                    <a:pt x="9675" y="20744"/>
                    <a:pt x="8550" y="21489"/>
                    <a:pt x="7987" y="20868"/>
                  </a:cubicBezTo>
                  <a:cubicBezTo>
                    <a:pt x="7425" y="20248"/>
                    <a:pt x="7425" y="18261"/>
                    <a:pt x="8662" y="15034"/>
                  </a:cubicBezTo>
                  <a:cubicBezTo>
                    <a:pt x="9900" y="11806"/>
                    <a:pt x="12375" y="7337"/>
                    <a:pt x="13950" y="4606"/>
                  </a:cubicBezTo>
                  <a:cubicBezTo>
                    <a:pt x="15525" y="1875"/>
                    <a:pt x="16200" y="882"/>
                    <a:pt x="16538" y="1006"/>
                  </a:cubicBezTo>
                  <a:cubicBezTo>
                    <a:pt x="16875" y="1130"/>
                    <a:pt x="16875" y="2372"/>
                    <a:pt x="16875" y="4234"/>
                  </a:cubicBezTo>
                  <a:cubicBezTo>
                    <a:pt x="16875" y="6096"/>
                    <a:pt x="16875" y="8579"/>
                    <a:pt x="17662" y="10689"/>
                  </a:cubicBezTo>
                  <a:cubicBezTo>
                    <a:pt x="18450" y="12799"/>
                    <a:pt x="20025" y="14537"/>
                    <a:pt x="21600" y="16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606550" y="5766809"/>
              <a:ext cx="50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745027" y="5550909"/>
              <a:ext cx="164903" cy="38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15" fill="norm" stroke="1" extrusionOk="0">
                  <a:moveTo>
                    <a:pt x="966" y="0"/>
                  </a:moveTo>
                  <a:cubicBezTo>
                    <a:pt x="426" y="1305"/>
                    <a:pt x="-114" y="2611"/>
                    <a:pt x="21" y="3798"/>
                  </a:cubicBezTo>
                  <a:cubicBezTo>
                    <a:pt x="156" y="4985"/>
                    <a:pt x="966" y="6053"/>
                    <a:pt x="2046" y="6705"/>
                  </a:cubicBezTo>
                  <a:cubicBezTo>
                    <a:pt x="3126" y="7358"/>
                    <a:pt x="4476" y="7596"/>
                    <a:pt x="5691" y="7536"/>
                  </a:cubicBezTo>
                  <a:cubicBezTo>
                    <a:pt x="6906" y="7477"/>
                    <a:pt x="7986" y="7121"/>
                    <a:pt x="8931" y="6587"/>
                  </a:cubicBezTo>
                  <a:cubicBezTo>
                    <a:pt x="9876" y="6053"/>
                    <a:pt x="10686" y="5341"/>
                    <a:pt x="11226" y="4688"/>
                  </a:cubicBezTo>
                  <a:cubicBezTo>
                    <a:pt x="11766" y="4035"/>
                    <a:pt x="12036" y="3442"/>
                    <a:pt x="12576" y="3382"/>
                  </a:cubicBezTo>
                  <a:cubicBezTo>
                    <a:pt x="13116" y="3323"/>
                    <a:pt x="13926" y="3798"/>
                    <a:pt x="15546" y="5875"/>
                  </a:cubicBezTo>
                  <a:cubicBezTo>
                    <a:pt x="17166" y="7952"/>
                    <a:pt x="19596" y="11631"/>
                    <a:pt x="20541" y="14182"/>
                  </a:cubicBezTo>
                  <a:cubicBezTo>
                    <a:pt x="21486" y="16734"/>
                    <a:pt x="20946" y="18158"/>
                    <a:pt x="20001" y="19167"/>
                  </a:cubicBezTo>
                  <a:cubicBezTo>
                    <a:pt x="19056" y="20176"/>
                    <a:pt x="17706" y="20769"/>
                    <a:pt x="16356" y="21125"/>
                  </a:cubicBezTo>
                  <a:cubicBezTo>
                    <a:pt x="15006" y="21481"/>
                    <a:pt x="13656" y="21600"/>
                    <a:pt x="12576" y="20947"/>
                  </a:cubicBezTo>
                  <a:cubicBezTo>
                    <a:pt x="11496" y="20295"/>
                    <a:pt x="10686" y="18870"/>
                    <a:pt x="9876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917700" y="5417559"/>
              <a:ext cx="8978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1" h="21600" fill="norm" stroke="1" extrusionOk="0">
                  <a:moveTo>
                    <a:pt x="0" y="0"/>
                  </a:moveTo>
                  <a:cubicBezTo>
                    <a:pt x="2400" y="104"/>
                    <a:pt x="4800" y="209"/>
                    <a:pt x="7920" y="1148"/>
                  </a:cubicBezTo>
                  <a:cubicBezTo>
                    <a:pt x="11040" y="2087"/>
                    <a:pt x="14880" y="3861"/>
                    <a:pt x="17520" y="6000"/>
                  </a:cubicBezTo>
                  <a:cubicBezTo>
                    <a:pt x="20160" y="8139"/>
                    <a:pt x="21600" y="10643"/>
                    <a:pt x="18960" y="13304"/>
                  </a:cubicBezTo>
                  <a:cubicBezTo>
                    <a:pt x="16320" y="15965"/>
                    <a:pt x="9600" y="18783"/>
                    <a:pt x="2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2141322" y="5446877"/>
              <a:ext cx="157379" cy="44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68" fill="norm" stroke="1" extrusionOk="0">
                  <a:moveTo>
                    <a:pt x="13637" y="14621"/>
                  </a:moveTo>
                  <a:cubicBezTo>
                    <a:pt x="13637" y="14106"/>
                    <a:pt x="13637" y="13592"/>
                    <a:pt x="13061" y="13181"/>
                  </a:cubicBezTo>
                  <a:cubicBezTo>
                    <a:pt x="12485" y="12769"/>
                    <a:pt x="11333" y="12461"/>
                    <a:pt x="10037" y="12255"/>
                  </a:cubicBezTo>
                  <a:cubicBezTo>
                    <a:pt x="8741" y="12049"/>
                    <a:pt x="7301" y="11946"/>
                    <a:pt x="5573" y="13026"/>
                  </a:cubicBezTo>
                  <a:cubicBezTo>
                    <a:pt x="3845" y="14106"/>
                    <a:pt x="1829" y="16369"/>
                    <a:pt x="821" y="17861"/>
                  </a:cubicBezTo>
                  <a:cubicBezTo>
                    <a:pt x="-187" y="19352"/>
                    <a:pt x="-187" y="20072"/>
                    <a:pt x="389" y="20586"/>
                  </a:cubicBezTo>
                  <a:cubicBezTo>
                    <a:pt x="965" y="21101"/>
                    <a:pt x="2117" y="21409"/>
                    <a:pt x="3413" y="21461"/>
                  </a:cubicBezTo>
                  <a:cubicBezTo>
                    <a:pt x="4709" y="21512"/>
                    <a:pt x="6149" y="21306"/>
                    <a:pt x="8165" y="20329"/>
                  </a:cubicBezTo>
                  <a:cubicBezTo>
                    <a:pt x="10181" y="19352"/>
                    <a:pt x="12773" y="17603"/>
                    <a:pt x="14069" y="15032"/>
                  </a:cubicBezTo>
                  <a:cubicBezTo>
                    <a:pt x="15365" y="12461"/>
                    <a:pt x="15365" y="9066"/>
                    <a:pt x="15077" y="6546"/>
                  </a:cubicBezTo>
                  <a:cubicBezTo>
                    <a:pt x="14789" y="4026"/>
                    <a:pt x="14213" y="2381"/>
                    <a:pt x="13493" y="1352"/>
                  </a:cubicBezTo>
                  <a:cubicBezTo>
                    <a:pt x="12773" y="323"/>
                    <a:pt x="11909" y="-88"/>
                    <a:pt x="11477" y="15"/>
                  </a:cubicBezTo>
                  <a:cubicBezTo>
                    <a:pt x="11045" y="118"/>
                    <a:pt x="11045" y="735"/>
                    <a:pt x="11621" y="2843"/>
                  </a:cubicBezTo>
                  <a:cubicBezTo>
                    <a:pt x="12197" y="4952"/>
                    <a:pt x="13349" y="8552"/>
                    <a:pt x="14357" y="11175"/>
                  </a:cubicBezTo>
                  <a:cubicBezTo>
                    <a:pt x="15365" y="13798"/>
                    <a:pt x="16229" y="15443"/>
                    <a:pt x="17237" y="16729"/>
                  </a:cubicBezTo>
                  <a:cubicBezTo>
                    <a:pt x="18245" y="18015"/>
                    <a:pt x="19397" y="18941"/>
                    <a:pt x="20117" y="19301"/>
                  </a:cubicBezTo>
                  <a:cubicBezTo>
                    <a:pt x="20837" y="19661"/>
                    <a:pt x="21125" y="19455"/>
                    <a:pt x="21413" y="19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2279650" y="5667546"/>
              <a:ext cx="228600" cy="197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5206"/>
                  </a:moveTo>
                  <a:cubicBezTo>
                    <a:pt x="0" y="3842"/>
                    <a:pt x="0" y="2477"/>
                    <a:pt x="800" y="1795"/>
                  </a:cubicBezTo>
                  <a:cubicBezTo>
                    <a:pt x="1600" y="1113"/>
                    <a:pt x="3200" y="1113"/>
                    <a:pt x="4800" y="2250"/>
                  </a:cubicBezTo>
                  <a:cubicBezTo>
                    <a:pt x="6400" y="3387"/>
                    <a:pt x="8000" y="5661"/>
                    <a:pt x="8500" y="8730"/>
                  </a:cubicBezTo>
                  <a:cubicBezTo>
                    <a:pt x="9000" y="11800"/>
                    <a:pt x="8400" y="15665"/>
                    <a:pt x="7400" y="18052"/>
                  </a:cubicBezTo>
                  <a:cubicBezTo>
                    <a:pt x="6400" y="20440"/>
                    <a:pt x="5000" y="21349"/>
                    <a:pt x="4300" y="21235"/>
                  </a:cubicBezTo>
                  <a:cubicBezTo>
                    <a:pt x="3600" y="21122"/>
                    <a:pt x="3600" y="19985"/>
                    <a:pt x="4800" y="16915"/>
                  </a:cubicBezTo>
                  <a:cubicBezTo>
                    <a:pt x="6000" y="13846"/>
                    <a:pt x="8400" y="8844"/>
                    <a:pt x="10000" y="5888"/>
                  </a:cubicBezTo>
                  <a:cubicBezTo>
                    <a:pt x="11600" y="2932"/>
                    <a:pt x="12400" y="2023"/>
                    <a:pt x="13400" y="1227"/>
                  </a:cubicBezTo>
                  <a:cubicBezTo>
                    <a:pt x="14400" y="431"/>
                    <a:pt x="15600" y="-251"/>
                    <a:pt x="16200" y="90"/>
                  </a:cubicBezTo>
                  <a:cubicBezTo>
                    <a:pt x="16800" y="431"/>
                    <a:pt x="16800" y="1795"/>
                    <a:pt x="16800" y="3614"/>
                  </a:cubicBezTo>
                  <a:cubicBezTo>
                    <a:pt x="16800" y="5433"/>
                    <a:pt x="16800" y="7707"/>
                    <a:pt x="17100" y="9526"/>
                  </a:cubicBezTo>
                  <a:cubicBezTo>
                    <a:pt x="17400" y="11345"/>
                    <a:pt x="18000" y="12709"/>
                    <a:pt x="18800" y="13391"/>
                  </a:cubicBezTo>
                  <a:cubicBezTo>
                    <a:pt x="19600" y="14073"/>
                    <a:pt x="20600" y="14073"/>
                    <a:pt x="21600" y="14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2647950" y="5735059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2763526" y="5409093"/>
              <a:ext cx="144774" cy="40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03" fill="norm" stroke="1" extrusionOk="0">
                  <a:moveTo>
                    <a:pt x="14837" y="16484"/>
                  </a:moveTo>
                  <a:cubicBezTo>
                    <a:pt x="14211" y="15688"/>
                    <a:pt x="13585" y="14893"/>
                    <a:pt x="12489" y="14381"/>
                  </a:cubicBezTo>
                  <a:cubicBezTo>
                    <a:pt x="11394" y="13869"/>
                    <a:pt x="9828" y="13642"/>
                    <a:pt x="7637" y="14381"/>
                  </a:cubicBezTo>
                  <a:cubicBezTo>
                    <a:pt x="5446" y="15120"/>
                    <a:pt x="2628" y="16825"/>
                    <a:pt x="1220" y="17962"/>
                  </a:cubicBezTo>
                  <a:cubicBezTo>
                    <a:pt x="-189" y="19099"/>
                    <a:pt x="-189" y="19667"/>
                    <a:pt x="281" y="20179"/>
                  </a:cubicBezTo>
                  <a:cubicBezTo>
                    <a:pt x="750" y="20691"/>
                    <a:pt x="1689" y="21145"/>
                    <a:pt x="2941" y="21373"/>
                  </a:cubicBezTo>
                  <a:cubicBezTo>
                    <a:pt x="4194" y="21600"/>
                    <a:pt x="5759" y="21600"/>
                    <a:pt x="7481" y="20804"/>
                  </a:cubicBezTo>
                  <a:cubicBezTo>
                    <a:pt x="9202" y="20008"/>
                    <a:pt x="11081" y="18417"/>
                    <a:pt x="12802" y="15632"/>
                  </a:cubicBezTo>
                  <a:cubicBezTo>
                    <a:pt x="14524" y="12846"/>
                    <a:pt x="16089" y="8867"/>
                    <a:pt x="17028" y="6253"/>
                  </a:cubicBezTo>
                  <a:cubicBezTo>
                    <a:pt x="17968" y="3638"/>
                    <a:pt x="18281" y="2387"/>
                    <a:pt x="18281" y="1478"/>
                  </a:cubicBezTo>
                  <a:cubicBezTo>
                    <a:pt x="18281" y="568"/>
                    <a:pt x="17968" y="0"/>
                    <a:pt x="17498" y="0"/>
                  </a:cubicBezTo>
                  <a:cubicBezTo>
                    <a:pt x="17028" y="0"/>
                    <a:pt x="16402" y="568"/>
                    <a:pt x="15776" y="2899"/>
                  </a:cubicBezTo>
                  <a:cubicBezTo>
                    <a:pt x="15150" y="5229"/>
                    <a:pt x="14524" y="9322"/>
                    <a:pt x="14368" y="11994"/>
                  </a:cubicBezTo>
                  <a:cubicBezTo>
                    <a:pt x="14211" y="14665"/>
                    <a:pt x="14524" y="15916"/>
                    <a:pt x="15150" y="16768"/>
                  </a:cubicBezTo>
                  <a:cubicBezTo>
                    <a:pt x="15776" y="17621"/>
                    <a:pt x="16715" y="18076"/>
                    <a:pt x="17811" y="18076"/>
                  </a:cubicBezTo>
                  <a:cubicBezTo>
                    <a:pt x="18907" y="18076"/>
                    <a:pt x="20159" y="17621"/>
                    <a:pt x="21411" y="17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2882899" y="5658602"/>
              <a:ext cx="144332" cy="35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27" fill="norm" stroke="1" extrusionOk="0">
                  <a:moveTo>
                    <a:pt x="7513" y="399"/>
                  </a:moveTo>
                  <a:cubicBezTo>
                    <a:pt x="7200" y="1038"/>
                    <a:pt x="6887" y="1677"/>
                    <a:pt x="7357" y="2189"/>
                  </a:cubicBezTo>
                  <a:cubicBezTo>
                    <a:pt x="7826" y="2700"/>
                    <a:pt x="9078" y="3083"/>
                    <a:pt x="10800" y="3019"/>
                  </a:cubicBezTo>
                  <a:cubicBezTo>
                    <a:pt x="12522" y="2955"/>
                    <a:pt x="14713" y="2444"/>
                    <a:pt x="16122" y="1741"/>
                  </a:cubicBezTo>
                  <a:cubicBezTo>
                    <a:pt x="17530" y="1038"/>
                    <a:pt x="18157" y="144"/>
                    <a:pt x="18313" y="16"/>
                  </a:cubicBezTo>
                  <a:cubicBezTo>
                    <a:pt x="18470" y="-112"/>
                    <a:pt x="18157" y="527"/>
                    <a:pt x="18783" y="2764"/>
                  </a:cubicBezTo>
                  <a:cubicBezTo>
                    <a:pt x="19409" y="5000"/>
                    <a:pt x="20974" y="8835"/>
                    <a:pt x="21287" y="11966"/>
                  </a:cubicBezTo>
                  <a:cubicBezTo>
                    <a:pt x="21600" y="15097"/>
                    <a:pt x="20661" y="17526"/>
                    <a:pt x="18470" y="19124"/>
                  </a:cubicBezTo>
                  <a:cubicBezTo>
                    <a:pt x="16278" y="20721"/>
                    <a:pt x="12835" y="21488"/>
                    <a:pt x="9548" y="21424"/>
                  </a:cubicBezTo>
                  <a:cubicBezTo>
                    <a:pt x="6261" y="21360"/>
                    <a:pt x="3130" y="20466"/>
                    <a:pt x="0" y="19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941053" y="5977001"/>
              <a:ext cx="1067028" cy="9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51" fill="norm" stroke="1" extrusionOk="0">
                  <a:moveTo>
                    <a:pt x="869" y="20469"/>
                  </a:moveTo>
                  <a:cubicBezTo>
                    <a:pt x="486" y="20960"/>
                    <a:pt x="102" y="21451"/>
                    <a:pt x="17" y="21451"/>
                  </a:cubicBezTo>
                  <a:cubicBezTo>
                    <a:pt x="-68" y="21451"/>
                    <a:pt x="145" y="20960"/>
                    <a:pt x="997" y="19978"/>
                  </a:cubicBezTo>
                  <a:cubicBezTo>
                    <a:pt x="1849" y="18996"/>
                    <a:pt x="3340" y="17524"/>
                    <a:pt x="4874" y="15806"/>
                  </a:cubicBezTo>
                  <a:cubicBezTo>
                    <a:pt x="6408" y="14087"/>
                    <a:pt x="7984" y="12124"/>
                    <a:pt x="9539" y="10406"/>
                  </a:cubicBezTo>
                  <a:cubicBezTo>
                    <a:pt x="11094" y="8687"/>
                    <a:pt x="12628" y="7215"/>
                    <a:pt x="14076" y="5987"/>
                  </a:cubicBezTo>
                  <a:cubicBezTo>
                    <a:pt x="15525" y="4760"/>
                    <a:pt x="16888" y="3778"/>
                    <a:pt x="18017" y="2796"/>
                  </a:cubicBezTo>
                  <a:cubicBezTo>
                    <a:pt x="19146" y="1815"/>
                    <a:pt x="20041" y="833"/>
                    <a:pt x="20637" y="342"/>
                  </a:cubicBezTo>
                  <a:cubicBezTo>
                    <a:pt x="21234" y="-149"/>
                    <a:pt x="21532" y="-149"/>
                    <a:pt x="21468" y="587"/>
                  </a:cubicBezTo>
                  <a:cubicBezTo>
                    <a:pt x="21404" y="1324"/>
                    <a:pt x="20978" y="2796"/>
                    <a:pt x="20552" y="4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085850" y="6001759"/>
              <a:ext cx="7556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8" y="19800"/>
                    <a:pt x="4356" y="18000"/>
                    <a:pt x="6686" y="15600"/>
                  </a:cubicBezTo>
                  <a:cubicBezTo>
                    <a:pt x="9015" y="13200"/>
                    <a:pt x="11496" y="10200"/>
                    <a:pt x="13825" y="7500"/>
                  </a:cubicBezTo>
                  <a:cubicBezTo>
                    <a:pt x="16155" y="4800"/>
                    <a:pt x="18333" y="2400"/>
                    <a:pt x="19603" y="1200"/>
                  </a:cubicBezTo>
                  <a:cubicBezTo>
                    <a:pt x="20874" y="0"/>
                    <a:pt x="212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517650" y="6084309"/>
              <a:ext cx="64064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0" y="0"/>
                  </a:moveTo>
                  <a:cubicBezTo>
                    <a:pt x="4877" y="1694"/>
                    <a:pt x="9755" y="3388"/>
                    <a:pt x="13587" y="5771"/>
                  </a:cubicBezTo>
                  <a:cubicBezTo>
                    <a:pt x="17419" y="8153"/>
                    <a:pt x="20206" y="11224"/>
                    <a:pt x="20903" y="13976"/>
                  </a:cubicBezTo>
                  <a:cubicBezTo>
                    <a:pt x="21600" y="16729"/>
                    <a:pt x="20206" y="19165"/>
                    <a:pt x="188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492250" y="6458959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581150" y="6465309"/>
              <a:ext cx="1270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2215"/>
                    <a:pt x="12240" y="4431"/>
                    <a:pt x="8640" y="8031"/>
                  </a:cubicBezTo>
                  <a:cubicBezTo>
                    <a:pt x="5040" y="11631"/>
                    <a:pt x="2520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142999" y="6897109"/>
              <a:ext cx="69463" cy="23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405" fill="norm" stroke="1" extrusionOk="0">
                  <a:moveTo>
                    <a:pt x="11435" y="0"/>
                  </a:moveTo>
                  <a:cubicBezTo>
                    <a:pt x="15247" y="3058"/>
                    <a:pt x="19059" y="6117"/>
                    <a:pt x="20329" y="9271"/>
                  </a:cubicBezTo>
                  <a:cubicBezTo>
                    <a:pt x="21600" y="12425"/>
                    <a:pt x="20329" y="15674"/>
                    <a:pt x="18741" y="17777"/>
                  </a:cubicBezTo>
                  <a:cubicBezTo>
                    <a:pt x="17153" y="19880"/>
                    <a:pt x="15247" y="20835"/>
                    <a:pt x="12706" y="21218"/>
                  </a:cubicBezTo>
                  <a:cubicBezTo>
                    <a:pt x="10165" y="21600"/>
                    <a:pt x="6988" y="21409"/>
                    <a:pt x="4765" y="20549"/>
                  </a:cubicBezTo>
                  <a:cubicBezTo>
                    <a:pt x="2541" y="19688"/>
                    <a:pt x="1271" y="18159"/>
                    <a:pt x="0" y="16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162049" y="679550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243541" y="6859009"/>
              <a:ext cx="106124" cy="10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3" h="20976" fill="norm" stroke="1" extrusionOk="0">
                  <a:moveTo>
                    <a:pt x="6317" y="0"/>
                  </a:moveTo>
                  <a:cubicBezTo>
                    <a:pt x="4280" y="815"/>
                    <a:pt x="2242" y="1630"/>
                    <a:pt x="1019" y="3464"/>
                  </a:cubicBezTo>
                  <a:cubicBezTo>
                    <a:pt x="-203" y="5298"/>
                    <a:pt x="-611" y="8151"/>
                    <a:pt x="1427" y="11411"/>
                  </a:cubicBezTo>
                  <a:cubicBezTo>
                    <a:pt x="3464" y="14672"/>
                    <a:pt x="7947" y="18340"/>
                    <a:pt x="11208" y="19970"/>
                  </a:cubicBezTo>
                  <a:cubicBezTo>
                    <a:pt x="14468" y="21600"/>
                    <a:pt x="16506" y="21192"/>
                    <a:pt x="18136" y="19155"/>
                  </a:cubicBezTo>
                  <a:cubicBezTo>
                    <a:pt x="19766" y="17117"/>
                    <a:pt x="20989" y="13449"/>
                    <a:pt x="20174" y="10189"/>
                  </a:cubicBezTo>
                  <a:cubicBezTo>
                    <a:pt x="19359" y="6928"/>
                    <a:pt x="16506" y="4075"/>
                    <a:pt x="13653" y="2445"/>
                  </a:cubicBezTo>
                  <a:cubicBezTo>
                    <a:pt x="10800" y="815"/>
                    <a:pt x="7947" y="408"/>
                    <a:pt x="6725" y="1223"/>
                  </a:cubicBezTo>
                  <a:cubicBezTo>
                    <a:pt x="5502" y="2038"/>
                    <a:pt x="5910" y="4075"/>
                    <a:pt x="6317" y="6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384300" y="6859009"/>
              <a:ext cx="25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384300" y="6795509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452154" y="6765409"/>
              <a:ext cx="128054" cy="17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272" fill="norm" stroke="1" extrusionOk="0">
                  <a:moveTo>
                    <a:pt x="329" y="2166"/>
                  </a:moveTo>
                  <a:cubicBezTo>
                    <a:pt x="677" y="6380"/>
                    <a:pt x="1026" y="10595"/>
                    <a:pt x="1200" y="13361"/>
                  </a:cubicBezTo>
                  <a:cubicBezTo>
                    <a:pt x="1374" y="16127"/>
                    <a:pt x="1374" y="17444"/>
                    <a:pt x="1200" y="18761"/>
                  </a:cubicBezTo>
                  <a:cubicBezTo>
                    <a:pt x="1026" y="20078"/>
                    <a:pt x="677" y="21395"/>
                    <a:pt x="329" y="21263"/>
                  </a:cubicBezTo>
                  <a:cubicBezTo>
                    <a:pt x="-20" y="21132"/>
                    <a:pt x="-368" y="19551"/>
                    <a:pt x="851" y="16127"/>
                  </a:cubicBezTo>
                  <a:cubicBezTo>
                    <a:pt x="2071" y="12702"/>
                    <a:pt x="4858" y="7434"/>
                    <a:pt x="7122" y="4405"/>
                  </a:cubicBezTo>
                  <a:cubicBezTo>
                    <a:pt x="9387" y="1375"/>
                    <a:pt x="11129" y="585"/>
                    <a:pt x="12871" y="190"/>
                  </a:cubicBezTo>
                  <a:cubicBezTo>
                    <a:pt x="14613" y="-205"/>
                    <a:pt x="16355" y="-205"/>
                    <a:pt x="17922" y="2429"/>
                  </a:cubicBezTo>
                  <a:cubicBezTo>
                    <a:pt x="19490" y="5063"/>
                    <a:pt x="20884" y="10332"/>
                    <a:pt x="21058" y="13756"/>
                  </a:cubicBezTo>
                  <a:cubicBezTo>
                    <a:pt x="21232" y="17180"/>
                    <a:pt x="20187" y="18761"/>
                    <a:pt x="19142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645013" y="6643109"/>
              <a:ext cx="59465" cy="285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42" fill="norm" stroke="1" extrusionOk="0">
                  <a:moveTo>
                    <a:pt x="6575" y="0"/>
                  </a:moveTo>
                  <a:cubicBezTo>
                    <a:pt x="5831" y="3018"/>
                    <a:pt x="5086" y="6035"/>
                    <a:pt x="3969" y="8815"/>
                  </a:cubicBezTo>
                  <a:cubicBezTo>
                    <a:pt x="2851" y="11594"/>
                    <a:pt x="1362" y="14135"/>
                    <a:pt x="617" y="15882"/>
                  </a:cubicBezTo>
                  <a:cubicBezTo>
                    <a:pt x="-128" y="17629"/>
                    <a:pt x="-128" y="18582"/>
                    <a:pt x="244" y="19456"/>
                  </a:cubicBezTo>
                  <a:cubicBezTo>
                    <a:pt x="617" y="20329"/>
                    <a:pt x="1362" y="21124"/>
                    <a:pt x="3596" y="21362"/>
                  </a:cubicBezTo>
                  <a:cubicBezTo>
                    <a:pt x="5831" y="21600"/>
                    <a:pt x="9555" y="21282"/>
                    <a:pt x="12906" y="20726"/>
                  </a:cubicBezTo>
                  <a:cubicBezTo>
                    <a:pt x="16258" y="20171"/>
                    <a:pt x="19238" y="19376"/>
                    <a:pt x="20355" y="18424"/>
                  </a:cubicBezTo>
                  <a:cubicBezTo>
                    <a:pt x="21472" y="17471"/>
                    <a:pt x="20727" y="16359"/>
                    <a:pt x="19982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606550" y="6795509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916475" y="6812042"/>
              <a:ext cx="93073" cy="224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0468" fill="norm" stroke="1" extrusionOk="0">
                  <a:moveTo>
                    <a:pt x="3158" y="4858"/>
                  </a:moveTo>
                  <a:cubicBezTo>
                    <a:pt x="1718" y="10644"/>
                    <a:pt x="278" y="16430"/>
                    <a:pt x="38" y="18937"/>
                  </a:cubicBezTo>
                  <a:cubicBezTo>
                    <a:pt x="-202" y="21444"/>
                    <a:pt x="758" y="20673"/>
                    <a:pt x="1478" y="18069"/>
                  </a:cubicBezTo>
                  <a:cubicBezTo>
                    <a:pt x="2198" y="15465"/>
                    <a:pt x="2678" y="11030"/>
                    <a:pt x="3158" y="8233"/>
                  </a:cubicBezTo>
                  <a:cubicBezTo>
                    <a:pt x="3638" y="5437"/>
                    <a:pt x="4118" y="4280"/>
                    <a:pt x="5078" y="3219"/>
                  </a:cubicBezTo>
                  <a:cubicBezTo>
                    <a:pt x="6038" y="2158"/>
                    <a:pt x="7478" y="1194"/>
                    <a:pt x="9398" y="615"/>
                  </a:cubicBezTo>
                  <a:cubicBezTo>
                    <a:pt x="11318" y="37"/>
                    <a:pt x="13718" y="-156"/>
                    <a:pt x="15638" y="133"/>
                  </a:cubicBezTo>
                  <a:cubicBezTo>
                    <a:pt x="17558" y="423"/>
                    <a:pt x="18998" y="1194"/>
                    <a:pt x="19958" y="2351"/>
                  </a:cubicBezTo>
                  <a:cubicBezTo>
                    <a:pt x="20918" y="3508"/>
                    <a:pt x="21398" y="5051"/>
                    <a:pt x="20918" y="6208"/>
                  </a:cubicBezTo>
                  <a:cubicBezTo>
                    <a:pt x="20438" y="7365"/>
                    <a:pt x="18998" y="8137"/>
                    <a:pt x="16118" y="8908"/>
                  </a:cubicBezTo>
                  <a:cubicBezTo>
                    <a:pt x="13238" y="9680"/>
                    <a:pt x="8918" y="10451"/>
                    <a:pt x="6278" y="10740"/>
                  </a:cubicBezTo>
                  <a:cubicBezTo>
                    <a:pt x="3638" y="11030"/>
                    <a:pt x="2678" y="10837"/>
                    <a:pt x="1718" y="1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2071688" y="6661030"/>
              <a:ext cx="126637" cy="25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17" fill="norm" stroke="1" extrusionOk="0">
                  <a:moveTo>
                    <a:pt x="16731" y="16697"/>
                  </a:moveTo>
                  <a:cubicBezTo>
                    <a:pt x="16023" y="15805"/>
                    <a:pt x="15314" y="14912"/>
                    <a:pt x="13190" y="14287"/>
                  </a:cubicBezTo>
                  <a:cubicBezTo>
                    <a:pt x="11065" y="13662"/>
                    <a:pt x="7524" y="13305"/>
                    <a:pt x="5045" y="13395"/>
                  </a:cubicBezTo>
                  <a:cubicBezTo>
                    <a:pt x="2567" y="13484"/>
                    <a:pt x="1150" y="14019"/>
                    <a:pt x="442" y="14734"/>
                  </a:cubicBezTo>
                  <a:cubicBezTo>
                    <a:pt x="-266" y="15448"/>
                    <a:pt x="-266" y="16340"/>
                    <a:pt x="1504" y="17411"/>
                  </a:cubicBezTo>
                  <a:cubicBezTo>
                    <a:pt x="3275" y="18482"/>
                    <a:pt x="6816" y="19732"/>
                    <a:pt x="10003" y="19286"/>
                  </a:cubicBezTo>
                  <a:cubicBezTo>
                    <a:pt x="13190" y="18839"/>
                    <a:pt x="16023" y="16697"/>
                    <a:pt x="17970" y="13484"/>
                  </a:cubicBezTo>
                  <a:cubicBezTo>
                    <a:pt x="19918" y="10271"/>
                    <a:pt x="20980" y="5986"/>
                    <a:pt x="21157" y="3398"/>
                  </a:cubicBezTo>
                  <a:cubicBezTo>
                    <a:pt x="21334" y="810"/>
                    <a:pt x="20626" y="-83"/>
                    <a:pt x="20095" y="6"/>
                  </a:cubicBezTo>
                  <a:cubicBezTo>
                    <a:pt x="19564" y="96"/>
                    <a:pt x="19209" y="1167"/>
                    <a:pt x="18855" y="4380"/>
                  </a:cubicBezTo>
                  <a:cubicBezTo>
                    <a:pt x="18501" y="7593"/>
                    <a:pt x="18147" y="12948"/>
                    <a:pt x="18324" y="16162"/>
                  </a:cubicBezTo>
                  <a:cubicBezTo>
                    <a:pt x="18501" y="19375"/>
                    <a:pt x="19209" y="20446"/>
                    <a:pt x="19918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2292350" y="6625009"/>
              <a:ext cx="95250" cy="27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1600" y="6309"/>
                  </a:moveTo>
                  <a:cubicBezTo>
                    <a:pt x="21120" y="4672"/>
                    <a:pt x="20640" y="3036"/>
                    <a:pt x="19680" y="1891"/>
                  </a:cubicBezTo>
                  <a:cubicBezTo>
                    <a:pt x="18720" y="745"/>
                    <a:pt x="17280" y="91"/>
                    <a:pt x="15600" y="9"/>
                  </a:cubicBezTo>
                  <a:cubicBezTo>
                    <a:pt x="13920" y="-73"/>
                    <a:pt x="12000" y="418"/>
                    <a:pt x="9360" y="2709"/>
                  </a:cubicBezTo>
                  <a:cubicBezTo>
                    <a:pt x="6720" y="5000"/>
                    <a:pt x="3360" y="9091"/>
                    <a:pt x="1680" y="12527"/>
                  </a:cubicBezTo>
                  <a:cubicBezTo>
                    <a:pt x="0" y="15963"/>
                    <a:pt x="0" y="18745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262930" y="6827259"/>
              <a:ext cx="11832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1857" y="21600"/>
                  </a:moveTo>
                  <a:cubicBezTo>
                    <a:pt x="720" y="17486"/>
                    <a:pt x="-417" y="13371"/>
                    <a:pt x="151" y="10286"/>
                  </a:cubicBezTo>
                  <a:cubicBezTo>
                    <a:pt x="720" y="7200"/>
                    <a:pt x="2994" y="5143"/>
                    <a:pt x="6783" y="3600"/>
                  </a:cubicBezTo>
                  <a:cubicBezTo>
                    <a:pt x="10572" y="2057"/>
                    <a:pt x="15878" y="1029"/>
                    <a:pt x="211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0" y="7208259"/>
              <a:ext cx="3867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" y="21000"/>
                    <a:pt x="804" y="20400"/>
                    <a:pt x="1230" y="19200"/>
                  </a:cubicBezTo>
                  <a:cubicBezTo>
                    <a:pt x="1655" y="18000"/>
                    <a:pt x="2104" y="16200"/>
                    <a:pt x="2548" y="14700"/>
                  </a:cubicBezTo>
                  <a:cubicBezTo>
                    <a:pt x="2991" y="13200"/>
                    <a:pt x="3429" y="12000"/>
                    <a:pt x="3848" y="10800"/>
                  </a:cubicBezTo>
                  <a:cubicBezTo>
                    <a:pt x="4268" y="9600"/>
                    <a:pt x="4670" y="8400"/>
                    <a:pt x="5096" y="7500"/>
                  </a:cubicBezTo>
                  <a:cubicBezTo>
                    <a:pt x="5521" y="6600"/>
                    <a:pt x="5970" y="6000"/>
                    <a:pt x="6437" y="5400"/>
                  </a:cubicBezTo>
                  <a:cubicBezTo>
                    <a:pt x="6904" y="4800"/>
                    <a:pt x="7389" y="4200"/>
                    <a:pt x="7838" y="3600"/>
                  </a:cubicBezTo>
                  <a:cubicBezTo>
                    <a:pt x="8288" y="3000"/>
                    <a:pt x="8701" y="2400"/>
                    <a:pt x="9115" y="2100"/>
                  </a:cubicBezTo>
                  <a:cubicBezTo>
                    <a:pt x="9529" y="1800"/>
                    <a:pt x="9943" y="1800"/>
                    <a:pt x="10368" y="1500"/>
                  </a:cubicBezTo>
                  <a:cubicBezTo>
                    <a:pt x="10794" y="1200"/>
                    <a:pt x="11232" y="600"/>
                    <a:pt x="11663" y="300"/>
                  </a:cubicBezTo>
                  <a:cubicBezTo>
                    <a:pt x="12095" y="0"/>
                    <a:pt x="12520" y="0"/>
                    <a:pt x="12952" y="0"/>
                  </a:cubicBezTo>
                  <a:cubicBezTo>
                    <a:pt x="13383" y="0"/>
                    <a:pt x="13821" y="0"/>
                    <a:pt x="14252" y="0"/>
                  </a:cubicBezTo>
                  <a:cubicBezTo>
                    <a:pt x="14684" y="0"/>
                    <a:pt x="15109" y="0"/>
                    <a:pt x="15535" y="0"/>
                  </a:cubicBezTo>
                  <a:cubicBezTo>
                    <a:pt x="15961" y="0"/>
                    <a:pt x="16386" y="0"/>
                    <a:pt x="16853" y="0"/>
                  </a:cubicBezTo>
                  <a:cubicBezTo>
                    <a:pt x="17320" y="0"/>
                    <a:pt x="17829" y="0"/>
                    <a:pt x="18301" y="0"/>
                  </a:cubicBezTo>
                  <a:cubicBezTo>
                    <a:pt x="18774" y="0"/>
                    <a:pt x="19212" y="0"/>
                    <a:pt x="19714" y="300"/>
                  </a:cubicBezTo>
                  <a:cubicBezTo>
                    <a:pt x="20217" y="600"/>
                    <a:pt x="20784" y="1200"/>
                    <a:pt x="21109" y="1500"/>
                  </a:cubicBezTo>
                  <a:cubicBezTo>
                    <a:pt x="21434" y="1800"/>
                    <a:pt x="21517" y="1800"/>
                    <a:pt x="21600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561727" y="7432583"/>
              <a:ext cx="92323" cy="55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56" fill="norm" stroke="1" extrusionOk="0">
                  <a:moveTo>
                    <a:pt x="20936" y="2384"/>
                  </a:moveTo>
                  <a:cubicBezTo>
                    <a:pt x="20936" y="1973"/>
                    <a:pt x="20936" y="1563"/>
                    <a:pt x="20456" y="1152"/>
                  </a:cubicBezTo>
                  <a:cubicBezTo>
                    <a:pt x="19976" y="741"/>
                    <a:pt x="19016" y="331"/>
                    <a:pt x="16856" y="125"/>
                  </a:cubicBezTo>
                  <a:cubicBezTo>
                    <a:pt x="14696" y="-80"/>
                    <a:pt x="11336" y="-80"/>
                    <a:pt x="7976" y="495"/>
                  </a:cubicBezTo>
                  <a:cubicBezTo>
                    <a:pt x="4616" y="1070"/>
                    <a:pt x="1256" y="2220"/>
                    <a:pt x="296" y="3739"/>
                  </a:cubicBezTo>
                  <a:cubicBezTo>
                    <a:pt x="-664" y="5258"/>
                    <a:pt x="776" y="7147"/>
                    <a:pt x="3656" y="9201"/>
                  </a:cubicBezTo>
                  <a:cubicBezTo>
                    <a:pt x="6536" y="11254"/>
                    <a:pt x="10856" y="13471"/>
                    <a:pt x="13736" y="15196"/>
                  </a:cubicBezTo>
                  <a:cubicBezTo>
                    <a:pt x="16616" y="16921"/>
                    <a:pt x="18056" y="18153"/>
                    <a:pt x="18776" y="18974"/>
                  </a:cubicBezTo>
                  <a:cubicBezTo>
                    <a:pt x="19496" y="19795"/>
                    <a:pt x="19496" y="20206"/>
                    <a:pt x="18536" y="20576"/>
                  </a:cubicBezTo>
                  <a:cubicBezTo>
                    <a:pt x="17576" y="20945"/>
                    <a:pt x="15656" y="21274"/>
                    <a:pt x="13256" y="21397"/>
                  </a:cubicBezTo>
                  <a:cubicBezTo>
                    <a:pt x="10856" y="21520"/>
                    <a:pt x="7976" y="21438"/>
                    <a:pt x="5576" y="21274"/>
                  </a:cubicBezTo>
                  <a:cubicBezTo>
                    <a:pt x="3176" y="21109"/>
                    <a:pt x="1256" y="20863"/>
                    <a:pt x="776" y="20822"/>
                  </a:cubicBezTo>
                  <a:cubicBezTo>
                    <a:pt x="296" y="20781"/>
                    <a:pt x="1256" y="20945"/>
                    <a:pt x="2216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93700" y="8084559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521879" y="8050798"/>
              <a:ext cx="140638" cy="7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750" fill="norm" stroke="1" extrusionOk="0">
                  <a:moveTo>
                    <a:pt x="9492" y="7361"/>
                  </a:moveTo>
                  <a:cubicBezTo>
                    <a:pt x="9169" y="10203"/>
                    <a:pt x="8847" y="13045"/>
                    <a:pt x="8041" y="15319"/>
                  </a:cubicBezTo>
                  <a:cubicBezTo>
                    <a:pt x="7235" y="17592"/>
                    <a:pt x="5945" y="19298"/>
                    <a:pt x="4495" y="19866"/>
                  </a:cubicBezTo>
                  <a:cubicBezTo>
                    <a:pt x="3044" y="20435"/>
                    <a:pt x="1432" y="19866"/>
                    <a:pt x="626" y="17877"/>
                  </a:cubicBezTo>
                  <a:cubicBezTo>
                    <a:pt x="-180" y="15887"/>
                    <a:pt x="-180" y="12477"/>
                    <a:pt x="465" y="9919"/>
                  </a:cubicBezTo>
                  <a:cubicBezTo>
                    <a:pt x="1110" y="7361"/>
                    <a:pt x="2399" y="5656"/>
                    <a:pt x="4495" y="5371"/>
                  </a:cubicBezTo>
                  <a:cubicBezTo>
                    <a:pt x="6590" y="5087"/>
                    <a:pt x="9492" y="6224"/>
                    <a:pt x="11104" y="8214"/>
                  </a:cubicBezTo>
                  <a:cubicBezTo>
                    <a:pt x="12716" y="10203"/>
                    <a:pt x="13038" y="13045"/>
                    <a:pt x="13683" y="15603"/>
                  </a:cubicBezTo>
                  <a:cubicBezTo>
                    <a:pt x="14327" y="18161"/>
                    <a:pt x="15295" y="20435"/>
                    <a:pt x="16423" y="20719"/>
                  </a:cubicBezTo>
                  <a:cubicBezTo>
                    <a:pt x="17551" y="21003"/>
                    <a:pt x="18841" y="19298"/>
                    <a:pt x="19808" y="16740"/>
                  </a:cubicBezTo>
                  <a:cubicBezTo>
                    <a:pt x="20775" y="14182"/>
                    <a:pt x="21420" y="10771"/>
                    <a:pt x="21420" y="7645"/>
                  </a:cubicBezTo>
                  <a:cubicBezTo>
                    <a:pt x="21420" y="4519"/>
                    <a:pt x="20775" y="1677"/>
                    <a:pt x="19647" y="540"/>
                  </a:cubicBezTo>
                  <a:cubicBezTo>
                    <a:pt x="18519" y="-597"/>
                    <a:pt x="16907" y="-29"/>
                    <a:pt x="15295" y="3098"/>
                  </a:cubicBezTo>
                  <a:cubicBezTo>
                    <a:pt x="13683" y="6224"/>
                    <a:pt x="12071" y="11908"/>
                    <a:pt x="10459" y="17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94755" y="7332349"/>
              <a:ext cx="167363" cy="74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0651" fill="norm" stroke="1" extrusionOk="0">
                  <a:moveTo>
                    <a:pt x="10469" y="7808"/>
                  </a:moveTo>
                  <a:cubicBezTo>
                    <a:pt x="8602" y="11894"/>
                    <a:pt x="6735" y="15981"/>
                    <a:pt x="5135" y="18316"/>
                  </a:cubicBezTo>
                  <a:cubicBezTo>
                    <a:pt x="3535" y="20651"/>
                    <a:pt x="2202" y="21235"/>
                    <a:pt x="1269" y="20067"/>
                  </a:cubicBezTo>
                  <a:cubicBezTo>
                    <a:pt x="335" y="18900"/>
                    <a:pt x="-198" y="15981"/>
                    <a:pt x="69" y="13646"/>
                  </a:cubicBezTo>
                  <a:cubicBezTo>
                    <a:pt x="335" y="11311"/>
                    <a:pt x="1402" y="9559"/>
                    <a:pt x="3269" y="8684"/>
                  </a:cubicBezTo>
                  <a:cubicBezTo>
                    <a:pt x="5135" y="7808"/>
                    <a:pt x="7802" y="7808"/>
                    <a:pt x="9669" y="8684"/>
                  </a:cubicBezTo>
                  <a:cubicBezTo>
                    <a:pt x="11535" y="9559"/>
                    <a:pt x="12602" y="11311"/>
                    <a:pt x="13535" y="13354"/>
                  </a:cubicBezTo>
                  <a:cubicBezTo>
                    <a:pt x="14469" y="15397"/>
                    <a:pt x="15269" y="17732"/>
                    <a:pt x="16602" y="17149"/>
                  </a:cubicBezTo>
                  <a:cubicBezTo>
                    <a:pt x="17935" y="16565"/>
                    <a:pt x="19802" y="13062"/>
                    <a:pt x="20602" y="9851"/>
                  </a:cubicBezTo>
                  <a:cubicBezTo>
                    <a:pt x="21402" y="6640"/>
                    <a:pt x="21135" y="3721"/>
                    <a:pt x="20335" y="1970"/>
                  </a:cubicBezTo>
                  <a:cubicBezTo>
                    <a:pt x="19535" y="219"/>
                    <a:pt x="18202" y="-365"/>
                    <a:pt x="17002" y="219"/>
                  </a:cubicBezTo>
                  <a:cubicBezTo>
                    <a:pt x="15802" y="803"/>
                    <a:pt x="14735" y="2554"/>
                    <a:pt x="13935" y="4889"/>
                  </a:cubicBezTo>
                  <a:cubicBezTo>
                    <a:pt x="13135" y="7224"/>
                    <a:pt x="12602" y="10143"/>
                    <a:pt x="12069" y="13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991946" y="7413275"/>
              <a:ext cx="89550" cy="607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7" h="21536" fill="norm" stroke="1" extrusionOk="0">
                  <a:moveTo>
                    <a:pt x="19855" y="1061"/>
                  </a:moveTo>
                  <a:cubicBezTo>
                    <a:pt x="20335" y="686"/>
                    <a:pt x="20815" y="311"/>
                    <a:pt x="19135" y="124"/>
                  </a:cubicBezTo>
                  <a:cubicBezTo>
                    <a:pt x="17455" y="-64"/>
                    <a:pt x="13615" y="-64"/>
                    <a:pt x="9775" y="311"/>
                  </a:cubicBezTo>
                  <a:cubicBezTo>
                    <a:pt x="5935" y="686"/>
                    <a:pt x="2095" y="1436"/>
                    <a:pt x="655" y="2561"/>
                  </a:cubicBezTo>
                  <a:cubicBezTo>
                    <a:pt x="-785" y="3686"/>
                    <a:pt x="175" y="5186"/>
                    <a:pt x="3295" y="7249"/>
                  </a:cubicBezTo>
                  <a:cubicBezTo>
                    <a:pt x="6415" y="9311"/>
                    <a:pt x="11695" y="11936"/>
                    <a:pt x="14575" y="13811"/>
                  </a:cubicBezTo>
                  <a:cubicBezTo>
                    <a:pt x="17455" y="15686"/>
                    <a:pt x="17935" y="16811"/>
                    <a:pt x="15535" y="17974"/>
                  </a:cubicBezTo>
                  <a:cubicBezTo>
                    <a:pt x="13135" y="19136"/>
                    <a:pt x="7855" y="20336"/>
                    <a:pt x="2575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882650" y="8167109"/>
              <a:ext cx="1143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080005" y="8093996"/>
              <a:ext cx="162872" cy="8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773" fill="norm" stroke="1" extrusionOk="0">
                  <a:moveTo>
                    <a:pt x="7411" y="5296"/>
                  </a:moveTo>
                  <a:cubicBezTo>
                    <a:pt x="6857" y="7807"/>
                    <a:pt x="6303" y="10319"/>
                    <a:pt x="5749" y="12830"/>
                  </a:cubicBezTo>
                  <a:cubicBezTo>
                    <a:pt x="5196" y="15342"/>
                    <a:pt x="4642" y="17854"/>
                    <a:pt x="3672" y="19361"/>
                  </a:cubicBezTo>
                  <a:cubicBezTo>
                    <a:pt x="2703" y="20868"/>
                    <a:pt x="1319" y="21370"/>
                    <a:pt x="626" y="19863"/>
                  </a:cubicBezTo>
                  <a:cubicBezTo>
                    <a:pt x="-66" y="18356"/>
                    <a:pt x="-66" y="14840"/>
                    <a:pt x="72" y="11826"/>
                  </a:cubicBezTo>
                  <a:cubicBezTo>
                    <a:pt x="211" y="8812"/>
                    <a:pt x="488" y="6300"/>
                    <a:pt x="1319" y="4542"/>
                  </a:cubicBezTo>
                  <a:cubicBezTo>
                    <a:pt x="2149" y="2784"/>
                    <a:pt x="3534" y="1779"/>
                    <a:pt x="5334" y="3035"/>
                  </a:cubicBezTo>
                  <a:cubicBezTo>
                    <a:pt x="7134" y="4291"/>
                    <a:pt x="9349" y="7807"/>
                    <a:pt x="10872" y="10570"/>
                  </a:cubicBezTo>
                  <a:cubicBezTo>
                    <a:pt x="12396" y="13333"/>
                    <a:pt x="13226" y="15342"/>
                    <a:pt x="14334" y="16849"/>
                  </a:cubicBezTo>
                  <a:cubicBezTo>
                    <a:pt x="15442" y="18356"/>
                    <a:pt x="16826" y="19361"/>
                    <a:pt x="18211" y="17100"/>
                  </a:cubicBezTo>
                  <a:cubicBezTo>
                    <a:pt x="19596" y="14840"/>
                    <a:pt x="20980" y="9314"/>
                    <a:pt x="21257" y="5547"/>
                  </a:cubicBezTo>
                  <a:cubicBezTo>
                    <a:pt x="21534" y="1779"/>
                    <a:pt x="20703" y="-230"/>
                    <a:pt x="18488" y="21"/>
                  </a:cubicBezTo>
                  <a:cubicBezTo>
                    <a:pt x="16272" y="272"/>
                    <a:pt x="12672" y="2784"/>
                    <a:pt x="9072" y="5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921693" y="7303509"/>
              <a:ext cx="182413" cy="8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190" fill="norm" stroke="1" extrusionOk="0">
                  <a:moveTo>
                    <a:pt x="11806" y="0"/>
                  </a:moveTo>
                  <a:cubicBezTo>
                    <a:pt x="10813" y="5268"/>
                    <a:pt x="9820" y="10537"/>
                    <a:pt x="8827" y="13961"/>
                  </a:cubicBezTo>
                  <a:cubicBezTo>
                    <a:pt x="7834" y="17385"/>
                    <a:pt x="6841" y="18966"/>
                    <a:pt x="5599" y="20020"/>
                  </a:cubicBezTo>
                  <a:cubicBezTo>
                    <a:pt x="4358" y="21073"/>
                    <a:pt x="2868" y="21600"/>
                    <a:pt x="1751" y="20810"/>
                  </a:cubicBezTo>
                  <a:cubicBezTo>
                    <a:pt x="634" y="20020"/>
                    <a:pt x="-111" y="17912"/>
                    <a:pt x="13" y="16068"/>
                  </a:cubicBezTo>
                  <a:cubicBezTo>
                    <a:pt x="137" y="14224"/>
                    <a:pt x="1130" y="12644"/>
                    <a:pt x="2868" y="12117"/>
                  </a:cubicBezTo>
                  <a:cubicBezTo>
                    <a:pt x="4606" y="11590"/>
                    <a:pt x="7089" y="12117"/>
                    <a:pt x="9448" y="13698"/>
                  </a:cubicBezTo>
                  <a:cubicBezTo>
                    <a:pt x="11806" y="15278"/>
                    <a:pt x="14041" y="17912"/>
                    <a:pt x="15779" y="19493"/>
                  </a:cubicBezTo>
                  <a:cubicBezTo>
                    <a:pt x="17517" y="21073"/>
                    <a:pt x="18758" y="21600"/>
                    <a:pt x="19627" y="20020"/>
                  </a:cubicBezTo>
                  <a:cubicBezTo>
                    <a:pt x="20496" y="18439"/>
                    <a:pt x="20992" y="14751"/>
                    <a:pt x="21241" y="11590"/>
                  </a:cubicBezTo>
                  <a:cubicBezTo>
                    <a:pt x="21489" y="8429"/>
                    <a:pt x="21489" y="5795"/>
                    <a:pt x="20868" y="3951"/>
                  </a:cubicBezTo>
                  <a:cubicBezTo>
                    <a:pt x="20248" y="2107"/>
                    <a:pt x="19006" y="1054"/>
                    <a:pt x="17765" y="790"/>
                  </a:cubicBezTo>
                  <a:cubicBezTo>
                    <a:pt x="16523" y="527"/>
                    <a:pt x="15282" y="1054"/>
                    <a:pt x="14041" y="3161"/>
                  </a:cubicBezTo>
                  <a:cubicBezTo>
                    <a:pt x="12799" y="5268"/>
                    <a:pt x="11558" y="8956"/>
                    <a:pt x="10317" y="12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342934" y="7418753"/>
              <a:ext cx="98517" cy="44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54" fill="norm" stroke="1" extrusionOk="0">
                  <a:moveTo>
                    <a:pt x="21390" y="6125"/>
                  </a:moveTo>
                  <a:cubicBezTo>
                    <a:pt x="20471" y="4891"/>
                    <a:pt x="19552" y="3657"/>
                    <a:pt x="18633" y="2731"/>
                  </a:cubicBezTo>
                  <a:cubicBezTo>
                    <a:pt x="17713" y="1805"/>
                    <a:pt x="16794" y="1188"/>
                    <a:pt x="15186" y="725"/>
                  </a:cubicBezTo>
                  <a:cubicBezTo>
                    <a:pt x="13577" y="263"/>
                    <a:pt x="11279" y="-46"/>
                    <a:pt x="9441" y="5"/>
                  </a:cubicBezTo>
                  <a:cubicBezTo>
                    <a:pt x="7603" y="57"/>
                    <a:pt x="6224" y="468"/>
                    <a:pt x="4386" y="2063"/>
                  </a:cubicBezTo>
                  <a:cubicBezTo>
                    <a:pt x="2547" y="3657"/>
                    <a:pt x="250" y="6434"/>
                    <a:pt x="20" y="9520"/>
                  </a:cubicBezTo>
                  <a:cubicBezTo>
                    <a:pt x="-210" y="12605"/>
                    <a:pt x="1628" y="16000"/>
                    <a:pt x="2318" y="18057"/>
                  </a:cubicBezTo>
                  <a:cubicBezTo>
                    <a:pt x="3007" y="20114"/>
                    <a:pt x="2547" y="20834"/>
                    <a:pt x="2088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270000" y="7684509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429"/>
                    <a:pt x="4800" y="9257"/>
                    <a:pt x="8400" y="5657"/>
                  </a:cubicBezTo>
                  <a:cubicBezTo>
                    <a:pt x="12000" y="2057"/>
                    <a:pt x="168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1505384" y="7500359"/>
              <a:ext cx="82116" cy="32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538" fill="norm" stroke="1" extrusionOk="0">
                  <a:moveTo>
                    <a:pt x="20949" y="0"/>
                  </a:moveTo>
                  <a:cubicBezTo>
                    <a:pt x="18249" y="0"/>
                    <a:pt x="15549" y="0"/>
                    <a:pt x="13389" y="415"/>
                  </a:cubicBezTo>
                  <a:cubicBezTo>
                    <a:pt x="11229" y="831"/>
                    <a:pt x="9609" y="1662"/>
                    <a:pt x="7179" y="3738"/>
                  </a:cubicBezTo>
                  <a:cubicBezTo>
                    <a:pt x="4749" y="5815"/>
                    <a:pt x="1509" y="9138"/>
                    <a:pt x="429" y="12115"/>
                  </a:cubicBezTo>
                  <a:cubicBezTo>
                    <a:pt x="-651" y="15092"/>
                    <a:pt x="429" y="17723"/>
                    <a:pt x="2319" y="19315"/>
                  </a:cubicBezTo>
                  <a:cubicBezTo>
                    <a:pt x="4209" y="20908"/>
                    <a:pt x="6909" y="21462"/>
                    <a:pt x="9339" y="21531"/>
                  </a:cubicBezTo>
                  <a:cubicBezTo>
                    <a:pt x="11769" y="21600"/>
                    <a:pt x="13929" y="21185"/>
                    <a:pt x="16089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568450" y="7604372"/>
              <a:ext cx="139700" cy="158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5571"/>
                  </a:moveTo>
                  <a:cubicBezTo>
                    <a:pt x="1309" y="4449"/>
                    <a:pt x="2618" y="3327"/>
                    <a:pt x="4091" y="3046"/>
                  </a:cubicBezTo>
                  <a:cubicBezTo>
                    <a:pt x="5564" y="2766"/>
                    <a:pt x="7200" y="3327"/>
                    <a:pt x="9000" y="5010"/>
                  </a:cubicBezTo>
                  <a:cubicBezTo>
                    <a:pt x="10800" y="6693"/>
                    <a:pt x="12764" y="9498"/>
                    <a:pt x="13745" y="11742"/>
                  </a:cubicBezTo>
                  <a:cubicBezTo>
                    <a:pt x="14727" y="13986"/>
                    <a:pt x="14727" y="15670"/>
                    <a:pt x="14236" y="17072"/>
                  </a:cubicBezTo>
                  <a:cubicBezTo>
                    <a:pt x="13745" y="18475"/>
                    <a:pt x="12764" y="19597"/>
                    <a:pt x="11455" y="20298"/>
                  </a:cubicBezTo>
                  <a:cubicBezTo>
                    <a:pt x="10145" y="20999"/>
                    <a:pt x="8509" y="21280"/>
                    <a:pt x="7527" y="20719"/>
                  </a:cubicBezTo>
                  <a:cubicBezTo>
                    <a:pt x="6545" y="20158"/>
                    <a:pt x="6218" y="18755"/>
                    <a:pt x="7855" y="15389"/>
                  </a:cubicBezTo>
                  <a:cubicBezTo>
                    <a:pt x="9491" y="12023"/>
                    <a:pt x="13091" y="6693"/>
                    <a:pt x="15545" y="3607"/>
                  </a:cubicBezTo>
                  <a:cubicBezTo>
                    <a:pt x="18000" y="522"/>
                    <a:pt x="19309" y="-320"/>
                    <a:pt x="19964" y="101"/>
                  </a:cubicBezTo>
                  <a:cubicBezTo>
                    <a:pt x="20618" y="522"/>
                    <a:pt x="20618" y="2205"/>
                    <a:pt x="20782" y="5431"/>
                  </a:cubicBezTo>
                  <a:cubicBezTo>
                    <a:pt x="20945" y="8657"/>
                    <a:pt x="21273" y="13425"/>
                    <a:pt x="21600" y="18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746250" y="7735309"/>
              <a:ext cx="571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866900" y="7640059"/>
              <a:ext cx="162984" cy="305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0"/>
                  </a:moveTo>
                  <a:cubicBezTo>
                    <a:pt x="281" y="1775"/>
                    <a:pt x="561" y="3551"/>
                    <a:pt x="1403" y="4586"/>
                  </a:cubicBezTo>
                  <a:cubicBezTo>
                    <a:pt x="2244" y="5622"/>
                    <a:pt x="3647" y="5918"/>
                    <a:pt x="5190" y="5992"/>
                  </a:cubicBezTo>
                  <a:cubicBezTo>
                    <a:pt x="6732" y="6066"/>
                    <a:pt x="8416" y="5918"/>
                    <a:pt x="9678" y="5474"/>
                  </a:cubicBezTo>
                  <a:cubicBezTo>
                    <a:pt x="10940" y="5030"/>
                    <a:pt x="11782" y="4290"/>
                    <a:pt x="12343" y="3403"/>
                  </a:cubicBezTo>
                  <a:cubicBezTo>
                    <a:pt x="12904" y="2515"/>
                    <a:pt x="13184" y="1479"/>
                    <a:pt x="13325" y="1479"/>
                  </a:cubicBezTo>
                  <a:cubicBezTo>
                    <a:pt x="13465" y="1479"/>
                    <a:pt x="13465" y="2515"/>
                    <a:pt x="14447" y="4216"/>
                  </a:cubicBezTo>
                  <a:cubicBezTo>
                    <a:pt x="15429" y="5918"/>
                    <a:pt x="17392" y="8285"/>
                    <a:pt x="18935" y="10504"/>
                  </a:cubicBezTo>
                  <a:cubicBezTo>
                    <a:pt x="20478" y="12723"/>
                    <a:pt x="21600" y="14795"/>
                    <a:pt x="21600" y="16570"/>
                  </a:cubicBezTo>
                  <a:cubicBezTo>
                    <a:pt x="21600" y="18345"/>
                    <a:pt x="20478" y="19825"/>
                    <a:pt x="18234" y="20638"/>
                  </a:cubicBezTo>
                  <a:cubicBezTo>
                    <a:pt x="15990" y="21452"/>
                    <a:pt x="12623" y="21600"/>
                    <a:pt x="10239" y="21082"/>
                  </a:cubicBezTo>
                  <a:cubicBezTo>
                    <a:pt x="7855" y="20564"/>
                    <a:pt x="6452" y="19381"/>
                    <a:pt x="5049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2012949" y="7538459"/>
              <a:ext cx="8365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1600" fill="norm" stroke="1" extrusionOk="0">
                  <a:moveTo>
                    <a:pt x="0" y="0"/>
                  </a:moveTo>
                  <a:cubicBezTo>
                    <a:pt x="5143" y="750"/>
                    <a:pt x="10286" y="1500"/>
                    <a:pt x="14400" y="3300"/>
                  </a:cubicBezTo>
                  <a:cubicBezTo>
                    <a:pt x="18514" y="5100"/>
                    <a:pt x="21600" y="7950"/>
                    <a:pt x="19800" y="11175"/>
                  </a:cubicBezTo>
                  <a:cubicBezTo>
                    <a:pt x="18000" y="14400"/>
                    <a:pt x="11314" y="18000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235200" y="772260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379170" y="7415385"/>
              <a:ext cx="344980" cy="419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19" fill="norm" stroke="1" extrusionOk="0">
                  <a:moveTo>
                    <a:pt x="7242" y="15028"/>
                  </a:moveTo>
                  <a:cubicBezTo>
                    <a:pt x="6715" y="14488"/>
                    <a:pt x="6188" y="13948"/>
                    <a:pt x="5266" y="13894"/>
                  </a:cubicBezTo>
                  <a:cubicBezTo>
                    <a:pt x="4344" y="13840"/>
                    <a:pt x="3027" y="14272"/>
                    <a:pt x="2039" y="15352"/>
                  </a:cubicBezTo>
                  <a:cubicBezTo>
                    <a:pt x="1051" y="16432"/>
                    <a:pt x="393" y="18160"/>
                    <a:pt x="129" y="19294"/>
                  </a:cubicBezTo>
                  <a:cubicBezTo>
                    <a:pt x="-134" y="20428"/>
                    <a:pt x="-2" y="20968"/>
                    <a:pt x="590" y="21238"/>
                  </a:cubicBezTo>
                  <a:cubicBezTo>
                    <a:pt x="1183" y="21508"/>
                    <a:pt x="2237" y="21508"/>
                    <a:pt x="3290" y="21022"/>
                  </a:cubicBezTo>
                  <a:cubicBezTo>
                    <a:pt x="4344" y="20536"/>
                    <a:pt x="5398" y="19564"/>
                    <a:pt x="6320" y="17512"/>
                  </a:cubicBezTo>
                  <a:cubicBezTo>
                    <a:pt x="7242" y="15460"/>
                    <a:pt x="8032" y="12328"/>
                    <a:pt x="8690" y="9466"/>
                  </a:cubicBezTo>
                  <a:cubicBezTo>
                    <a:pt x="9349" y="6604"/>
                    <a:pt x="9876" y="4012"/>
                    <a:pt x="10205" y="2392"/>
                  </a:cubicBezTo>
                  <a:cubicBezTo>
                    <a:pt x="10534" y="772"/>
                    <a:pt x="10666" y="124"/>
                    <a:pt x="10534" y="16"/>
                  </a:cubicBezTo>
                  <a:cubicBezTo>
                    <a:pt x="10403" y="-92"/>
                    <a:pt x="10007" y="340"/>
                    <a:pt x="9612" y="1852"/>
                  </a:cubicBezTo>
                  <a:cubicBezTo>
                    <a:pt x="9217" y="3364"/>
                    <a:pt x="8822" y="5956"/>
                    <a:pt x="8625" y="8170"/>
                  </a:cubicBezTo>
                  <a:cubicBezTo>
                    <a:pt x="8427" y="10384"/>
                    <a:pt x="8427" y="12220"/>
                    <a:pt x="8427" y="13408"/>
                  </a:cubicBezTo>
                  <a:cubicBezTo>
                    <a:pt x="8427" y="14596"/>
                    <a:pt x="8427" y="15136"/>
                    <a:pt x="8690" y="15244"/>
                  </a:cubicBezTo>
                  <a:cubicBezTo>
                    <a:pt x="8954" y="15352"/>
                    <a:pt x="9481" y="15028"/>
                    <a:pt x="10337" y="14056"/>
                  </a:cubicBezTo>
                  <a:cubicBezTo>
                    <a:pt x="11193" y="13084"/>
                    <a:pt x="12378" y="11464"/>
                    <a:pt x="13300" y="10492"/>
                  </a:cubicBezTo>
                  <a:cubicBezTo>
                    <a:pt x="14222" y="9520"/>
                    <a:pt x="14881" y="9196"/>
                    <a:pt x="15342" y="9304"/>
                  </a:cubicBezTo>
                  <a:cubicBezTo>
                    <a:pt x="15803" y="9412"/>
                    <a:pt x="16066" y="9952"/>
                    <a:pt x="16198" y="11086"/>
                  </a:cubicBezTo>
                  <a:cubicBezTo>
                    <a:pt x="16329" y="12220"/>
                    <a:pt x="16329" y="13948"/>
                    <a:pt x="16000" y="15244"/>
                  </a:cubicBezTo>
                  <a:cubicBezTo>
                    <a:pt x="15671" y="16540"/>
                    <a:pt x="15012" y="17404"/>
                    <a:pt x="14354" y="17890"/>
                  </a:cubicBezTo>
                  <a:cubicBezTo>
                    <a:pt x="13695" y="18376"/>
                    <a:pt x="13037" y="18484"/>
                    <a:pt x="12707" y="18268"/>
                  </a:cubicBezTo>
                  <a:cubicBezTo>
                    <a:pt x="12378" y="18052"/>
                    <a:pt x="12378" y="17512"/>
                    <a:pt x="12773" y="16378"/>
                  </a:cubicBezTo>
                  <a:cubicBezTo>
                    <a:pt x="13168" y="15244"/>
                    <a:pt x="13959" y="13516"/>
                    <a:pt x="14683" y="12436"/>
                  </a:cubicBezTo>
                  <a:cubicBezTo>
                    <a:pt x="15407" y="11356"/>
                    <a:pt x="16066" y="10924"/>
                    <a:pt x="16856" y="10438"/>
                  </a:cubicBezTo>
                  <a:cubicBezTo>
                    <a:pt x="17646" y="9952"/>
                    <a:pt x="18568" y="9412"/>
                    <a:pt x="18832" y="9466"/>
                  </a:cubicBezTo>
                  <a:cubicBezTo>
                    <a:pt x="19095" y="9520"/>
                    <a:pt x="18700" y="10168"/>
                    <a:pt x="18239" y="10978"/>
                  </a:cubicBezTo>
                  <a:cubicBezTo>
                    <a:pt x="17778" y="11788"/>
                    <a:pt x="17251" y="12760"/>
                    <a:pt x="16988" y="13570"/>
                  </a:cubicBezTo>
                  <a:cubicBezTo>
                    <a:pt x="16725" y="14380"/>
                    <a:pt x="16725" y="15028"/>
                    <a:pt x="17515" y="15514"/>
                  </a:cubicBezTo>
                  <a:cubicBezTo>
                    <a:pt x="18305" y="16000"/>
                    <a:pt x="19886" y="16324"/>
                    <a:pt x="21466" y="16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2825749" y="769085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3016250" y="7395474"/>
              <a:ext cx="293326" cy="70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16" fill="norm" stroke="1" extrusionOk="0">
                  <a:moveTo>
                    <a:pt x="7459" y="9877"/>
                  </a:moveTo>
                  <a:cubicBezTo>
                    <a:pt x="7459" y="9110"/>
                    <a:pt x="7459" y="8343"/>
                    <a:pt x="7071" y="7864"/>
                  </a:cubicBezTo>
                  <a:cubicBezTo>
                    <a:pt x="6682" y="7385"/>
                    <a:pt x="5905" y="7193"/>
                    <a:pt x="4817" y="7289"/>
                  </a:cubicBezTo>
                  <a:cubicBezTo>
                    <a:pt x="3729" y="7385"/>
                    <a:pt x="2331" y="7768"/>
                    <a:pt x="1399" y="8471"/>
                  </a:cubicBezTo>
                  <a:cubicBezTo>
                    <a:pt x="466" y="9174"/>
                    <a:pt x="0" y="10197"/>
                    <a:pt x="0" y="10836"/>
                  </a:cubicBezTo>
                  <a:cubicBezTo>
                    <a:pt x="0" y="11475"/>
                    <a:pt x="466" y="11730"/>
                    <a:pt x="1088" y="11858"/>
                  </a:cubicBezTo>
                  <a:cubicBezTo>
                    <a:pt x="1709" y="11986"/>
                    <a:pt x="2486" y="11986"/>
                    <a:pt x="3807" y="11507"/>
                  </a:cubicBezTo>
                  <a:cubicBezTo>
                    <a:pt x="5128" y="11027"/>
                    <a:pt x="6993" y="10069"/>
                    <a:pt x="8624" y="8695"/>
                  </a:cubicBezTo>
                  <a:cubicBezTo>
                    <a:pt x="10256" y="7321"/>
                    <a:pt x="11655" y="5532"/>
                    <a:pt x="12509" y="4317"/>
                  </a:cubicBezTo>
                  <a:cubicBezTo>
                    <a:pt x="13364" y="3103"/>
                    <a:pt x="13675" y="2464"/>
                    <a:pt x="13986" y="1761"/>
                  </a:cubicBezTo>
                  <a:cubicBezTo>
                    <a:pt x="14296" y="1058"/>
                    <a:pt x="14607" y="291"/>
                    <a:pt x="14529" y="68"/>
                  </a:cubicBezTo>
                  <a:cubicBezTo>
                    <a:pt x="14452" y="-156"/>
                    <a:pt x="13986" y="164"/>
                    <a:pt x="13053" y="1250"/>
                  </a:cubicBezTo>
                  <a:cubicBezTo>
                    <a:pt x="12121" y="2336"/>
                    <a:pt x="10722" y="4190"/>
                    <a:pt x="9790" y="5659"/>
                  </a:cubicBezTo>
                  <a:cubicBezTo>
                    <a:pt x="8858" y="7129"/>
                    <a:pt x="8391" y="8216"/>
                    <a:pt x="8158" y="8919"/>
                  </a:cubicBezTo>
                  <a:cubicBezTo>
                    <a:pt x="7925" y="9622"/>
                    <a:pt x="7925" y="9941"/>
                    <a:pt x="8236" y="10197"/>
                  </a:cubicBezTo>
                  <a:cubicBezTo>
                    <a:pt x="8547" y="10452"/>
                    <a:pt x="9168" y="10644"/>
                    <a:pt x="9945" y="10676"/>
                  </a:cubicBezTo>
                  <a:cubicBezTo>
                    <a:pt x="10722" y="10708"/>
                    <a:pt x="11655" y="10580"/>
                    <a:pt x="12898" y="9973"/>
                  </a:cubicBezTo>
                  <a:cubicBezTo>
                    <a:pt x="14141" y="9366"/>
                    <a:pt x="15695" y="8280"/>
                    <a:pt x="16627" y="7577"/>
                  </a:cubicBezTo>
                  <a:cubicBezTo>
                    <a:pt x="17560" y="6874"/>
                    <a:pt x="17871" y="6554"/>
                    <a:pt x="17871" y="6586"/>
                  </a:cubicBezTo>
                  <a:cubicBezTo>
                    <a:pt x="17871" y="6618"/>
                    <a:pt x="17560" y="7001"/>
                    <a:pt x="17249" y="7513"/>
                  </a:cubicBezTo>
                  <a:cubicBezTo>
                    <a:pt x="16938" y="8024"/>
                    <a:pt x="16627" y="8663"/>
                    <a:pt x="16472" y="9142"/>
                  </a:cubicBezTo>
                  <a:cubicBezTo>
                    <a:pt x="16317" y="9622"/>
                    <a:pt x="16317" y="9941"/>
                    <a:pt x="16705" y="10101"/>
                  </a:cubicBezTo>
                  <a:cubicBezTo>
                    <a:pt x="17094" y="10261"/>
                    <a:pt x="17871" y="10261"/>
                    <a:pt x="18570" y="10101"/>
                  </a:cubicBezTo>
                  <a:cubicBezTo>
                    <a:pt x="19269" y="9941"/>
                    <a:pt x="19891" y="9622"/>
                    <a:pt x="20435" y="9206"/>
                  </a:cubicBezTo>
                  <a:cubicBezTo>
                    <a:pt x="20978" y="8791"/>
                    <a:pt x="21445" y="8280"/>
                    <a:pt x="21522" y="8280"/>
                  </a:cubicBezTo>
                  <a:cubicBezTo>
                    <a:pt x="21600" y="8280"/>
                    <a:pt x="21289" y="8791"/>
                    <a:pt x="21134" y="10229"/>
                  </a:cubicBezTo>
                  <a:cubicBezTo>
                    <a:pt x="20978" y="11666"/>
                    <a:pt x="20978" y="14031"/>
                    <a:pt x="20823" y="15788"/>
                  </a:cubicBezTo>
                  <a:cubicBezTo>
                    <a:pt x="20668" y="17546"/>
                    <a:pt x="20357" y="18696"/>
                    <a:pt x="19813" y="19495"/>
                  </a:cubicBezTo>
                  <a:cubicBezTo>
                    <a:pt x="19269" y="20294"/>
                    <a:pt x="18492" y="20741"/>
                    <a:pt x="17560" y="21029"/>
                  </a:cubicBezTo>
                  <a:cubicBezTo>
                    <a:pt x="16627" y="21316"/>
                    <a:pt x="15540" y="21444"/>
                    <a:pt x="14685" y="21412"/>
                  </a:cubicBezTo>
                  <a:cubicBezTo>
                    <a:pt x="13830" y="21380"/>
                    <a:pt x="13209" y="21188"/>
                    <a:pt x="12665" y="20422"/>
                  </a:cubicBezTo>
                  <a:cubicBezTo>
                    <a:pt x="12121" y="19655"/>
                    <a:pt x="11655" y="18313"/>
                    <a:pt x="11188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3854983" y="7209257"/>
              <a:ext cx="2215617" cy="65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67" fill="norm" stroke="1" extrusionOk="0">
                  <a:moveTo>
                    <a:pt x="366" y="1005"/>
                  </a:moveTo>
                  <a:cubicBezTo>
                    <a:pt x="243" y="521"/>
                    <a:pt x="119" y="36"/>
                    <a:pt x="57" y="2"/>
                  </a:cubicBezTo>
                  <a:cubicBezTo>
                    <a:pt x="-5" y="-33"/>
                    <a:pt x="-5" y="382"/>
                    <a:pt x="5" y="1317"/>
                  </a:cubicBezTo>
                  <a:cubicBezTo>
                    <a:pt x="16" y="2252"/>
                    <a:pt x="36" y="3705"/>
                    <a:pt x="108" y="5471"/>
                  </a:cubicBezTo>
                  <a:cubicBezTo>
                    <a:pt x="181" y="7236"/>
                    <a:pt x="304" y="9313"/>
                    <a:pt x="408" y="11079"/>
                  </a:cubicBezTo>
                  <a:cubicBezTo>
                    <a:pt x="511" y="12844"/>
                    <a:pt x="593" y="14298"/>
                    <a:pt x="717" y="15232"/>
                  </a:cubicBezTo>
                  <a:cubicBezTo>
                    <a:pt x="841" y="16167"/>
                    <a:pt x="1006" y="16582"/>
                    <a:pt x="1439" y="16894"/>
                  </a:cubicBezTo>
                  <a:cubicBezTo>
                    <a:pt x="1872" y="17205"/>
                    <a:pt x="2574" y="17413"/>
                    <a:pt x="3337" y="17690"/>
                  </a:cubicBezTo>
                  <a:cubicBezTo>
                    <a:pt x="4100" y="17967"/>
                    <a:pt x="4926" y="18313"/>
                    <a:pt x="5761" y="18659"/>
                  </a:cubicBezTo>
                  <a:cubicBezTo>
                    <a:pt x="6597" y="19005"/>
                    <a:pt x="7443" y="19352"/>
                    <a:pt x="8247" y="19663"/>
                  </a:cubicBezTo>
                  <a:cubicBezTo>
                    <a:pt x="9052" y="19975"/>
                    <a:pt x="9815" y="20252"/>
                    <a:pt x="10568" y="20459"/>
                  </a:cubicBezTo>
                  <a:cubicBezTo>
                    <a:pt x="11321" y="20667"/>
                    <a:pt x="12064" y="20805"/>
                    <a:pt x="12817" y="20944"/>
                  </a:cubicBezTo>
                  <a:cubicBezTo>
                    <a:pt x="13570" y="21082"/>
                    <a:pt x="14333" y="21221"/>
                    <a:pt x="15148" y="21325"/>
                  </a:cubicBezTo>
                  <a:cubicBezTo>
                    <a:pt x="15963" y="21429"/>
                    <a:pt x="16829" y="21498"/>
                    <a:pt x="17696" y="21532"/>
                  </a:cubicBezTo>
                  <a:cubicBezTo>
                    <a:pt x="18562" y="21567"/>
                    <a:pt x="19429" y="21567"/>
                    <a:pt x="20079" y="21567"/>
                  </a:cubicBezTo>
                  <a:cubicBezTo>
                    <a:pt x="20729" y="21567"/>
                    <a:pt x="21162" y="21567"/>
                    <a:pt x="21595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3479800" y="7760709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505200" y="7862309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765550" y="7665459"/>
              <a:ext cx="63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120"/>
                    <a:pt x="14400" y="12240"/>
                    <a:pt x="18000" y="15840"/>
                  </a:cubicBezTo>
                  <a:cubicBezTo>
                    <a:pt x="21600" y="19440"/>
                    <a:pt x="216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4" name="Drawing"/>
          <p:cNvGrpSpPr/>
          <p:nvPr/>
        </p:nvGrpSpPr>
        <p:grpSpPr>
          <a:xfrm>
            <a:off x="645583" y="1373716"/>
            <a:ext cx="10498668" cy="6071904"/>
            <a:chOff x="0" y="0"/>
            <a:chExt cx="10498666" cy="6071902"/>
          </a:xfrm>
        </p:grpSpPr>
        <p:sp>
          <p:nvSpPr>
            <p:cNvPr id="628" name="Line"/>
            <p:cNvSpPr/>
            <p:nvPr/>
          </p:nvSpPr>
          <p:spPr>
            <a:xfrm>
              <a:off x="1599294" y="170983"/>
              <a:ext cx="237973" cy="5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45" fill="norm" stroke="1" extrusionOk="0">
                  <a:moveTo>
                    <a:pt x="18624" y="1238"/>
                  </a:moveTo>
                  <a:cubicBezTo>
                    <a:pt x="18241" y="803"/>
                    <a:pt x="17859" y="367"/>
                    <a:pt x="16330" y="150"/>
                  </a:cubicBezTo>
                  <a:cubicBezTo>
                    <a:pt x="14801" y="-68"/>
                    <a:pt x="12125" y="-68"/>
                    <a:pt x="9449" y="280"/>
                  </a:cubicBezTo>
                  <a:cubicBezTo>
                    <a:pt x="6772" y="629"/>
                    <a:pt x="4096" y="1326"/>
                    <a:pt x="2472" y="2197"/>
                  </a:cubicBezTo>
                  <a:cubicBezTo>
                    <a:pt x="847" y="3067"/>
                    <a:pt x="273" y="4113"/>
                    <a:pt x="82" y="6203"/>
                  </a:cubicBezTo>
                  <a:cubicBezTo>
                    <a:pt x="-109" y="8293"/>
                    <a:pt x="82" y="11429"/>
                    <a:pt x="178" y="13955"/>
                  </a:cubicBezTo>
                  <a:cubicBezTo>
                    <a:pt x="273" y="16480"/>
                    <a:pt x="273" y="18397"/>
                    <a:pt x="273" y="19572"/>
                  </a:cubicBezTo>
                  <a:cubicBezTo>
                    <a:pt x="273" y="20748"/>
                    <a:pt x="273" y="21184"/>
                    <a:pt x="751" y="21358"/>
                  </a:cubicBezTo>
                  <a:cubicBezTo>
                    <a:pt x="1229" y="21532"/>
                    <a:pt x="2185" y="21445"/>
                    <a:pt x="5243" y="21097"/>
                  </a:cubicBezTo>
                  <a:cubicBezTo>
                    <a:pt x="8302" y="20748"/>
                    <a:pt x="13463" y="20138"/>
                    <a:pt x="16521" y="19703"/>
                  </a:cubicBezTo>
                  <a:cubicBezTo>
                    <a:pt x="19579" y="19267"/>
                    <a:pt x="20535" y="19006"/>
                    <a:pt x="21491" y="18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621366" y="442383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6800"/>
                    <a:pt x="2160" y="12000"/>
                    <a:pt x="5760" y="8400"/>
                  </a:cubicBezTo>
                  <a:cubicBezTo>
                    <a:pt x="9360" y="4800"/>
                    <a:pt x="154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974801" y="141255"/>
              <a:ext cx="186316" cy="52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13" fill="norm" stroke="1" extrusionOk="0">
                  <a:moveTo>
                    <a:pt x="21363" y="109"/>
                  </a:moveTo>
                  <a:cubicBezTo>
                    <a:pt x="18936" y="23"/>
                    <a:pt x="16509" y="-64"/>
                    <a:pt x="13233" y="66"/>
                  </a:cubicBezTo>
                  <a:cubicBezTo>
                    <a:pt x="9956" y="196"/>
                    <a:pt x="5830" y="543"/>
                    <a:pt x="3525" y="934"/>
                  </a:cubicBezTo>
                  <a:cubicBezTo>
                    <a:pt x="1219" y="1324"/>
                    <a:pt x="734" y="1758"/>
                    <a:pt x="734" y="3406"/>
                  </a:cubicBezTo>
                  <a:cubicBezTo>
                    <a:pt x="734" y="5054"/>
                    <a:pt x="1219" y="7917"/>
                    <a:pt x="1462" y="10432"/>
                  </a:cubicBezTo>
                  <a:cubicBezTo>
                    <a:pt x="1705" y="12948"/>
                    <a:pt x="1705" y="15117"/>
                    <a:pt x="1462" y="16635"/>
                  </a:cubicBezTo>
                  <a:cubicBezTo>
                    <a:pt x="1219" y="18153"/>
                    <a:pt x="734" y="19020"/>
                    <a:pt x="370" y="19758"/>
                  </a:cubicBezTo>
                  <a:cubicBezTo>
                    <a:pt x="6" y="20495"/>
                    <a:pt x="-237" y="21102"/>
                    <a:pt x="370" y="21319"/>
                  </a:cubicBezTo>
                  <a:cubicBezTo>
                    <a:pt x="976" y="21536"/>
                    <a:pt x="2433" y="21363"/>
                    <a:pt x="5952" y="20929"/>
                  </a:cubicBezTo>
                  <a:cubicBezTo>
                    <a:pt x="9471" y="20495"/>
                    <a:pt x="15053" y="19801"/>
                    <a:pt x="20635" y="19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2391641" y="352172"/>
              <a:ext cx="181168" cy="39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42" fill="norm" stroke="1" extrusionOk="0">
                  <a:moveTo>
                    <a:pt x="15415" y="2128"/>
                  </a:moveTo>
                  <a:cubicBezTo>
                    <a:pt x="14919" y="1557"/>
                    <a:pt x="14422" y="985"/>
                    <a:pt x="12560" y="528"/>
                  </a:cubicBezTo>
                  <a:cubicBezTo>
                    <a:pt x="10698" y="71"/>
                    <a:pt x="7471" y="-272"/>
                    <a:pt x="5112" y="299"/>
                  </a:cubicBezTo>
                  <a:cubicBezTo>
                    <a:pt x="2753" y="871"/>
                    <a:pt x="1264" y="2357"/>
                    <a:pt x="519" y="3385"/>
                  </a:cubicBezTo>
                  <a:cubicBezTo>
                    <a:pt x="-226" y="4414"/>
                    <a:pt x="-226" y="4985"/>
                    <a:pt x="891" y="5499"/>
                  </a:cubicBezTo>
                  <a:cubicBezTo>
                    <a:pt x="2008" y="6014"/>
                    <a:pt x="4243" y="6471"/>
                    <a:pt x="6353" y="6071"/>
                  </a:cubicBezTo>
                  <a:cubicBezTo>
                    <a:pt x="8464" y="5671"/>
                    <a:pt x="10450" y="4414"/>
                    <a:pt x="11815" y="3271"/>
                  </a:cubicBezTo>
                  <a:cubicBezTo>
                    <a:pt x="13181" y="2128"/>
                    <a:pt x="13926" y="1099"/>
                    <a:pt x="14298" y="871"/>
                  </a:cubicBezTo>
                  <a:cubicBezTo>
                    <a:pt x="14671" y="642"/>
                    <a:pt x="14671" y="1214"/>
                    <a:pt x="15291" y="2928"/>
                  </a:cubicBezTo>
                  <a:cubicBezTo>
                    <a:pt x="15912" y="4642"/>
                    <a:pt x="17153" y="7499"/>
                    <a:pt x="18271" y="10242"/>
                  </a:cubicBezTo>
                  <a:cubicBezTo>
                    <a:pt x="19388" y="12985"/>
                    <a:pt x="20381" y="15614"/>
                    <a:pt x="20877" y="17214"/>
                  </a:cubicBezTo>
                  <a:cubicBezTo>
                    <a:pt x="21374" y="18814"/>
                    <a:pt x="21374" y="19385"/>
                    <a:pt x="20877" y="19899"/>
                  </a:cubicBezTo>
                  <a:cubicBezTo>
                    <a:pt x="20381" y="20414"/>
                    <a:pt x="19388" y="20871"/>
                    <a:pt x="17650" y="21099"/>
                  </a:cubicBezTo>
                  <a:cubicBezTo>
                    <a:pt x="15912" y="21328"/>
                    <a:pt x="13429" y="21328"/>
                    <a:pt x="11195" y="20757"/>
                  </a:cubicBezTo>
                  <a:cubicBezTo>
                    <a:pt x="8960" y="20185"/>
                    <a:pt x="6974" y="19042"/>
                    <a:pt x="6974" y="17728"/>
                  </a:cubicBezTo>
                  <a:cubicBezTo>
                    <a:pt x="6974" y="16414"/>
                    <a:pt x="8960" y="14928"/>
                    <a:pt x="10946" y="13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2636154" y="207433"/>
              <a:ext cx="8376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19749" y="0"/>
                  </a:moveTo>
                  <a:cubicBezTo>
                    <a:pt x="17049" y="153"/>
                    <a:pt x="14349" y="306"/>
                    <a:pt x="11649" y="1226"/>
                  </a:cubicBezTo>
                  <a:cubicBezTo>
                    <a:pt x="8949" y="2145"/>
                    <a:pt x="6249" y="3830"/>
                    <a:pt x="4089" y="6434"/>
                  </a:cubicBezTo>
                  <a:cubicBezTo>
                    <a:pt x="1929" y="9038"/>
                    <a:pt x="309" y="12562"/>
                    <a:pt x="39" y="15089"/>
                  </a:cubicBezTo>
                  <a:cubicBezTo>
                    <a:pt x="-231" y="17617"/>
                    <a:pt x="849" y="19149"/>
                    <a:pt x="4629" y="20068"/>
                  </a:cubicBezTo>
                  <a:cubicBezTo>
                    <a:pt x="8409" y="20987"/>
                    <a:pt x="14889" y="21294"/>
                    <a:pt x="213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2853266" y="207433"/>
              <a:ext cx="2349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19" y="3456"/>
                    <a:pt x="5838" y="6912"/>
                    <a:pt x="8951" y="10296"/>
                  </a:cubicBezTo>
                  <a:cubicBezTo>
                    <a:pt x="12065" y="13680"/>
                    <a:pt x="15373" y="16992"/>
                    <a:pt x="17514" y="18864"/>
                  </a:cubicBezTo>
                  <a:cubicBezTo>
                    <a:pt x="19654" y="20736"/>
                    <a:pt x="20627" y="211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2910416" y="213733"/>
              <a:ext cx="158751" cy="3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442"/>
                  </a:moveTo>
                  <a:cubicBezTo>
                    <a:pt x="20160" y="150"/>
                    <a:pt x="18720" y="-142"/>
                    <a:pt x="17280" y="77"/>
                  </a:cubicBezTo>
                  <a:cubicBezTo>
                    <a:pt x="15840" y="296"/>
                    <a:pt x="14400" y="1026"/>
                    <a:pt x="12384" y="3361"/>
                  </a:cubicBezTo>
                  <a:cubicBezTo>
                    <a:pt x="10368" y="5696"/>
                    <a:pt x="7776" y="9636"/>
                    <a:pt x="5616" y="12920"/>
                  </a:cubicBezTo>
                  <a:cubicBezTo>
                    <a:pt x="3456" y="16204"/>
                    <a:pt x="1728" y="18831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3056466" y="461433"/>
              <a:ext cx="114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3600"/>
                    <a:pt x="16000" y="7200"/>
                    <a:pt x="12400" y="10800"/>
                  </a:cubicBezTo>
                  <a:cubicBezTo>
                    <a:pt x="8800" y="14400"/>
                    <a:pt x="44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3329516" y="201083"/>
              <a:ext cx="146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4582"/>
                    <a:pt x="10017" y="9164"/>
                    <a:pt x="13617" y="12764"/>
                  </a:cubicBezTo>
                  <a:cubicBezTo>
                    <a:pt x="17217" y="16364"/>
                    <a:pt x="19409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3447903" y="220133"/>
              <a:ext cx="7846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1071" y="0"/>
                  </a:moveTo>
                  <a:cubicBezTo>
                    <a:pt x="17092" y="2348"/>
                    <a:pt x="13113" y="4696"/>
                    <a:pt x="9418" y="7826"/>
                  </a:cubicBezTo>
                  <a:cubicBezTo>
                    <a:pt x="5724" y="10957"/>
                    <a:pt x="2313" y="14870"/>
                    <a:pt x="892" y="17296"/>
                  </a:cubicBezTo>
                  <a:cubicBezTo>
                    <a:pt x="-529" y="19722"/>
                    <a:pt x="39" y="20661"/>
                    <a:pt x="6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640666" y="182033"/>
              <a:ext cx="74917" cy="360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414" fill="norm" stroke="1" extrusionOk="0">
                  <a:moveTo>
                    <a:pt x="3503" y="0"/>
                  </a:moveTo>
                  <a:cubicBezTo>
                    <a:pt x="8757" y="2763"/>
                    <a:pt x="14011" y="5526"/>
                    <a:pt x="17222" y="8226"/>
                  </a:cubicBezTo>
                  <a:cubicBezTo>
                    <a:pt x="20432" y="10926"/>
                    <a:pt x="21600" y="13563"/>
                    <a:pt x="19849" y="15698"/>
                  </a:cubicBezTo>
                  <a:cubicBezTo>
                    <a:pt x="18097" y="17833"/>
                    <a:pt x="13427" y="19465"/>
                    <a:pt x="9632" y="20407"/>
                  </a:cubicBezTo>
                  <a:cubicBezTo>
                    <a:pt x="5838" y="21349"/>
                    <a:pt x="2919" y="21600"/>
                    <a:pt x="1459" y="21286"/>
                  </a:cubicBezTo>
                  <a:cubicBezTo>
                    <a:pt x="0" y="20972"/>
                    <a:pt x="0" y="20093"/>
                    <a:pt x="0" y="19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3726889" y="74995"/>
              <a:ext cx="224928" cy="627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69" fill="norm" stroke="1" extrusionOk="0">
                  <a:moveTo>
                    <a:pt x="256" y="2587"/>
                  </a:moveTo>
                  <a:cubicBezTo>
                    <a:pt x="54" y="2224"/>
                    <a:pt x="-148" y="1860"/>
                    <a:pt x="155" y="1569"/>
                  </a:cubicBezTo>
                  <a:cubicBezTo>
                    <a:pt x="458" y="1278"/>
                    <a:pt x="1265" y="1060"/>
                    <a:pt x="3688" y="805"/>
                  </a:cubicBezTo>
                  <a:cubicBezTo>
                    <a:pt x="6110" y="551"/>
                    <a:pt x="10147" y="260"/>
                    <a:pt x="12671" y="114"/>
                  </a:cubicBezTo>
                  <a:cubicBezTo>
                    <a:pt x="15194" y="-31"/>
                    <a:pt x="16203" y="-31"/>
                    <a:pt x="17112" y="78"/>
                  </a:cubicBezTo>
                  <a:cubicBezTo>
                    <a:pt x="18020" y="187"/>
                    <a:pt x="18828" y="405"/>
                    <a:pt x="19131" y="1024"/>
                  </a:cubicBezTo>
                  <a:cubicBezTo>
                    <a:pt x="19433" y="1642"/>
                    <a:pt x="19231" y="2660"/>
                    <a:pt x="18929" y="4224"/>
                  </a:cubicBezTo>
                  <a:cubicBezTo>
                    <a:pt x="18626" y="5787"/>
                    <a:pt x="18222" y="7896"/>
                    <a:pt x="17919" y="10042"/>
                  </a:cubicBezTo>
                  <a:cubicBezTo>
                    <a:pt x="17616" y="12187"/>
                    <a:pt x="17415" y="14369"/>
                    <a:pt x="17818" y="15896"/>
                  </a:cubicBezTo>
                  <a:cubicBezTo>
                    <a:pt x="18222" y="17424"/>
                    <a:pt x="19231" y="18296"/>
                    <a:pt x="20039" y="18878"/>
                  </a:cubicBezTo>
                  <a:cubicBezTo>
                    <a:pt x="20846" y="19460"/>
                    <a:pt x="21452" y="19751"/>
                    <a:pt x="21452" y="20042"/>
                  </a:cubicBezTo>
                  <a:cubicBezTo>
                    <a:pt x="21452" y="20333"/>
                    <a:pt x="20846" y="20624"/>
                    <a:pt x="19534" y="20769"/>
                  </a:cubicBezTo>
                  <a:cubicBezTo>
                    <a:pt x="18222" y="20914"/>
                    <a:pt x="16203" y="20914"/>
                    <a:pt x="14084" y="21024"/>
                  </a:cubicBezTo>
                  <a:cubicBezTo>
                    <a:pt x="11964" y="21133"/>
                    <a:pt x="9744" y="21351"/>
                    <a:pt x="7523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4421716" y="404283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4459816" y="569383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5166549" y="170616"/>
              <a:ext cx="136872" cy="77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565" fill="norm" stroke="1" extrusionOk="0">
                  <a:moveTo>
                    <a:pt x="14436" y="2775"/>
                  </a:moveTo>
                  <a:cubicBezTo>
                    <a:pt x="14764" y="2189"/>
                    <a:pt x="15091" y="1604"/>
                    <a:pt x="14600" y="1136"/>
                  </a:cubicBezTo>
                  <a:cubicBezTo>
                    <a:pt x="14109" y="667"/>
                    <a:pt x="12800" y="316"/>
                    <a:pt x="11327" y="141"/>
                  </a:cubicBezTo>
                  <a:cubicBezTo>
                    <a:pt x="9854" y="-35"/>
                    <a:pt x="8218" y="-35"/>
                    <a:pt x="6909" y="82"/>
                  </a:cubicBezTo>
                  <a:cubicBezTo>
                    <a:pt x="5600" y="199"/>
                    <a:pt x="4618" y="433"/>
                    <a:pt x="3145" y="1487"/>
                  </a:cubicBezTo>
                  <a:cubicBezTo>
                    <a:pt x="1673" y="2541"/>
                    <a:pt x="-291" y="4414"/>
                    <a:pt x="36" y="6287"/>
                  </a:cubicBezTo>
                  <a:cubicBezTo>
                    <a:pt x="364" y="8160"/>
                    <a:pt x="2982" y="10033"/>
                    <a:pt x="6582" y="11877"/>
                  </a:cubicBezTo>
                  <a:cubicBezTo>
                    <a:pt x="10182" y="13721"/>
                    <a:pt x="14764" y="15536"/>
                    <a:pt x="17545" y="16970"/>
                  </a:cubicBezTo>
                  <a:cubicBezTo>
                    <a:pt x="20327" y="18404"/>
                    <a:pt x="21309" y="19458"/>
                    <a:pt x="21145" y="20102"/>
                  </a:cubicBezTo>
                  <a:cubicBezTo>
                    <a:pt x="20982" y="20745"/>
                    <a:pt x="19673" y="20980"/>
                    <a:pt x="17382" y="21155"/>
                  </a:cubicBezTo>
                  <a:cubicBezTo>
                    <a:pt x="15091" y="21331"/>
                    <a:pt x="11818" y="21448"/>
                    <a:pt x="8545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5082116" y="1128183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5280126" y="1096433"/>
              <a:ext cx="166428" cy="7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971" fill="norm" stroke="1" extrusionOk="0">
                  <a:moveTo>
                    <a:pt x="11192" y="0"/>
                  </a:moveTo>
                  <a:cubicBezTo>
                    <a:pt x="9302" y="4547"/>
                    <a:pt x="7412" y="9095"/>
                    <a:pt x="5522" y="12789"/>
                  </a:cubicBezTo>
                  <a:cubicBezTo>
                    <a:pt x="3632" y="16484"/>
                    <a:pt x="1742" y="19326"/>
                    <a:pt x="797" y="19042"/>
                  </a:cubicBezTo>
                  <a:cubicBezTo>
                    <a:pt x="-148" y="18758"/>
                    <a:pt x="-148" y="15347"/>
                    <a:pt x="257" y="12221"/>
                  </a:cubicBezTo>
                  <a:cubicBezTo>
                    <a:pt x="662" y="9095"/>
                    <a:pt x="1472" y="6253"/>
                    <a:pt x="2552" y="4832"/>
                  </a:cubicBezTo>
                  <a:cubicBezTo>
                    <a:pt x="3632" y="3411"/>
                    <a:pt x="4982" y="3411"/>
                    <a:pt x="6737" y="5400"/>
                  </a:cubicBezTo>
                  <a:cubicBezTo>
                    <a:pt x="8492" y="7389"/>
                    <a:pt x="10652" y="11368"/>
                    <a:pt x="12272" y="14211"/>
                  </a:cubicBezTo>
                  <a:cubicBezTo>
                    <a:pt x="13892" y="17053"/>
                    <a:pt x="14972" y="18758"/>
                    <a:pt x="16322" y="19895"/>
                  </a:cubicBezTo>
                  <a:cubicBezTo>
                    <a:pt x="17672" y="21032"/>
                    <a:pt x="19292" y="21600"/>
                    <a:pt x="20237" y="19895"/>
                  </a:cubicBezTo>
                  <a:cubicBezTo>
                    <a:pt x="21182" y="18189"/>
                    <a:pt x="21452" y="14211"/>
                    <a:pt x="21047" y="11368"/>
                  </a:cubicBezTo>
                  <a:cubicBezTo>
                    <a:pt x="20642" y="8526"/>
                    <a:pt x="19562" y="6821"/>
                    <a:pt x="17132" y="5968"/>
                  </a:cubicBezTo>
                  <a:cubicBezTo>
                    <a:pt x="14702" y="5116"/>
                    <a:pt x="10922" y="5116"/>
                    <a:pt x="7142" y="5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4997487" y="29611"/>
              <a:ext cx="132345" cy="66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0704" fill="norm" stroke="1" extrusionOk="0">
                  <a:moveTo>
                    <a:pt x="16531" y="1970"/>
                  </a:moveTo>
                  <a:cubicBezTo>
                    <a:pt x="14169" y="7207"/>
                    <a:pt x="11806" y="12443"/>
                    <a:pt x="9781" y="15716"/>
                  </a:cubicBezTo>
                  <a:cubicBezTo>
                    <a:pt x="7756" y="18988"/>
                    <a:pt x="6069" y="20297"/>
                    <a:pt x="4381" y="20625"/>
                  </a:cubicBezTo>
                  <a:cubicBezTo>
                    <a:pt x="2693" y="20952"/>
                    <a:pt x="1006" y="20297"/>
                    <a:pt x="331" y="18007"/>
                  </a:cubicBezTo>
                  <a:cubicBezTo>
                    <a:pt x="-344" y="15716"/>
                    <a:pt x="-7" y="11788"/>
                    <a:pt x="1512" y="9170"/>
                  </a:cubicBezTo>
                  <a:cubicBezTo>
                    <a:pt x="3031" y="6552"/>
                    <a:pt x="5731" y="5243"/>
                    <a:pt x="7925" y="4588"/>
                  </a:cubicBezTo>
                  <a:cubicBezTo>
                    <a:pt x="10119" y="3934"/>
                    <a:pt x="11806" y="3934"/>
                    <a:pt x="13494" y="4916"/>
                  </a:cubicBezTo>
                  <a:cubicBezTo>
                    <a:pt x="15181" y="5897"/>
                    <a:pt x="16869" y="7861"/>
                    <a:pt x="18387" y="7534"/>
                  </a:cubicBezTo>
                  <a:cubicBezTo>
                    <a:pt x="19906" y="7207"/>
                    <a:pt x="21256" y="4588"/>
                    <a:pt x="21087" y="2625"/>
                  </a:cubicBezTo>
                  <a:cubicBezTo>
                    <a:pt x="20919" y="661"/>
                    <a:pt x="19231" y="-648"/>
                    <a:pt x="16194" y="334"/>
                  </a:cubicBezTo>
                  <a:cubicBezTo>
                    <a:pt x="13156" y="1316"/>
                    <a:pt x="8769" y="4588"/>
                    <a:pt x="4381" y="7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5885123" y="156125"/>
              <a:ext cx="143144" cy="66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24" fill="norm" stroke="1" extrusionOk="0">
                  <a:moveTo>
                    <a:pt x="21170" y="2860"/>
                  </a:moveTo>
                  <a:cubicBezTo>
                    <a:pt x="20231" y="2048"/>
                    <a:pt x="19292" y="1235"/>
                    <a:pt x="17100" y="694"/>
                  </a:cubicBezTo>
                  <a:cubicBezTo>
                    <a:pt x="14909" y="152"/>
                    <a:pt x="11466" y="-119"/>
                    <a:pt x="8648" y="50"/>
                  </a:cubicBezTo>
                  <a:cubicBezTo>
                    <a:pt x="5831" y="220"/>
                    <a:pt x="3640" y="829"/>
                    <a:pt x="2074" y="2251"/>
                  </a:cubicBezTo>
                  <a:cubicBezTo>
                    <a:pt x="509" y="3673"/>
                    <a:pt x="-430" y="5907"/>
                    <a:pt x="196" y="8040"/>
                  </a:cubicBezTo>
                  <a:cubicBezTo>
                    <a:pt x="822" y="10173"/>
                    <a:pt x="3013" y="12205"/>
                    <a:pt x="5831" y="14100"/>
                  </a:cubicBezTo>
                  <a:cubicBezTo>
                    <a:pt x="8648" y="15996"/>
                    <a:pt x="12092" y="17757"/>
                    <a:pt x="13813" y="18806"/>
                  </a:cubicBezTo>
                  <a:cubicBezTo>
                    <a:pt x="15535" y="19856"/>
                    <a:pt x="15535" y="20194"/>
                    <a:pt x="15222" y="20533"/>
                  </a:cubicBezTo>
                  <a:cubicBezTo>
                    <a:pt x="14909" y="20872"/>
                    <a:pt x="14283" y="21210"/>
                    <a:pt x="11935" y="21346"/>
                  </a:cubicBezTo>
                  <a:cubicBezTo>
                    <a:pt x="9587" y="21481"/>
                    <a:pt x="5518" y="21413"/>
                    <a:pt x="1448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5850466" y="1026583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6021916" y="1007533"/>
              <a:ext cx="182563" cy="11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039" fill="norm" stroke="1" extrusionOk="0">
                  <a:moveTo>
                    <a:pt x="9683" y="0"/>
                  </a:moveTo>
                  <a:cubicBezTo>
                    <a:pt x="8690" y="3857"/>
                    <a:pt x="7697" y="7714"/>
                    <a:pt x="6703" y="11379"/>
                  </a:cubicBezTo>
                  <a:cubicBezTo>
                    <a:pt x="5710" y="15043"/>
                    <a:pt x="4717" y="18514"/>
                    <a:pt x="3600" y="20057"/>
                  </a:cubicBezTo>
                  <a:cubicBezTo>
                    <a:pt x="2483" y="21600"/>
                    <a:pt x="1241" y="21214"/>
                    <a:pt x="621" y="19671"/>
                  </a:cubicBezTo>
                  <a:cubicBezTo>
                    <a:pt x="0" y="18129"/>
                    <a:pt x="0" y="15429"/>
                    <a:pt x="0" y="13114"/>
                  </a:cubicBezTo>
                  <a:cubicBezTo>
                    <a:pt x="0" y="10800"/>
                    <a:pt x="0" y="8871"/>
                    <a:pt x="497" y="7329"/>
                  </a:cubicBezTo>
                  <a:cubicBezTo>
                    <a:pt x="993" y="5786"/>
                    <a:pt x="1986" y="4629"/>
                    <a:pt x="3600" y="4821"/>
                  </a:cubicBezTo>
                  <a:cubicBezTo>
                    <a:pt x="5214" y="5014"/>
                    <a:pt x="7448" y="6557"/>
                    <a:pt x="10055" y="8100"/>
                  </a:cubicBezTo>
                  <a:cubicBezTo>
                    <a:pt x="12662" y="9643"/>
                    <a:pt x="15641" y="11186"/>
                    <a:pt x="17628" y="11379"/>
                  </a:cubicBezTo>
                  <a:cubicBezTo>
                    <a:pt x="19614" y="11571"/>
                    <a:pt x="20607" y="10414"/>
                    <a:pt x="21103" y="8871"/>
                  </a:cubicBezTo>
                  <a:cubicBezTo>
                    <a:pt x="21600" y="7329"/>
                    <a:pt x="21600" y="5400"/>
                    <a:pt x="20359" y="3857"/>
                  </a:cubicBezTo>
                  <a:cubicBezTo>
                    <a:pt x="19117" y="2314"/>
                    <a:pt x="16634" y="1157"/>
                    <a:pt x="14152" y="771"/>
                  </a:cubicBezTo>
                  <a:cubicBezTo>
                    <a:pt x="11669" y="386"/>
                    <a:pt x="9186" y="771"/>
                    <a:pt x="6703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5756213" y="0"/>
              <a:ext cx="160682" cy="85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28" fill="norm" stroke="1" extrusionOk="0">
                  <a:moveTo>
                    <a:pt x="13333" y="5795"/>
                  </a:moveTo>
                  <a:cubicBezTo>
                    <a:pt x="11369" y="10010"/>
                    <a:pt x="9406" y="14224"/>
                    <a:pt x="7723" y="16859"/>
                  </a:cubicBezTo>
                  <a:cubicBezTo>
                    <a:pt x="6039" y="19493"/>
                    <a:pt x="4637" y="20546"/>
                    <a:pt x="3094" y="21073"/>
                  </a:cubicBezTo>
                  <a:cubicBezTo>
                    <a:pt x="1551" y="21600"/>
                    <a:pt x="-132" y="21600"/>
                    <a:pt x="8" y="18176"/>
                  </a:cubicBezTo>
                  <a:cubicBezTo>
                    <a:pt x="149" y="14751"/>
                    <a:pt x="2112" y="7902"/>
                    <a:pt x="3795" y="4478"/>
                  </a:cubicBezTo>
                  <a:cubicBezTo>
                    <a:pt x="5478" y="1054"/>
                    <a:pt x="6881" y="1054"/>
                    <a:pt x="8003" y="2107"/>
                  </a:cubicBezTo>
                  <a:cubicBezTo>
                    <a:pt x="9125" y="3161"/>
                    <a:pt x="9967" y="5268"/>
                    <a:pt x="11510" y="7902"/>
                  </a:cubicBezTo>
                  <a:cubicBezTo>
                    <a:pt x="13052" y="10537"/>
                    <a:pt x="15297" y="13698"/>
                    <a:pt x="16980" y="14488"/>
                  </a:cubicBezTo>
                  <a:cubicBezTo>
                    <a:pt x="18663" y="15278"/>
                    <a:pt x="19785" y="13698"/>
                    <a:pt x="20486" y="11590"/>
                  </a:cubicBezTo>
                  <a:cubicBezTo>
                    <a:pt x="21187" y="9483"/>
                    <a:pt x="21468" y="6849"/>
                    <a:pt x="21187" y="4478"/>
                  </a:cubicBezTo>
                  <a:cubicBezTo>
                    <a:pt x="20907" y="2107"/>
                    <a:pt x="20065" y="0"/>
                    <a:pt x="18382" y="0"/>
                  </a:cubicBezTo>
                  <a:cubicBezTo>
                    <a:pt x="16699" y="0"/>
                    <a:pt x="14174" y="2107"/>
                    <a:pt x="12491" y="4215"/>
                  </a:cubicBezTo>
                  <a:cubicBezTo>
                    <a:pt x="10808" y="6322"/>
                    <a:pt x="9967" y="8429"/>
                    <a:pt x="9125" y="10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6336367" y="394704"/>
              <a:ext cx="189636" cy="44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506" fill="norm" stroke="1" extrusionOk="0">
                  <a:moveTo>
                    <a:pt x="17243" y="1378"/>
                  </a:moveTo>
                  <a:cubicBezTo>
                    <a:pt x="15130" y="665"/>
                    <a:pt x="13017" y="-48"/>
                    <a:pt x="10082" y="3"/>
                  </a:cubicBezTo>
                  <a:cubicBezTo>
                    <a:pt x="7147" y="54"/>
                    <a:pt x="3391" y="869"/>
                    <a:pt x="1512" y="1888"/>
                  </a:cubicBezTo>
                  <a:cubicBezTo>
                    <a:pt x="-366" y="2907"/>
                    <a:pt x="-366" y="4129"/>
                    <a:pt x="808" y="4894"/>
                  </a:cubicBezTo>
                  <a:cubicBezTo>
                    <a:pt x="1982" y="5658"/>
                    <a:pt x="4330" y="5963"/>
                    <a:pt x="6677" y="5658"/>
                  </a:cubicBezTo>
                  <a:cubicBezTo>
                    <a:pt x="9025" y="5352"/>
                    <a:pt x="11373" y="4435"/>
                    <a:pt x="12899" y="3722"/>
                  </a:cubicBezTo>
                  <a:cubicBezTo>
                    <a:pt x="14425" y="3009"/>
                    <a:pt x="15130" y="2499"/>
                    <a:pt x="15834" y="2652"/>
                  </a:cubicBezTo>
                  <a:cubicBezTo>
                    <a:pt x="16538" y="2805"/>
                    <a:pt x="17243" y="3620"/>
                    <a:pt x="18299" y="5556"/>
                  </a:cubicBezTo>
                  <a:cubicBezTo>
                    <a:pt x="19356" y="7492"/>
                    <a:pt x="20764" y="10548"/>
                    <a:pt x="20999" y="13248"/>
                  </a:cubicBezTo>
                  <a:cubicBezTo>
                    <a:pt x="21234" y="15948"/>
                    <a:pt x="20295" y="18292"/>
                    <a:pt x="18417" y="19667"/>
                  </a:cubicBezTo>
                  <a:cubicBezTo>
                    <a:pt x="16538" y="21043"/>
                    <a:pt x="13721" y="21450"/>
                    <a:pt x="11843" y="21501"/>
                  </a:cubicBezTo>
                  <a:cubicBezTo>
                    <a:pt x="9964" y="21552"/>
                    <a:pt x="9025" y="21246"/>
                    <a:pt x="9377" y="19718"/>
                  </a:cubicBezTo>
                  <a:cubicBezTo>
                    <a:pt x="9730" y="18190"/>
                    <a:pt x="11373" y="15439"/>
                    <a:pt x="13017" y="12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6634423" y="302134"/>
              <a:ext cx="111394" cy="33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362" fill="norm" stroke="1" extrusionOk="0">
                  <a:moveTo>
                    <a:pt x="21051" y="3316"/>
                  </a:moveTo>
                  <a:cubicBezTo>
                    <a:pt x="19451" y="2223"/>
                    <a:pt x="17851" y="1129"/>
                    <a:pt x="16051" y="514"/>
                  </a:cubicBezTo>
                  <a:cubicBezTo>
                    <a:pt x="14251" y="-101"/>
                    <a:pt x="12251" y="-238"/>
                    <a:pt x="9851" y="514"/>
                  </a:cubicBezTo>
                  <a:cubicBezTo>
                    <a:pt x="7451" y="1266"/>
                    <a:pt x="4651" y="2906"/>
                    <a:pt x="2651" y="5640"/>
                  </a:cubicBezTo>
                  <a:cubicBezTo>
                    <a:pt x="651" y="8375"/>
                    <a:pt x="-549" y="12203"/>
                    <a:pt x="251" y="14937"/>
                  </a:cubicBezTo>
                  <a:cubicBezTo>
                    <a:pt x="1051" y="17671"/>
                    <a:pt x="3851" y="19311"/>
                    <a:pt x="6451" y="20200"/>
                  </a:cubicBezTo>
                  <a:cubicBezTo>
                    <a:pt x="9051" y="21089"/>
                    <a:pt x="11451" y="21225"/>
                    <a:pt x="13851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6764866" y="392059"/>
              <a:ext cx="139701" cy="218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4891"/>
                  </a:moveTo>
                  <a:cubicBezTo>
                    <a:pt x="327" y="3451"/>
                    <a:pt x="655" y="2011"/>
                    <a:pt x="1636" y="1085"/>
                  </a:cubicBezTo>
                  <a:cubicBezTo>
                    <a:pt x="2618" y="159"/>
                    <a:pt x="4255" y="-252"/>
                    <a:pt x="5727" y="159"/>
                  </a:cubicBezTo>
                  <a:cubicBezTo>
                    <a:pt x="7200" y="571"/>
                    <a:pt x="8509" y="1805"/>
                    <a:pt x="9164" y="4685"/>
                  </a:cubicBezTo>
                  <a:cubicBezTo>
                    <a:pt x="9818" y="7565"/>
                    <a:pt x="9818" y="12091"/>
                    <a:pt x="9327" y="14868"/>
                  </a:cubicBezTo>
                  <a:cubicBezTo>
                    <a:pt x="8836" y="17645"/>
                    <a:pt x="7855" y="18674"/>
                    <a:pt x="6545" y="19599"/>
                  </a:cubicBezTo>
                  <a:cubicBezTo>
                    <a:pt x="5236" y="20525"/>
                    <a:pt x="3600" y="21348"/>
                    <a:pt x="2945" y="21245"/>
                  </a:cubicBezTo>
                  <a:cubicBezTo>
                    <a:pt x="2291" y="21142"/>
                    <a:pt x="2618" y="20114"/>
                    <a:pt x="4909" y="17337"/>
                  </a:cubicBezTo>
                  <a:cubicBezTo>
                    <a:pt x="7200" y="14559"/>
                    <a:pt x="11455" y="10034"/>
                    <a:pt x="14236" y="7257"/>
                  </a:cubicBezTo>
                  <a:cubicBezTo>
                    <a:pt x="17018" y="4479"/>
                    <a:pt x="18327" y="3451"/>
                    <a:pt x="18818" y="3451"/>
                  </a:cubicBezTo>
                  <a:cubicBezTo>
                    <a:pt x="19309" y="3451"/>
                    <a:pt x="18982" y="4479"/>
                    <a:pt x="18491" y="6434"/>
                  </a:cubicBezTo>
                  <a:cubicBezTo>
                    <a:pt x="18000" y="8388"/>
                    <a:pt x="17345" y="11268"/>
                    <a:pt x="17836" y="13119"/>
                  </a:cubicBezTo>
                  <a:cubicBezTo>
                    <a:pt x="18327" y="14971"/>
                    <a:pt x="19964" y="15794"/>
                    <a:pt x="21600" y="16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6936316" y="588433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7077540" y="397933"/>
              <a:ext cx="186062" cy="367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10" fill="norm" stroke="1" extrusionOk="0">
                  <a:moveTo>
                    <a:pt x="2737" y="0"/>
                  </a:moveTo>
                  <a:cubicBezTo>
                    <a:pt x="1767" y="494"/>
                    <a:pt x="796" y="987"/>
                    <a:pt x="310" y="1975"/>
                  </a:cubicBezTo>
                  <a:cubicBezTo>
                    <a:pt x="-175" y="2962"/>
                    <a:pt x="-175" y="4443"/>
                    <a:pt x="917" y="5554"/>
                  </a:cubicBezTo>
                  <a:cubicBezTo>
                    <a:pt x="2009" y="6665"/>
                    <a:pt x="4194" y="7406"/>
                    <a:pt x="6742" y="7221"/>
                  </a:cubicBezTo>
                  <a:cubicBezTo>
                    <a:pt x="9290" y="7035"/>
                    <a:pt x="12203" y="5925"/>
                    <a:pt x="14144" y="4937"/>
                  </a:cubicBezTo>
                  <a:cubicBezTo>
                    <a:pt x="16086" y="3950"/>
                    <a:pt x="17056" y="3086"/>
                    <a:pt x="17421" y="2962"/>
                  </a:cubicBezTo>
                  <a:cubicBezTo>
                    <a:pt x="17785" y="2839"/>
                    <a:pt x="17542" y="3456"/>
                    <a:pt x="18027" y="5122"/>
                  </a:cubicBezTo>
                  <a:cubicBezTo>
                    <a:pt x="18513" y="6789"/>
                    <a:pt x="19726" y="9504"/>
                    <a:pt x="20454" y="12034"/>
                  </a:cubicBezTo>
                  <a:cubicBezTo>
                    <a:pt x="21182" y="14565"/>
                    <a:pt x="21425" y="16910"/>
                    <a:pt x="21304" y="18391"/>
                  </a:cubicBezTo>
                  <a:cubicBezTo>
                    <a:pt x="21182" y="19872"/>
                    <a:pt x="20697" y="20489"/>
                    <a:pt x="19847" y="20921"/>
                  </a:cubicBezTo>
                  <a:cubicBezTo>
                    <a:pt x="18998" y="21353"/>
                    <a:pt x="17785" y="21600"/>
                    <a:pt x="16935" y="21230"/>
                  </a:cubicBezTo>
                  <a:cubicBezTo>
                    <a:pt x="16086" y="20859"/>
                    <a:pt x="15600" y="19872"/>
                    <a:pt x="15115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7323666" y="321733"/>
              <a:ext cx="8365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1600" fill="norm" stroke="1" extrusionOk="0">
                  <a:moveTo>
                    <a:pt x="0" y="0"/>
                  </a:moveTo>
                  <a:cubicBezTo>
                    <a:pt x="5143" y="750"/>
                    <a:pt x="10286" y="1500"/>
                    <a:pt x="14400" y="3525"/>
                  </a:cubicBezTo>
                  <a:cubicBezTo>
                    <a:pt x="18514" y="5550"/>
                    <a:pt x="21600" y="8850"/>
                    <a:pt x="19800" y="12075"/>
                  </a:cubicBezTo>
                  <a:cubicBezTo>
                    <a:pt x="18000" y="15300"/>
                    <a:pt x="11314" y="18450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7520516" y="54398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7901516" y="237732"/>
              <a:ext cx="158751" cy="42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21600" y="2931"/>
                  </a:moveTo>
                  <a:cubicBezTo>
                    <a:pt x="20160" y="2084"/>
                    <a:pt x="18720" y="1237"/>
                    <a:pt x="16704" y="655"/>
                  </a:cubicBezTo>
                  <a:cubicBezTo>
                    <a:pt x="14688" y="73"/>
                    <a:pt x="12096" y="-245"/>
                    <a:pt x="10224" y="231"/>
                  </a:cubicBezTo>
                  <a:cubicBezTo>
                    <a:pt x="8352" y="708"/>
                    <a:pt x="7200" y="1979"/>
                    <a:pt x="6192" y="4731"/>
                  </a:cubicBezTo>
                  <a:cubicBezTo>
                    <a:pt x="5184" y="7484"/>
                    <a:pt x="4320" y="11720"/>
                    <a:pt x="3888" y="14367"/>
                  </a:cubicBezTo>
                  <a:cubicBezTo>
                    <a:pt x="3456" y="17014"/>
                    <a:pt x="3456" y="18073"/>
                    <a:pt x="2880" y="18973"/>
                  </a:cubicBezTo>
                  <a:cubicBezTo>
                    <a:pt x="2304" y="19873"/>
                    <a:pt x="1152" y="20614"/>
                    <a:pt x="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7844366" y="493183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6457"/>
                    <a:pt x="9290" y="11314"/>
                    <a:pt x="12890" y="7714"/>
                  </a:cubicBezTo>
                  <a:cubicBezTo>
                    <a:pt x="16490" y="4114"/>
                    <a:pt x="1904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8097117" y="333226"/>
              <a:ext cx="115550" cy="28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530" fill="norm" stroke="1" extrusionOk="0">
                  <a:moveTo>
                    <a:pt x="21056" y="1067"/>
                  </a:moveTo>
                  <a:cubicBezTo>
                    <a:pt x="19127" y="580"/>
                    <a:pt x="17199" y="92"/>
                    <a:pt x="15270" y="11"/>
                  </a:cubicBezTo>
                  <a:cubicBezTo>
                    <a:pt x="13342" y="-70"/>
                    <a:pt x="11413" y="255"/>
                    <a:pt x="8713" y="1879"/>
                  </a:cubicBezTo>
                  <a:cubicBezTo>
                    <a:pt x="6013" y="3503"/>
                    <a:pt x="2542" y="6426"/>
                    <a:pt x="999" y="9512"/>
                  </a:cubicBezTo>
                  <a:cubicBezTo>
                    <a:pt x="-544" y="12598"/>
                    <a:pt x="-158" y="15846"/>
                    <a:pt x="1192" y="17876"/>
                  </a:cubicBezTo>
                  <a:cubicBezTo>
                    <a:pt x="2542" y="19906"/>
                    <a:pt x="4856" y="20718"/>
                    <a:pt x="717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8212666" y="467783"/>
              <a:ext cx="133351" cy="13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0"/>
                  </a:moveTo>
                  <a:cubicBezTo>
                    <a:pt x="1714" y="337"/>
                    <a:pt x="3429" y="675"/>
                    <a:pt x="4971" y="2869"/>
                  </a:cubicBezTo>
                  <a:cubicBezTo>
                    <a:pt x="6514" y="5062"/>
                    <a:pt x="7886" y="9112"/>
                    <a:pt x="8400" y="11981"/>
                  </a:cubicBezTo>
                  <a:cubicBezTo>
                    <a:pt x="8914" y="14850"/>
                    <a:pt x="8571" y="16538"/>
                    <a:pt x="7886" y="18056"/>
                  </a:cubicBezTo>
                  <a:cubicBezTo>
                    <a:pt x="7200" y="19575"/>
                    <a:pt x="6171" y="20925"/>
                    <a:pt x="4800" y="21262"/>
                  </a:cubicBezTo>
                  <a:cubicBezTo>
                    <a:pt x="3429" y="21600"/>
                    <a:pt x="1714" y="20925"/>
                    <a:pt x="1200" y="19744"/>
                  </a:cubicBezTo>
                  <a:cubicBezTo>
                    <a:pt x="686" y="18563"/>
                    <a:pt x="1371" y="16875"/>
                    <a:pt x="2571" y="14512"/>
                  </a:cubicBezTo>
                  <a:cubicBezTo>
                    <a:pt x="3771" y="12150"/>
                    <a:pt x="5486" y="9112"/>
                    <a:pt x="7371" y="6412"/>
                  </a:cubicBezTo>
                  <a:cubicBezTo>
                    <a:pt x="9257" y="3712"/>
                    <a:pt x="11314" y="1350"/>
                    <a:pt x="12000" y="1012"/>
                  </a:cubicBezTo>
                  <a:cubicBezTo>
                    <a:pt x="12686" y="675"/>
                    <a:pt x="12000" y="2362"/>
                    <a:pt x="11486" y="4050"/>
                  </a:cubicBezTo>
                  <a:cubicBezTo>
                    <a:pt x="10971" y="5737"/>
                    <a:pt x="10629" y="7425"/>
                    <a:pt x="12343" y="9619"/>
                  </a:cubicBezTo>
                  <a:cubicBezTo>
                    <a:pt x="14057" y="11812"/>
                    <a:pt x="17829" y="14512"/>
                    <a:pt x="21600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8390466" y="601133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8559472" y="436033"/>
              <a:ext cx="142690" cy="35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544" fill="norm" stroke="1" extrusionOk="0">
                  <a:moveTo>
                    <a:pt x="361" y="0"/>
                  </a:moveTo>
                  <a:cubicBezTo>
                    <a:pt x="48" y="1692"/>
                    <a:pt x="-265" y="3383"/>
                    <a:pt x="361" y="4359"/>
                  </a:cubicBezTo>
                  <a:cubicBezTo>
                    <a:pt x="987" y="5335"/>
                    <a:pt x="2552" y="5595"/>
                    <a:pt x="4744" y="5530"/>
                  </a:cubicBezTo>
                  <a:cubicBezTo>
                    <a:pt x="6935" y="5465"/>
                    <a:pt x="9752" y="5075"/>
                    <a:pt x="11631" y="4619"/>
                  </a:cubicBezTo>
                  <a:cubicBezTo>
                    <a:pt x="13509" y="4164"/>
                    <a:pt x="14448" y="3643"/>
                    <a:pt x="14918" y="3708"/>
                  </a:cubicBezTo>
                  <a:cubicBezTo>
                    <a:pt x="15387" y="3773"/>
                    <a:pt x="15387" y="4424"/>
                    <a:pt x="16170" y="6311"/>
                  </a:cubicBezTo>
                  <a:cubicBezTo>
                    <a:pt x="16952" y="8198"/>
                    <a:pt x="18518" y="11320"/>
                    <a:pt x="19613" y="13923"/>
                  </a:cubicBezTo>
                  <a:cubicBezTo>
                    <a:pt x="20709" y="16525"/>
                    <a:pt x="21335" y="18607"/>
                    <a:pt x="21022" y="19843"/>
                  </a:cubicBezTo>
                  <a:cubicBezTo>
                    <a:pt x="20709" y="21080"/>
                    <a:pt x="19457" y="21470"/>
                    <a:pt x="18048" y="21535"/>
                  </a:cubicBezTo>
                  <a:cubicBezTo>
                    <a:pt x="16639" y="21600"/>
                    <a:pt x="15074" y="21340"/>
                    <a:pt x="13822" y="20364"/>
                  </a:cubicBezTo>
                  <a:cubicBezTo>
                    <a:pt x="12570" y="19388"/>
                    <a:pt x="11631" y="17696"/>
                    <a:pt x="10692" y="16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8752416" y="359833"/>
              <a:ext cx="7956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620" y="0"/>
                  </a:moveTo>
                  <a:cubicBezTo>
                    <a:pt x="7560" y="1728"/>
                    <a:pt x="13500" y="3456"/>
                    <a:pt x="17010" y="5544"/>
                  </a:cubicBezTo>
                  <a:cubicBezTo>
                    <a:pt x="20520" y="7632"/>
                    <a:pt x="21600" y="10080"/>
                    <a:pt x="18360" y="12816"/>
                  </a:cubicBezTo>
                  <a:cubicBezTo>
                    <a:pt x="15120" y="15552"/>
                    <a:pt x="7560" y="18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8898466" y="60748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9306455" y="304639"/>
              <a:ext cx="312556" cy="51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36" fill="norm" stroke="1" extrusionOk="0">
                  <a:moveTo>
                    <a:pt x="8154" y="9176"/>
                  </a:moveTo>
                  <a:cubicBezTo>
                    <a:pt x="7574" y="8912"/>
                    <a:pt x="6994" y="8647"/>
                    <a:pt x="5907" y="8735"/>
                  </a:cubicBezTo>
                  <a:cubicBezTo>
                    <a:pt x="4820" y="8823"/>
                    <a:pt x="3225" y="9264"/>
                    <a:pt x="2138" y="10014"/>
                  </a:cubicBezTo>
                  <a:cubicBezTo>
                    <a:pt x="1051" y="10763"/>
                    <a:pt x="471" y="11821"/>
                    <a:pt x="181" y="12570"/>
                  </a:cubicBezTo>
                  <a:cubicBezTo>
                    <a:pt x="-109" y="13320"/>
                    <a:pt x="-109" y="13761"/>
                    <a:pt x="616" y="13981"/>
                  </a:cubicBezTo>
                  <a:cubicBezTo>
                    <a:pt x="1341" y="14201"/>
                    <a:pt x="2790" y="14201"/>
                    <a:pt x="4312" y="12923"/>
                  </a:cubicBezTo>
                  <a:cubicBezTo>
                    <a:pt x="5835" y="11645"/>
                    <a:pt x="7429" y="9088"/>
                    <a:pt x="8444" y="6972"/>
                  </a:cubicBezTo>
                  <a:cubicBezTo>
                    <a:pt x="9459" y="4856"/>
                    <a:pt x="9894" y="3181"/>
                    <a:pt x="10111" y="1947"/>
                  </a:cubicBezTo>
                  <a:cubicBezTo>
                    <a:pt x="10329" y="712"/>
                    <a:pt x="10329" y="-81"/>
                    <a:pt x="10111" y="7"/>
                  </a:cubicBezTo>
                  <a:cubicBezTo>
                    <a:pt x="9894" y="95"/>
                    <a:pt x="9459" y="1065"/>
                    <a:pt x="9024" y="2872"/>
                  </a:cubicBezTo>
                  <a:cubicBezTo>
                    <a:pt x="8589" y="4680"/>
                    <a:pt x="8154" y="7325"/>
                    <a:pt x="7937" y="8868"/>
                  </a:cubicBezTo>
                  <a:cubicBezTo>
                    <a:pt x="7719" y="10410"/>
                    <a:pt x="7719" y="10851"/>
                    <a:pt x="8009" y="11204"/>
                  </a:cubicBezTo>
                  <a:cubicBezTo>
                    <a:pt x="8299" y="11557"/>
                    <a:pt x="8879" y="11821"/>
                    <a:pt x="9459" y="11777"/>
                  </a:cubicBezTo>
                  <a:cubicBezTo>
                    <a:pt x="10039" y="11733"/>
                    <a:pt x="10619" y="11380"/>
                    <a:pt x="11271" y="10851"/>
                  </a:cubicBezTo>
                  <a:cubicBezTo>
                    <a:pt x="11923" y="10322"/>
                    <a:pt x="12648" y="9617"/>
                    <a:pt x="13010" y="9485"/>
                  </a:cubicBezTo>
                  <a:cubicBezTo>
                    <a:pt x="13373" y="9352"/>
                    <a:pt x="13373" y="9793"/>
                    <a:pt x="13518" y="10234"/>
                  </a:cubicBezTo>
                  <a:cubicBezTo>
                    <a:pt x="13663" y="10675"/>
                    <a:pt x="13953" y="11116"/>
                    <a:pt x="14460" y="11380"/>
                  </a:cubicBezTo>
                  <a:cubicBezTo>
                    <a:pt x="14968" y="11645"/>
                    <a:pt x="15692" y="11733"/>
                    <a:pt x="16707" y="11512"/>
                  </a:cubicBezTo>
                  <a:cubicBezTo>
                    <a:pt x="17722" y="11292"/>
                    <a:pt x="19027" y="10763"/>
                    <a:pt x="19896" y="10322"/>
                  </a:cubicBezTo>
                  <a:cubicBezTo>
                    <a:pt x="20766" y="9881"/>
                    <a:pt x="21201" y="9529"/>
                    <a:pt x="21346" y="9617"/>
                  </a:cubicBezTo>
                  <a:cubicBezTo>
                    <a:pt x="21491" y="9705"/>
                    <a:pt x="21346" y="10234"/>
                    <a:pt x="21201" y="11865"/>
                  </a:cubicBezTo>
                  <a:cubicBezTo>
                    <a:pt x="21056" y="13496"/>
                    <a:pt x="20911" y="16229"/>
                    <a:pt x="20839" y="17816"/>
                  </a:cubicBezTo>
                  <a:cubicBezTo>
                    <a:pt x="20766" y="19403"/>
                    <a:pt x="20766" y="19844"/>
                    <a:pt x="20186" y="20285"/>
                  </a:cubicBezTo>
                  <a:cubicBezTo>
                    <a:pt x="19606" y="20726"/>
                    <a:pt x="18447" y="21166"/>
                    <a:pt x="17504" y="21343"/>
                  </a:cubicBezTo>
                  <a:cubicBezTo>
                    <a:pt x="16562" y="21519"/>
                    <a:pt x="15837" y="21431"/>
                    <a:pt x="15402" y="21210"/>
                  </a:cubicBezTo>
                  <a:cubicBezTo>
                    <a:pt x="14968" y="20990"/>
                    <a:pt x="14823" y="20637"/>
                    <a:pt x="14678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9736666" y="67733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0084308" y="265581"/>
              <a:ext cx="382609" cy="44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52" fill="norm" stroke="1" extrusionOk="0">
                  <a:moveTo>
                    <a:pt x="8991" y="16684"/>
                  </a:moveTo>
                  <a:cubicBezTo>
                    <a:pt x="8161" y="15873"/>
                    <a:pt x="7330" y="15062"/>
                    <a:pt x="6143" y="14859"/>
                  </a:cubicBezTo>
                  <a:cubicBezTo>
                    <a:pt x="4956" y="14656"/>
                    <a:pt x="3413" y="15062"/>
                    <a:pt x="2286" y="15822"/>
                  </a:cubicBezTo>
                  <a:cubicBezTo>
                    <a:pt x="1158" y="16583"/>
                    <a:pt x="446" y="17698"/>
                    <a:pt x="150" y="18713"/>
                  </a:cubicBezTo>
                  <a:cubicBezTo>
                    <a:pt x="-147" y="19727"/>
                    <a:pt x="-28" y="20639"/>
                    <a:pt x="743" y="20893"/>
                  </a:cubicBezTo>
                  <a:cubicBezTo>
                    <a:pt x="1515" y="21146"/>
                    <a:pt x="2939" y="20741"/>
                    <a:pt x="4660" y="18915"/>
                  </a:cubicBezTo>
                  <a:cubicBezTo>
                    <a:pt x="6380" y="17090"/>
                    <a:pt x="8398" y="13845"/>
                    <a:pt x="10000" y="10651"/>
                  </a:cubicBezTo>
                  <a:cubicBezTo>
                    <a:pt x="11602" y="7456"/>
                    <a:pt x="12789" y="4313"/>
                    <a:pt x="13442" y="2437"/>
                  </a:cubicBezTo>
                  <a:cubicBezTo>
                    <a:pt x="14095" y="560"/>
                    <a:pt x="14213" y="-48"/>
                    <a:pt x="13857" y="3"/>
                  </a:cubicBezTo>
                  <a:cubicBezTo>
                    <a:pt x="13501" y="53"/>
                    <a:pt x="12671" y="763"/>
                    <a:pt x="11721" y="2487"/>
                  </a:cubicBezTo>
                  <a:cubicBezTo>
                    <a:pt x="10772" y="4211"/>
                    <a:pt x="9704" y="6949"/>
                    <a:pt x="8873" y="9941"/>
                  </a:cubicBezTo>
                  <a:cubicBezTo>
                    <a:pt x="8042" y="12932"/>
                    <a:pt x="7449" y="16177"/>
                    <a:pt x="7152" y="18053"/>
                  </a:cubicBezTo>
                  <a:cubicBezTo>
                    <a:pt x="6855" y="19929"/>
                    <a:pt x="6855" y="20437"/>
                    <a:pt x="7152" y="20639"/>
                  </a:cubicBezTo>
                  <a:cubicBezTo>
                    <a:pt x="7449" y="20842"/>
                    <a:pt x="8042" y="20741"/>
                    <a:pt x="8813" y="19828"/>
                  </a:cubicBezTo>
                  <a:cubicBezTo>
                    <a:pt x="9585" y="18915"/>
                    <a:pt x="10534" y="17191"/>
                    <a:pt x="11246" y="15873"/>
                  </a:cubicBezTo>
                  <a:cubicBezTo>
                    <a:pt x="11958" y="14555"/>
                    <a:pt x="12433" y="13642"/>
                    <a:pt x="12908" y="13034"/>
                  </a:cubicBezTo>
                  <a:cubicBezTo>
                    <a:pt x="13383" y="12425"/>
                    <a:pt x="13857" y="12121"/>
                    <a:pt x="14154" y="12324"/>
                  </a:cubicBezTo>
                  <a:cubicBezTo>
                    <a:pt x="14451" y="12527"/>
                    <a:pt x="14569" y="13237"/>
                    <a:pt x="14510" y="14453"/>
                  </a:cubicBezTo>
                  <a:cubicBezTo>
                    <a:pt x="14451" y="15670"/>
                    <a:pt x="14213" y="17394"/>
                    <a:pt x="13739" y="18560"/>
                  </a:cubicBezTo>
                  <a:cubicBezTo>
                    <a:pt x="13264" y="19727"/>
                    <a:pt x="12552" y="20335"/>
                    <a:pt x="11899" y="20639"/>
                  </a:cubicBezTo>
                  <a:cubicBezTo>
                    <a:pt x="11246" y="20944"/>
                    <a:pt x="10653" y="20944"/>
                    <a:pt x="10356" y="20589"/>
                  </a:cubicBezTo>
                  <a:cubicBezTo>
                    <a:pt x="10060" y="20234"/>
                    <a:pt x="10060" y="19524"/>
                    <a:pt x="10890" y="18611"/>
                  </a:cubicBezTo>
                  <a:cubicBezTo>
                    <a:pt x="11721" y="17698"/>
                    <a:pt x="13383" y="16583"/>
                    <a:pt x="14629" y="15772"/>
                  </a:cubicBezTo>
                  <a:cubicBezTo>
                    <a:pt x="15875" y="14960"/>
                    <a:pt x="16706" y="14453"/>
                    <a:pt x="17418" y="14048"/>
                  </a:cubicBezTo>
                  <a:cubicBezTo>
                    <a:pt x="18130" y="13642"/>
                    <a:pt x="18723" y="13338"/>
                    <a:pt x="18664" y="13439"/>
                  </a:cubicBezTo>
                  <a:cubicBezTo>
                    <a:pt x="18605" y="13541"/>
                    <a:pt x="17893" y="14048"/>
                    <a:pt x="17299" y="14859"/>
                  </a:cubicBezTo>
                  <a:cubicBezTo>
                    <a:pt x="16706" y="15670"/>
                    <a:pt x="16231" y="16786"/>
                    <a:pt x="15934" y="17648"/>
                  </a:cubicBezTo>
                  <a:cubicBezTo>
                    <a:pt x="15638" y="18510"/>
                    <a:pt x="15519" y="19118"/>
                    <a:pt x="16468" y="19727"/>
                  </a:cubicBezTo>
                  <a:cubicBezTo>
                    <a:pt x="17418" y="20335"/>
                    <a:pt x="19435" y="20944"/>
                    <a:pt x="21453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7706561" y="886883"/>
              <a:ext cx="104585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1401" y="21600"/>
                  </a:moveTo>
                  <a:cubicBezTo>
                    <a:pt x="1183" y="21046"/>
                    <a:pt x="965" y="20492"/>
                    <a:pt x="681" y="19662"/>
                  </a:cubicBezTo>
                  <a:cubicBezTo>
                    <a:pt x="397" y="18831"/>
                    <a:pt x="48" y="17723"/>
                    <a:pt x="5" y="17723"/>
                  </a:cubicBezTo>
                  <a:cubicBezTo>
                    <a:pt x="-39" y="17723"/>
                    <a:pt x="223" y="18831"/>
                    <a:pt x="1074" y="18831"/>
                  </a:cubicBezTo>
                  <a:cubicBezTo>
                    <a:pt x="1925" y="18831"/>
                    <a:pt x="3365" y="17723"/>
                    <a:pt x="4826" y="15785"/>
                  </a:cubicBezTo>
                  <a:cubicBezTo>
                    <a:pt x="6288" y="13846"/>
                    <a:pt x="7772" y="11077"/>
                    <a:pt x="9365" y="8585"/>
                  </a:cubicBezTo>
                  <a:cubicBezTo>
                    <a:pt x="10957" y="6092"/>
                    <a:pt x="12659" y="3877"/>
                    <a:pt x="14405" y="2492"/>
                  </a:cubicBezTo>
                  <a:cubicBezTo>
                    <a:pt x="16150" y="1108"/>
                    <a:pt x="17939" y="554"/>
                    <a:pt x="19139" y="277"/>
                  </a:cubicBezTo>
                  <a:cubicBezTo>
                    <a:pt x="20339" y="0"/>
                    <a:pt x="20950" y="0"/>
                    <a:pt x="215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7774516" y="943470"/>
              <a:ext cx="958851" cy="14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21363"/>
                  </a:moveTo>
                  <a:cubicBezTo>
                    <a:pt x="1049" y="19106"/>
                    <a:pt x="2098" y="16850"/>
                    <a:pt x="3528" y="14593"/>
                  </a:cubicBezTo>
                  <a:cubicBezTo>
                    <a:pt x="4959" y="12336"/>
                    <a:pt x="6771" y="10079"/>
                    <a:pt x="8630" y="8145"/>
                  </a:cubicBezTo>
                  <a:cubicBezTo>
                    <a:pt x="10490" y="6211"/>
                    <a:pt x="12397" y="4599"/>
                    <a:pt x="14257" y="3148"/>
                  </a:cubicBezTo>
                  <a:cubicBezTo>
                    <a:pt x="16117" y="1697"/>
                    <a:pt x="17928" y="408"/>
                    <a:pt x="19144" y="85"/>
                  </a:cubicBezTo>
                  <a:cubicBezTo>
                    <a:pt x="20360" y="-237"/>
                    <a:pt x="20980" y="408"/>
                    <a:pt x="21600" y="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8278054" y="1237783"/>
              <a:ext cx="146280" cy="364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03" fill="norm" stroke="1" extrusionOk="0">
                  <a:moveTo>
                    <a:pt x="17314" y="2900"/>
                  </a:moveTo>
                  <a:cubicBezTo>
                    <a:pt x="14228" y="1901"/>
                    <a:pt x="11142" y="902"/>
                    <a:pt x="8828" y="402"/>
                  </a:cubicBezTo>
                  <a:cubicBezTo>
                    <a:pt x="6514" y="-97"/>
                    <a:pt x="4971" y="-97"/>
                    <a:pt x="3736" y="215"/>
                  </a:cubicBezTo>
                  <a:cubicBezTo>
                    <a:pt x="2502" y="527"/>
                    <a:pt x="1576" y="1152"/>
                    <a:pt x="1114" y="1901"/>
                  </a:cubicBezTo>
                  <a:cubicBezTo>
                    <a:pt x="651" y="2650"/>
                    <a:pt x="651" y="3524"/>
                    <a:pt x="2194" y="4086"/>
                  </a:cubicBezTo>
                  <a:cubicBezTo>
                    <a:pt x="3736" y="4648"/>
                    <a:pt x="6822" y="4897"/>
                    <a:pt x="8982" y="4835"/>
                  </a:cubicBezTo>
                  <a:cubicBezTo>
                    <a:pt x="11142" y="4772"/>
                    <a:pt x="12376" y="4398"/>
                    <a:pt x="13611" y="4023"/>
                  </a:cubicBezTo>
                  <a:cubicBezTo>
                    <a:pt x="14845" y="3649"/>
                    <a:pt x="16079" y="3274"/>
                    <a:pt x="16696" y="3586"/>
                  </a:cubicBezTo>
                  <a:cubicBezTo>
                    <a:pt x="17314" y="3898"/>
                    <a:pt x="17314" y="4897"/>
                    <a:pt x="17776" y="6458"/>
                  </a:cubicBezTo>
                  <a:cubicBezTo>
                    <a:pt x="18239" y="8019"/>
                    <a:pt x="19165" y="10141"/>
                    <a:pt x="19936" y="12201"/>
                  </a:cubicBezTo>
                  <a:cubicBezTo>
                    <a:pt x="20708" y="14261"/>
                    <a:pt x="21325" y="16259"/>
                    <a:pt x="21325" y="17632"/>
                  </a:cubicBezTo>
                  <a:cubicBezTo>
                    <a:pt x="21325" y="19006"/>
                    <a:pt x="20708" y="19755"/>
                    <a:pt x="19782" y="20379"/>
                  </a:cubicBezTo>
                  <a:cubicBezTo>
                    <a:pt x="18856" y="21004"/>
                    <a:pt x="17622" y="21503"/>
                    <a:pt x="14845" y="21503"/>
                  </a:cubicBezTo>
                  <a:cubicBezTo>
                    <a:pt x="12068" y="21503"/>
                    <a:pt x="7748" y="21004"/>
                    <a:pt x="4662" y="20192"/>
                  </a:cubicBezTo>
                  <a:cubicBezTo>
                    <a:pt x="1576" y="19380"/>
                    <a:pt x="-275" y="18257"/>
                    <a:pt x="34" y="16821"/>
                  </a:cubicBezTo>
                  <a:cubicBezTo>
                    <a:pt x="342" y="15385"/>
                    <a:pt x="2811" y="13637"/>
                    <a:pt x="5279" y="11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8485716" y="1325033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8485716" y="124248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8536516" y="1267883"/>
              <a:ext cx="95251" cy="9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1409"/>
                  </a:moveTo>
                  <a:cubicBezTo>
                    <a:pt x="480" y="6104"/>
                    <a:pt x="960" y="10800"/>
                    <a:pt x="2400" y="14557"/>
                  </a:cubicBezTo>
                  <a:cubicBezTo>
                    <a:pt x="3840" y="18313"/>
                    <a:pt x="6240" y="21130"/>
                    <a:pt x="8160" y="21365"/>
                  </a:cubicBezTo>
                  <a:cubicBezTo>
                    <a:pt x="10080" y="21600"/>
                    <a:pt x="11520" y="19252"/>
                    <a:pt x="13680" y="15261"/>
                  </a:cubicBezTo>
                  <a:cubicBezTo>
                    <a:pt x="15840" y="11270"/>
                    <a:pt x="18720" y="56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8650816" y="1210781"/>
              <a:ext cx="266701" cy="14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9" fill="norm" stroke="1" extrusionOk="0">
                  <a:moveTo>
                    <a:pt x="0" y="10945"/>
                  </a:moveTo>
                  <a:cubicBezTo>
                    <a:pt x="686" y="11858"/>
                    <a:pt x="1371" y="12771"/>
                    <a:pt x="2143" y="12771"/>
                  </a:cubicBezTo>
                  <a:cubicBezTo>
                    <a:pt x="2914" y="12771"/>
                    <a:pt x="3771" y="11858"/>
                    <a:pt x="4543" y="10641"/>
                  </a:cubicBezTo>
                  <a:cubicBezTo>
                    <a:pt x="5314" y="9424"/>
                    <a:pt x="6000" y="7903"/>
                    <a:pt x="6343" y="6230"/>
                  </a:cubicBezTo>
                  <a:cubicBezTo>
                    <a:pt x="6686" y="4557"/>
                    <a:pt x="6686" y="2731"/>
                    <a:pt x="6257" y="2123"/>
                  </a:cubicBezTo>
                  <a:cubicBezTo>
                    <a:pt x="5829" y="1514"/>
                    <a:pt x="4971" y="2123"/>
                    <a:pt x="4200" y="4252"/>
                  </a:cubicBezTo>
                  <a:cubicBezTo>
                    <a:pt x="3429" y="6382"/>
                    <a:pt x="2743" y="10033"/>
                    <a:pt x="2400" y="12923"/>
                  </a:cubicBezTo>
                  <a:cubicBezTo>
                    <a:pt x="2057" y="15813"/>
                    <a:pt x="2057" y="17943"/>
                    <a:pt x="2571" y="19312"/>
                  </a:cubicBezTo>
                  <a:cubicBezTo>
                    <a:pt x="3086" y="20681"/>
                    <a:pt x="4114" y="21289"/>
                    <a:pt x="5829" y="19616"/>
                  </a:cubicBezTo>
                  <a:cubicBezTo>
                    <a:pt x="7543" y="17943"/>
                    <a:pt x="9943" y="13988"/>
                    <a:pt x="11229" y="11250"/>
                  </a:cubicBezTo>
                  <a:cubicBezTo>
                    <a:pt x="12514" y="8512"/>
                    <a:pt x="12686" y="6990"/>
                    <a:pt x="12686" y="6990"/>
                  </a:cubicBezTo>
                  <a:cubicBezTo>
                    <a:pt x="12686" y="6990"/>
                    <a:pt x="12514" y="8512"/>
                    <a:pt x="12429" y="10033"/>
                  </a:cubicBezTo>
                  <a:cubicBezTo>
                    <a:pt x="12343" y="11554"/>
                    <a:pt x="12343" y="13075"/>
                    <a:pt x="12686" y="13075"/>
                  </a:cubicBezTo>
                  <a:cubicBezTo>
                    <a:pt x="13029" y="13075"/>
                    <a:pt x="13714" y="11554"/>
                    <a:pt x="14571" y="9272"/>
                  </a:cubicBezTo>
                  <a:cubicBezTo>
                    <a:pt x="15429" y="6990"/>
                    <a:pt x="16457" y="3948"/>
                    <a:pt x="17400" y="2123"/>
                  </a:cubicBezTo>
                  <a:cubicBezTo>
                    <a:pt x="18343" y="297"/>
                    <a:pt x="19200" y="-311"/>
                    <a:pt x="19714" y="145"/>
                  </a:cubicBezTo>
                  <a:cubicBezTo>
                    <a:pt x="20229" y="602"/>
                    <a:pt x="20400" y="2123"/>
                    <a:pt x="20657" y="5621"/>
                  </a:cubicBezTo>
                  <a:cubicBezTo>
                    <a:pt x="20914" y="9120"/>
                    <a:pt x="21257" y="14596"/>
                    <a:pt x="21600" y="20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6394450" y="888584"/>
              <a:ext cx="218017" cy="4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3" fill="norm" stroke="1" extrusionOk="0">
                  <a:moveTo>
                    <a:pt x="2097" y="20773"/>
                  </a:moveTo>
                  <a:cubicBezTo>
                    <a:pt x="1049" y="19744"/>
                    <a:pt x="0" y="18716"/>
                    <a:pt x="0" y="17173"/>
                  </a:cubicBezTo>
                  <a:cubicBezTo>
                    <a:pt x="0" y="15630"/>
                    <a:pt x="1049" y="13573"/>
                    <a:pt x="3670" y="9973"/>
                  </a:cubicBezTo>
                  <a:cubicBezTo>
                    <a:pt x="6291" y="6373"/>
                    <a:pt x="10485" y="1230"/>
                    <a:pt x="13736" y="202"/>
                  </a:cubicBezTo>
                  <a:cubicBezTo>
                    <a:pt x="16986" y="-827"/>
                    <a:pt x="19293" y="2259"/>
                    <a:pt x="21600" y="5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6415616" y="950383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9192683" y="919641"/>
              <a:ext cx="494972" cy="10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98" fill="norm" stroke="1" extrusionOk="0">
                  <a:moveTo>
                    <a:pt x="1823" y="13774"/>
                  </a:moveTo>
                  <a:cubicBezTo>
                    <a:pt x="5195" y="11657"/>
                    <a:pt x="8567" y="9539"/>
                    <a:pt x="11256" y="7845"/>
                  </a:cubicBezTo>
                  <a:cubicBezTo>
                    <a:pt x="13944" y="6151"/>
                    <a:pt x="15949" y="4880"/>
                    <a:pt x="17635" y="3610"/>
                  </a:cubicBezTo>
                  <a:cubicBezTo>
                    <a:pt x="19322" y="2339"/>
                    <a:pt x="20689" y="1069"/>
                    <a:pt x="21144" y="433"/>
                  </a:cubicBezTo>
                  <a:cubicBezTo>
                    <a:pt x="21600" y="-202"/>
                    <a:pt x="21144" y="-202"/>
                    <a:pt x="19595" y="857"/>
                  </a:cubicBezTo>
                  <a:cubicBezTo>
                    <a:pt x="18046" y="1916"/>
                    <a:pt x="15403" y="4033"/>
                    <a:pt x="13352" y="5727"/>
                  </a:cubicBezTo>
                  <a:cubicBezTo>
                    <a:pt x="11301" y="7422"/>
                    <a:pt x="9843" y="8692"/>
                    <a:pt x="8476" y="9751"/>
                  </a:cubicBezTo>
                  <a:cubicBezTo>
                    <a:pt x="7109" y="10810"/>
                    <a:pt x="5833" y="11657"/>
                    <a:pt x="5559" y="11869"/>
                  </a:cubicBezTo>
                  <a:cubicBezTo>
                    <a:pt x="5286" y="12080"/>
                    <a:pt x="6015" y="11657"/>
                    <a:pt x="8157" y="10386"/>
                  </a:cubicBezTo>
                  <a:cubicBezTo>
                    <a:pt x="10299" y="9116"/>
                    <a:pt x="13853" y="6998"/>
                    <a:pt x="15904" y="5939"/>
                  </a:cubicBezTo>
                  <a:cubicBezTo>
                    <a:pt x="17954" y="4880"/>
                    <a:pt x="18501" y="4880"/>
                    <a:pt x="19003" y="4880"/>
                  </a:cubicBezTo>
                  <a:cubicBezTo>
                    <a:pt x="19504" y="4880"/>
                    <a:pt x="19959" y="4880"/>
                    <a:pt x="19868" y="5516"/>
                  </a:cubicBezTo>
                  <a:cubicBezTo>
                    <a:pt x="19777" y="6151"/>
                    <a:pt x="19139" y="7422"/>
                    <a:pt x="17316" y="9327"/>
                  </a:cubicBezTo>
                  <a:cubicBezTo>
                    <a:pt x="15494" y="11233"/>
                    <a:pt x="12486" y="13774"/>
                    <a:pt x="9615" y="15892"/>
                  </a:cubicBezTo>
                  <a:cubicBezTo>
                    <a:pt x="6744" y="18010"/>
                    <a:pt x="4010" y="19704"/>
                    <a:pt x="2324" y="20551"/>
                  </a:cubicBezTo>
                  <a:cubicBezTo>
                    <a:pt x="638" y="21398"/>
                    <a:pt x="0" y="21398"/>
                    <a:pt x="0" y="21398"/>
                  </a:cubicBezTo>
                  <a:cubicBezTo>
                    <a:pt x="0" y="21398"/>
                    <a:pt x="638" y="21398"/>
                    <a:pt x="2506" y="20551"/>
                  </a:cubicBezTo>
                  <a:cubicBezTo>
                    <a:pt x="4375" y="19704"/>
                    <a:pt x="7473" y="18010"/>
                    <a:pt x="10754" y="16104"/>
                  </a:cubicBezTo>
                  <a:cubicBezTo>
                    <a:pt x="14035" y="14198"/>
                    <a:pt x="17499" y="12080"/>
                    <a:pt x="20962" y="99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5856816" y="1262510"/>
              <a:ext cx="323851" cy="91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13028"/>
                  </a:moveTo>
                  <a:cubicBezTo>
                    <a:pt x="5082" y="8609"/>
                    <a:pt x="10165" y="4191"/>
                    <a:pt x="13059" y="1982"/>
                  </a:cubicBezTo>
                  <a:cubicBezTo>
                    <a:pt x="15953" y="-227"/>
                    <a:pt x="16659" y="-227"/>
                    <a:pt x="17647" y="264"/>
                  </a:cubicBezTo>
                  <a:cubicBezTo>
                    <a:pt x="18635" y="755"/>
                    <a:pt x="19906" y="1737"/>
                    <a:pt x="20188" y="2964"/>
                  </a:cubicBezTo>
                  <a:cubicBezTo>
                    <a:pt x="20471" y="4191"/>
                    <a:pt x="19765" y="5664"/>
                    <a:pt x="17012" y="8609"/>
                  </a:cubicBezTo>
                  <a:cubicBezTo>
                    <a:pt x="14259" y="11555"/>
                    <a:pt x="9459" y="15973"/>
                    <a:pt x="6635" y="18428"/>
                  </a:cubicBezTo>
                  <a:cubicBezTo>
                    <a:pt x="3812" y="20882"/>
                    <a:pt x="2965" y="21373"/>
                    <a:pt x="3035" y="21128"/>
                  </a:cubicBezTo>
                  <a:cubicBezTo>
                    <a:pt x="3106" y="20882"/>
                    <a:pt x="4094" y="19900"/>
                    <a:pt x="7341" y="17691"/>
                  </a:cubicBezTo>
                  <a:cubicBezTo>
                    <a:pt x="10588" y="15482"/>
                    <a:pt x="16094" y="12046"/>
                    <a:pt x="21600" y="86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5952066" y="1371216"/>
              <a:ext cx="171451" cy="188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21403"/>
                  </a:moveTo>
                  <a:cubicBezTo>
                    <a:pt x="800" y="19003"/>
                    <a:pt x="1600" y="16603"/>
                    <a:pt x="3200" y="13483"/>
                  </a:cubicBezTo>
                  <a:cubicBezTo>
                    <a:pt x="4800" y="10363"/>
                    <a:pt x="7200" y="6523"/>
                    <a:pt x="8800" y="4003"/>
                  </a:cubicBezTo>
                  <a:cubicBezTo>
                    <a:pt x="10400" y="1483"/>
                    <a:pt x="11200" y="283"/>
                    <a:pt x="12133" y="43"/>
                  </a:cubicBezTo>
                  <a:cubicBezTo>
                    <a:pt x="13067" y="-197"/>
                    <a:pt x="14133" y="523"/>
                    <a:pt x="15733" y="3043"/>
                  </a:cubicBezTo>
                  <a:cubicBezTo>
                    <a:pt x="17333" y="5563"/>
                    <a:pt x="19467" y="9883"/>
                    <a:pt x="20533" y="12763"/>
                  </a:cubicBezTo>
                  <a:cubicBezTo>
                    <a:pt x="21600" y="15643"/>
                    <a:pt x="21600" y="17083"/>
                    <a:pt x="21600" y="18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6061011" y="1104505"/>
              <a:ext cx="3478806" cy="116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68" fill="norm" stroke="1" extrusionOk="0">
                  <a:moveTo>
                    <a:pt x="34" y="6460"/>
                  </a:moveTo>
                  <a:cubicBezTo>
                    <a:pt x="7" y="6853"/>
                    <a:pt x="-19" y="7247"/>
                    <a:pt x="20" y="8053"/>
                  </a:cubicBezTo>
                  <a:cubicBezTo>
                    <a:pt x="60" y="8860"/>
                    <a:pt x="165" y="10079"/>
                    <a:pt x="270" y="11161"/>
                  </a:cubicBezTo>
                  <a:cubicBezTo>
                    <a:pt x="375" y="12243"/>
                    <a:pt x="480" y="13188"/>
                    <a:pt x="578" y="13955"/>
                  </a:cubicBezTo>
                  <a:cubicBezTo>
                    <a:pt x="677" y="14722"/>
                    <a:pt x="769" y="15312"/>
                    <a:pt x="913" y="15961"/>
                  </a:cubicBezTo>
                  <a:cubicBezTo>
                    <a:pt x="1058" y="16611"/>
                    <a:pt x="1255" y="17319"/>
                    <a:pt x="1537" y="17988"/>
                  </a:cubicBezTo>
                  <a:cubicBezTo>
                    <a:pt x="1819" y="18657"/>
                    <a:pt x="2187" y="19286"/>
                    <a:pt x="2587" y="19778"/>
                  </a:cubicBezTo>
                  <a:cubicBezTo>
                    <a:pt x="2988" y="20270"/>
                    <a:pt x="3421" y="20624"/>
                    <a:pt x="3874" y="20879"/>
                  </a:cubicBezTo>
                  <a:cubicBezTo>
                    <a:pt x="4327" y="21135"/>
                    <a:pt x="4800" y="21293"/>
                    <a:pt x="5286" y="21391"/>
                  </a:cubicBezTo>
                  <a:cubicBezTo>
                    <a:pt x="5772" y="21489"/>
                    <a:pt x="6271" y="21529"/>
                    <a:pt x="6802" y="21548"/>
                  </a:cubicBezTo>
                  <a:cubicBezTo>
                    <a:pt x="7334" y="21568"/>
                    <a:pt x="7899" y="21568"/>
                    <a:pt x="8444" y="21568"/>
                  </a:cubicBezTo>
                  <a:cubicBezTo>
                    <a:pt x="8989" y="21568"/>
                    <a:pt x="9514" y="21568"/>
                    <a:pt x="10046" y="21509"/>
                  </a:cubicBezTo>
                  <a:cubicBezTo>
                    <a:pt x="10577" y="21450"/>
                    <a:pt x="11116" y="21332"/>
                    <a:pt x="11608" y="21175"/>
                  </a:cubicBezTo>
                  <a:cubicBezTo>
                    <a:pt x="12101" y="21017"/>
                    <a:pt x="12547" y="20820"/>
                    <a:pt x="12994" y="20584"/>
                  </a:cubicBezTo>
                  <a:cubicBezTo>
                    <a:pt x="13440" y="20348"/>
                    <a:pt x="13886" y="20073"/>
                    <a:pt x="14379" y="19679"/>
                  </a:cubicBezTo>
                  <a:cubicBezTo>
                    <a:pt x="14871" y="19286"/>
                    <a:pt x="15410" y="18775"/>
                    <a:pt x="15895" y="18243"/>
                  </a:cubicBezTo>
                  <a:cubicBezTo>
                    <a:pt x="16381" y="17712"/>
                    <a:pt x="16815" y="17161"/>
                    <a:pt x="17222" y="16493"/>
                  </a:cubicBezTo>
                  <a:cubicBezTo>
                    <a:pt x="17629" y="15824"/>
                    <a:pt x="18009" y="15037"/>
                    <a:pt x="18397" y="14152"/>
                  </a:cubicBezTo>
                  <a:cubicBezTo>
                    <a:pt x="18784" y="13266"/>
                    <a:pt x="19178" y="12283"/>
                    <a:pt x="19533" y="11240"/>
                  </a:cubicBezTo>
                  <a:cubicBezTo>
                    <a:pt x="19887" y="10198"/>
                    <a:pt x="20202" y="9096"/>
                    <a:pt x="20432" y="7935"/>
                  </a:cubicBezTo>
                  <a:cubicBezTo>
                    <a:pt x="20662" y="6775"/>
                    <a:pt x="20806" y="5555"/>
                    <a:pt x="20918" y="4394"/>
                  </a:cubicBezTo>
                  <a:cubicBezTo>
                    <a:pt x="21030" y="3234"/>
                    <a:pt x="21108" y="2132"/>
                    <a:pt x="21148" y="1483"/>
                  </a:cubicBezTo>
                  <a:cubicBezTo>
                    <a:pt x="21187" y="834"/>
                    <a:pt x="21187" y="637"/>
                    <a:pt x="21174" y="657"/>
                  </a:cubicBezTo>
                  <a:cubicBezTo>
                    <a:pt x="21161" y="676"/>
                    <a:pt x="21135" y="912"/>
                    <a:pt x="21102" y="1129"/>
                  </a:cubicBezTo>
                  <a:cubicBezTo>
                    <a:pt x="21069" y="1345"/>
                    <a:pt x="21030" y="1542"/>
                    <a:pt x="20990" y="1719"/>
                  </a:cubicBezTo>
                  <a:cubicBezTo>
                    <a:pt x="20951" y="1896"/>
                    <a:pt x="20911" y="2053"/>
                    <a:pt x="20872" y="2053"/>
                  </a:cubicBezTo>
                  <a:cubicBezTo>
                    <a:pt x="20833" y="2053"/>
                    <a:pt x="20793" y="1896"/>
                    <a:pt x="20780" y="1601"/>
                  </a:cubicBezTo>
                  <a:cubicBezTo>
                    <a:pt x="20767" y="1306"/>
                    <a:pt x="20780" y="873"/>
                    <a:pt x="20806" y="558"/>
                  </a:cubicBezTo>
                  <a:cubicBezTo>
                    <a:pt x="20833" y="243"/>
                    <a:pt x="20872" y="47"/>
                    <a:pt x="20918" y="7"/>
                  </a:cubicBezTo>
                  <a:cubicBezTo>
                    <a:pt x="20964" y="-32"/>
                    <a:pt x="21016" y="86"/>
                    <a:pt x="21128" y="381"/>
                  </a:cubicBezTo>
                  <a:cubicBezTo>
                    <a:pt x="21240" y="676"/>
                    <a:pt x="21410" y="1148"/>
                    <a:pt x="21581" y="16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0078438" y="931333"/>
              <a:ext cx="420229" cy="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55" fill="norm" stroke="1" extrusionOk="0">
                  <a:moveTo>
                    <a:pt x="4291" y="0"/>
                  </a:moveTo>
                  <a:cubicBezTo>
                    <a:pt x="3748" y="0"/>
                    <a:pt x="3205" y="0"/>
                    <a:pt x="2663" y="0"/>
                  </a:cubicBezTo>
                  <a:cubicBezTo>
                    <a:pt x="2120" y="0"/>
                    <a:pt x="1577" y="0"/>
                    <a:pt x="1143" y="1878"/>
                  </a:cubicBezTo>
                  <a:cubicBezTo>
                    <a:pt x="709" y="3757"/>
                    <a:pt x="383" y="7513"/>
                    <a:pt x="546" y="9861"/>
                  </a:cubicBezTo>
                  <a:cubicBezTo>
                    <a:pt x="709" y="12209"/>
                    <a:pt x="1360" y="13148"/>
                    <a:pt x="3531" y="11270"/>
                  </a:cubicBezTo>
                  <a:cubicBezTo>
                    <a:pt x="5702" y="9391"/>
                    <a:pt x="9392" y="4696"/>
                    <a:pt x="11726" y="2348"/>
                  </a:cubicBezTo>
                  <a:cubicBezTo>
                    <a:pt x="14060" y="0"/>
                    <a:pt x="15036" y="0"/>
                    <a:pt x="15851" y="0"/>
                  </a:cubicBezTo>
                  <a:cubicBezTo>
                    <a:pt x="16665" y="0"/>
                    <a:pt x="17316" y="0"/>
                    <a:pt x="17262" y="470"/>
                  </a:cubicBezTo>
                  <a:cubicBezTo>
                    <a:pt x="17207" y="939"/>
                    <a:pt x="16447" y="1878"/>
                    <a:pt x="14331" y="4696"/>
                  </a:cubicBezTo>
                  <a:cubicBezTo>
                    <a:pt x="12214" y="7513"/>
                    <a:pt x="8741" y="12209"/>
                    <a:pt x="6353" y="15026"/>
                  </a:cubicBezTo>
                  <a:cubicBezTo>
                    <a:pt x="3965" y="17843"/>
                    <a:pt x="2663" y="18783"/>
                    <a:pt x="1686" y="19722"/>
                  </a:cubicBezTo>
                  <a:cubicBezTo>
                    <a:pt x="709" y="20661"/>
                    <a:pt x="58" y="21600"/>
                    <a:pt x="3" y="21130"/>
                  </a:cubicBezTo>
                  <a:cubicBezTo>
                    <a:pt x="-51" y="20661"/>
                    <a:pt x="492" y="18783"/>
                    <a:pt x="2717" y="15026"/>
                  </a:cubicBezTo>
                  <a:cubicBezTo>
                    <a:pt x="4942" y="11270"/>
                    <a:pt x="8850" y="5635"/>
                    <a:pt x="12269" y="6104"/>
                  </a:cubicBezTo>
                  <a:cubicBezTo>
                    <a:pt x="15688" y="6574"/>
                    <a:pt x="18618" y="13148"/>
                    <a:pt x="21549" y="197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5069416" y="1350433"/>
              <a:ext cx="342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7280"/>
                    <a:pt x="5333" y="12960"/>
                    <a:pt x="8267" y="10080"/>
                  </a:cubicBezTo>
                  <a:cubicBezTo>
                    <a:pt x="11200" y="7200"/>
                    <a:pt x="14400" y="5760"/>
                    <a:pt x="16333" y="5040"/>
                  </a:cubicBezTo>
                  <a:cubicBezTo>
                    <a:pt x="18267" y="4320"/>
                    <a:pt x="18933" y="4320"/>
                    <a:pt x="18800" y="5040"/>
                  </a:cubicBezTo>
                  <a:cubicBezTo>
                    <a:pt x="18667" y="5760"/>
                    <a:pt x="17733" y="7200"/>
                    <a:pt x="16533" y="9000"/>
                  </a:cubicBezTo>
                  <a:cubicBezTo>
                    <a:pt x="15333" y="10800"/>
                    <a:pt x="13867" y="12960"/>
                    <a:pt x="12200" y="15120"/>
                  </a:cubicBezTo>
                  <a:cubicBezTo>
                    <a:pt x="10533" y="17280"/>
                    <a:pt x="8667" y="19440"/>
                    <a:pt x="8400" y="18720"/>
                  </a:cubicBezTo>
                  <a:cubicBezTo>
                    <a:pt x="8133" y="18000"/>
                    <a:pt x="9467" y="14400"/>
                    <a:pt x="11933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5151966" y="1452033"/>
              <a:ext cx="158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5840"/>
                    <a:pt x="8064" y="10080"/>
                    <a:pt x="10512" y="6720"/>
                  </a:cubicBezTo>
                  <a:cubicBezTo>
                    <a:pt x="12960" y="3360"/>
                    <a:pt x="13824" y="2400"/>
                    <a:pt x="14832" y="1560"/>
                  </a:cubicBezTo>
                  <a:cubicBezTo>
                    <a:pt x="15840" y="720"/>
                    <a:pt x="16992" y="0"/>
                    <a:pt x="18144" y="0"/>
                  </a:cubicBezTo>
                  <a:cubicBezTo>
                    <a:pt x="19296" y="0"/>
                    <a:pt x="20448" y="720"/>
                    <a:pt x="21024" y="2760"/>
                  </a:cubicBezTo>
                  <a:cubicBezTo>
                    <a:pt x="21600" y="4800"/>
                    <a:pt x="21600" y="8160"/>
                    <a:pt x="21600" y="115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5247794" y="1049866"/>
              <a:ext cx="5149273" cy="215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92" fill="norm" stroke="1" extrusionOk="0">
                  <a:moveTo>
                    <a:pt x="264" y="4849"/>
                  </a:moveTo>
                  <a:cubicBezTo>
                    <a:pt x="229" y="5040"/>
                    <a:pt x="193" y="5231"/>
                    <a:pt x="171" y="5569"/>
                  </a:cubicBezTo>
                  <a:cubicBezTo>
                    <a:pt x="149" y="5908"/>
                    <a:pt x="140" y="6395"/>
                    <a:pt x="118" y="6967"/>
                  </a:cubicBezTo>
                  <a:cubicBezTo>
                    <a:pt x="96" y="7539"/>
                    <a:pt x="60" y="8195"/>
                    <a:pt x="38" y="8809"/>
                  </a:cubicBezTo>
                  <a:cubicBezTo>
                    <a:pt x="16" y="9424"/>
                    <a:pt x="7" y="9995"/>
                    <a:pt x="2" y="10588"/>
                  </a:cubicBezTo>
                  <a:cubicBezTo>
                    <a:pt x="-2" y="11181"/>
                    <a:pt x="-2" y="11795"/>
                    <a:pt x="34" y="12441"/>
                  </a:cubicBezTo>
                  <a:cubicBezTo>
                    <a:pt x="69" y="13087"/>
                    <a:pt x="140" y="13765"/>
                    <a:pt x="242" y="14442"/>
                  </a:cubicBezTo>
                  <a:cubicBezTo>
                    <a:pt x="344" y="15120"/>
                    <a:pt x="477" y="15798"/>
                    <a:pt x="651" y="16422"/>
                  </a:cubicBezTo>
                  <a:cubicBezTo>
                    <a:pt x="824" y="17047"/>
                    <a:pt x="1037" y="17619"/>
                    <a:pt x="1259" y="18085"/>
                  </a:cubicBezTo>
                  <a:cubicBezTo>
                    <a:pt x="1481" y="18551"/>
                    <a:pt x="1711" y="18911"/>
                    <a:pt x="1973" y="19249"/>
                  </a:cubicBezTo>
                  <a:cubicBezTo>
                    <a:pt x="2235" y="19588"/>
                    <a:pt x="2528" y="19906"/>
                    <a:pt x="2826" y="20160"/>
                  </a:cubicBezTo>
                  <a:cubicBezTo>
                    <a:pt x="3123" y="20414"/>
                    <a:pt x="3425" y="20605"/>
                    <a:pt x="3744" y="20774"/>
                  </a:cubicBezTo>
                  <a:cubicBezTo>
                    <a:pt x="4064" y="20944"/>
                    <a:pt x="4401" y="21092"/>
                    <a:pt x="4730" y="21208"/>
                  </a:cubicBezTo>
                  <a:cubicBezTo>
                    <a:pt x="5058" y="21325"/>
                    <a:pt x="5378" y="21409"/>
                    <a:pt x="5707" y="21473"/>
                  </a:cubicBezTo>
                  <a:cubicBezTo>
                    <a:pt x="6035" y="21536"/>
                    <a:pt x="6372" y="21579"/>
                    <a:pt x="6714" y="21589"/>
                  </a:cubicBezTo>
                  <a:cubicBezTo>
                    <a:pt x="7056" y="21600"/>
                    <a:pt x="7402" y="21579"/>
                    <a:pt x="7757" y="21505"/>
                  </a:cubicBezTo>
                  <a:cubicBezTo>
                    <a:pt x="8112" y="21431"/>
                    <a:pt x="8476" y="21304"/>
                    <a:pt x="8809" y="21176"/>
                  </a:cubicBezTo>
                  <a:cubicBezTo>
                    <a:pt x="9142" y="21049"/>
                    <a:pt x="9444" y="20922"/>
                    <a:pt x="9759" y="20753"/>
                  </a:cubicBezTo>
                  <a:cubicBezTo>
                    <a:pt x="10074" y="20584"/>
                    <a:pt x="10403" y="20372"/>
                    <a:pt x="10727" y="20160"/>
                  </a:cubicBezTo>
                  <a:cubicBezTo>
                    <a:pt x="11051" y="19948"/>
                    <a:pt x="11371" y="19736"/>
                    <a:pt x="11695" y="19493"/>
                  </a:cubicBezTo>
                  <a:cubicBezTo>
                    <a:pt x="12019" y="19249"/>
                    <a:pt x="12347" y="18974"/>
                    <a:pt x="12662" y="18699"/>
                  </a:cubicBezTo>
                  <a:cubicBezTo>
                    <a:pt x="12978" y="18424"/>
                    <a:pt x="13279" y="18148"/>
                    <a:pt x="13581" y="17852"/>
                  </a:cubicBezTo>
                  <a:cubicBezTo>
                    <a:pt x="13883" y="17555"/>
                    <a:pt x="14185" y="17238"/>
                    <a:pt x="14469" y="16909"/>
                  </a:cubicBezTo>
                  <a:cubicBezTo>
                    <a:pt x="14753" y="16581"/>
                    <a:pt x="15019" y="16242"/>
                    <a:pt x="15286" y="15882"/>
                  </a:cubicBezTo>
                  <a:cubicBezTo>
                    <a:pt x="15552" y="15522"/>
                    <a:pt x="15818" y="15141"/>
                    <a:pt x="16085" y="14728"/>
                  </a:cubicBezTo>
                  <a:cubicBezTo>
                    <a:pt x="16351" y="14315"/>
                    <a:pt x="16617" y="13871"/>
                    <a:pt x="16888" y="13373"/>
                  </a:cubicBezTo>
                  <a:cubicBezTo>
                    <a:pt x="17159" y="12875"/>
                    <a:pt x="17434" y="12325"/>
                    <a:pt x="17696" y="11753"/>
                  </a:cubicBezTo>
                  <a:cubicBezTo>
                    <a:pt x="17958" y="11181"/>
                    <a:pt x="18207" y="10588"/>
                    <a:pt x="18442" y="9995"/>
                  </a:cubicBezTo>
                  <a:cubicBezTo>
                    <a:pt x="18677" y="9402"/>
                    <a:pt x="18899" y="8809"/>
                    <a:pt x="19139" y="8195"/>
                  </a:cubicBezTo>
                  <a:cubicBezTo>
                    <a:pt x="19379" y="7581"/>
                    <a:pt x="19636" y="6946"/>
                    <a:pt x="19871" y="6364"/>
                  </a:cubicBezTo>
                  <a:cubicBezTo>
                    <a:pt x="20107" y="5781"/>
                    <a:pt x="20320" y="5252"/>
                    <a:pt x="20502" y="4669"/>
                  </a:cubicBezTo>
                  <a:cubicBezTo>
                    <a:pt x="20684" y="4087"/>
                    <a:pt x="20834" y="3452"/>
                    <a:pt x="20945" y="2774"/>
                  </a:cubicBezTo>
                  <a:cubicBezTo>
                    <a:pt x="21056" y="2096"/>
                    <a:pt x="21127" y="1376"/>
                    <a:pt x="21167" y="942"/>
                  </a:cubicBezTo>
                  <a:cubicBezTo>
                    <a:pt x="21207" y="508"/>
                    <a:pt x="21216" y="360"/>
                    <a:pt x="21216" y="233"/>
                  </a:cubicBezTo>
                  <a:cubicBezTo>
                    <a:pt x="21216" y="106"/>
                    <a:pt x="21207" y="0"/>
                    <a:pt x="21190" y="0"/>
                  </a:cubicBezTo>
                  <a:cubicBezTo>
                    <a:pt x="21172" y="0"/>
                    <a:pt x="21145" y="106"/>
                    <a:pt x="21061" y="360"/>
                  </a:cubicBezTo>
                  <a:cubicBezTo>
                    <a:pt x="20977" y="614"/>
                    <a:pt x="20834" y="1016"/>
                    <a:pt x="20750" y="1260"/>
                  </a:cubicBezTo>
                  <a:cubicBezTo>
                    <a:pt x="20666" y="1504"/>
                    <a:pt x="20639" y="1588"/>
                    <a:pt x="20613" y="1673"/>
                  </a:cubicBezTo>
                  <a:cubicBezTo>
                    <a:pt x="20586" y="1758"/>
                    <a:pt x="20559" y="1842"/>
                    <a:pt x="20559" y="1821"/>
                  </a:cubicBezTo>
                  <a:cubicBezTo>
                    <a:pt x="20559" y="1800"/>
                    <a:pt x="20586" y="1673"/>
                    <a:pt x="20635" y="1451"/>
                  </a:cubicBezTo>
                  <a:cubicBezTo>
                    <a:pt x="20684" y="1228"/>
                    <a:pt x="20755" y="911"/>
                    <a:pt x="20808" y="720"/>
                  </a:cubicBezTo>
                  <a:cubicBezTo>
                    <a:pt x="20861" y="529"/>
                    <a:pt x="20897" y="466"/>
                    <a:pt x="20941" y="466"/>
                  </a:cubicBezTo>
                  <a:cubicBezTo>
                    <a:pt x="20985" y="466"/>
                    <a:pt x="21039" y="529"/>
                    <a:pt x="21150" y="773"/>
                  </a:cubicBezTo>
                  <a:cubicBezTo>
                    <a:pt x="21261" y="1016"/>
                    <a:pt x="21429" y="1440"/>
                    <a:pt x="21598" y="18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0" y="3891377"/>
              <a:ext cx="201961" cy="38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33" fill="norm" stroke="1" extrusionOk="0">
                  <a:moveTo>
                    <a:pt x="891" y="4174"/>
                  </a:moveTo>
                  <a:cubicBezTo>
                    <a:pt x="6235" y="3587"/>
                    <a:pt x="11579" y="3000"/>
                    <a:pt x="14808" y="2472"/>
                  </a:cubicBezTo>
                  <a:cubicBezTo>
                    <a:pt x="18037" y="1944"/>
                    <a:pt x="19151" y="1474"/>
                    <a:pt x="20041" y="1005"/>
                  </a:cubicBezTo>
                  <a:cubicBezTo>
                    <a:pt x="20932" y="535"/>
                    <a:pt x="21600" y="65"/>
                    <a:pt x="21043" y="7"/>
                  </a:cubicBezTo>
                  <a:cubicBezTo>
                    <a:pt x="20487" y="-52"/>
                    <a:pt x="18705" y="300"/>
                    <a:pt x="16144" y="1005"/>
                  </a:cubicBezTo>
                  <a:cubicBezTo>
                    <a:pt x="13584" y="1709"/>
                    <a:pt x="10243" y="2765"/>
                    <a:pt x="7794" y="3763"/>
                  </a:cubicBezTo>
                  <a:cubicBezTo>
                    <a:pt x="5344" y="4761"/>
                    <a:pt x="3786" y="5700"/>
                    <a:pt x="2895" y="6463"/>
                  </a:cubicBezTo>
                  <a:cubicBezTo>
                    <a:pt x="2004" y="7226"/>
                    <a:pt x="1781" y="7813"/>
                    <a:pt x="3118" y="8341"/>
                  </a:cubicBezTo>
                  <a:cubicBezTo>
                    <a:pt x="4454" y="8870"/>
                    <a:pt x="7348" y="9339"/>
                    <a:pt x="9241" y="9750"/>
                  </a:cubicBezTo>
                  <a:cubicBezTo>
                    <a:pt x="11134" y="10161"/>
                    <a:pt x="12025" y="10513"/>
                    <a:pt x="12247" y="10983"/>
                  </a:cubicBezTo>
                  <a:cubicBezTo>
                    <a:pt x="12470" y="11452"/>
                    <a:pt x="12025" y="12039"/>
                    <a:pt x="10021" y="13213"/>
                  </a:cubicBezTo>
                  <a:cubicBezTo>
                    <a:pt x="8016" y="14387"/>
                    <a:pt x="4454" y="16148"/>
                    <a:pt x="2449" y="17381"/>
                  </a:cubicBezTo>
                  <a:cubicBezTo>
                    <a:pt x="445" y="18613"/>
                    <a:pt x="0" y="19318"/>
                    <a:pt x="0" y="19963"/>
                  </a:cubicBezTo>
                  <a:cubicBezTo>
                    <a:pt x="0" y="20609"/>
                    <a:pt x="445" y="21196"/>
                    <a:pt x="3674" y="21372"/>
                  </a:cubicBezTo>
                  <a:cubicBezTo>
                    <a:pt x="6903" y="21548"/>
                    <a:pt x="12915" y="21313"/>
                    <a:pt x="18928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224366" y="4043245"/>
              <a:ext cx="234951" cy="14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5494"/>
                  </a:moveTo>
                  <a:cubicBezTo>
                    <a:pt x="389" y="3951"/>
                    <a:pt x="778" y="2408"/>
                    <a:pt x="1557" y="1637"/>
                  </a:cubicBezTo>
                  <a:cubicBezTo>
                    <a:pt x="2335" y="865"/>
                    <a:pt x="3503" y="865"/>
                    <a:pt x="4378" y="1482"/>
                  </a:cubicBezTo>
                  <a:cubicBezTo>
                    <a:pt x="5254" y="2100"/>
                    <a:pt x="5838" y="3334"/>
                    <a:pt x="6032" y="5648"/>
                  </a:cubicBezTo>
                  <a:cubicBezTo>
                    <a:pt x="6227" y="7962"/>
                    <a:pt x="6032" y="11357"/>
                    <a:pt x="5351" y="13825"/>
                  </a:cubicBezTo>
                  <a:cubicBezTo>
                    <a:pt x="4670" y="16294"/>
                    <a:pt x="3503" y="17837"/>
                    <a:pt x="2919" y="17837"/>
                  </a:cubicBezTo>
                  <a:cubicBezTo>
                    <a:pt x="2335" y="17837"/>
                    <a:pt x="2335" y="16294"/>
                    <a:pt x="3503" y="13825"/>
                  </a:cubicBezTo>
                  <a:cubicBezTo>
                    <a:pt x="4670" y="11357"/>
                    <a:pt x="7005" y="7962"/>
                    <a:pt x="8659" y="5648"/>
                  </a:cubicBezTo>
                  <a:cubicBezTo>
                    <a:pt x="10314" y="3334"/>
                    <a:pt x="11286" y="2100"/>
                    <a:pt x="12357" y="1174"/>
                  </a:cubicBezTo>
                  <a:cubicBezTo>
                    <a:pt x="13427" y="248"/>
                    <a:pt x="14595" y="-369"/>
                    <a:pt x="15081" y="248"/>
                  </a:cubicBezTo>
                  <a:cubicBezTo>
                    <a:pt x="15568" y="865"/>
                    <a:pt x="15373" y="2717"/>
                    <a:pt x="14984" y="4722"/>
                  </a:cubicBezTo>
                  <a:cubicBezTo>
                    <a:pt x="14595" y="6728"/>
                    <a:pt x="14011" y="8888"/>
                    <a:pt x="14205" y="11511"/>
                  </a:cubicBezTo>
                  <a:cubicBezTo>
                    <a:pt x="14400" y="14134"/>
                    <a:pt x="15373" y="17220"/>
                    <a:pt x="16735" y="18917"/>
                  </a:cubicBezTo>
                  <a:cubicBezTo>
                    <a:pt x="18097" y="20614"/>
                    <a:pt x="19849" y="20922"/>
                    <a:pt x="21600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54516" y="4309533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8000"/>
                    <a:pt x="8640" y="14400"/>
                    <a:pt x="12240" y="10800"/>
                  </a:cubicBezTo>
                  <a:cubicBezTo>
                    <a:pt x="15840" y="7200"/>
                    <a:pt x="187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325966" y="4296833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599016" y="4017433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611716" y="4195233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519766" y="3807883"/>
              <a:ext cx="266701" cy="53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14400" y="1786"/>
                  </a:moveTo>
                  <a:cubicBezTo>
                    <a:pt x="14743" y="1361"/>
                    <a:pt x="15086" y="935"/>
                    <a:pt x="14914" y="595"/>
                  </a:cubicBezTo>
                  <a:cubicBezTo>
                    <a:pt x="14743" y="255"/>
                    <a:pt x="14057" y="0"/>
                    <a:pt x="12257" y="0"/>
                  </a:cubicBezTo>
                  <a:cubicBezTo>
                    <a:pt x="10457" y="0"/>
                    <a:pt x="7543" y="255"/>
                    <a:pt x="5314" y="893"/>
                  </a:cubicBezTo>
                  <a:cubicBezTo>
                    <a:pt x="3086" y="1531"/>
                    <a:pt x="1543" y="2551"/>
                    <a:pt x="771" y="4209"/>
                  </a:cubicBezTo>
                  <a:cubicBezTo>
                    <a:pt x="0" y="5868"/>
                    <a:pt x="0" y="8164"/>
                    <a:pt x="0" y="10672"/>
                  </a:cubicBezTo>
                  <a:cubicBezTo>
                    <a:pt x="0" y="13181"/>
                    <a:pt x="0" y="15902"/>
                    <a:pt x="0" y="17603"/>
                  </a:cubicBezTo>
                  <a:cubicBezTo>
                    <a:pt x="0" y="19304"/>
                    <a:pt x="0" y="19984"/>
                    <a:pt x="257" y="20494"/>
                  </a:cubicBezTo>
                  <a:cubicBezTo>
                    <a:pt x="514" y="21005"/>
                    <a:pt x="1029" y="21345"/>
                    <a:pt x="2314" y="21472"/>
                  </a:cubicBezTo>
                  <a:cubicBezTo>
                    <a:pt x="3600" y="21600"/>
                    <a:pt x="5657" y="21515"/>
                    <a:pt x="9000" y="21175"/>
                  </a:cubicBezTo>
                  <a:cubicBezTo>
                    <a:pt x="12343" y="20835"/>
                    <a:pt x="16971" y="20239"/>
                    <a:pt x="21600" y="19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513416" y="4144433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7100"/>
                    <a:pt x="5657" y="12600"/>
                    <a:pt x="9257" y="9000"/>
                  </a:cubicBezTo>
                  <a:cubicBezTo>
                    <a:pt x="12857" y="5400"/>
                    <a:pt x="1722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930314" y="3752442"/>
              <a:ext cx="256203" cy="64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95" fill="norm" stroke="1" extrusionOk="0">
                  <a:moveTo>
                    <a:pt x="21430" y="790"/>
                  </a:moveTo>
                  <a:cubicBezTo>
                    <a:pt x="21076" y="437"/>
                    <a:pt x="20722" y="84"/>
                    <a:pt x="18509" y="14"/>
                  </a:cubicBezTo>
                  <a:cubicBezTo>
                    <a:pt x="16296" y="-57"/>
                    <a:pt x="12223" y="155"/>
                    <a:pt x="9302" y="472"/>
                  </a:cubicBezTo>
                  <a:cubicBezTo>
                    <a:pt x="6381" y="790"/>
                    <a:pt x="4610" y="1214"/>
                    <a:pt x="3637" y="1602"/>
                  </a:cubicBezTo>
                  <a:cubicBezTo>
                    <a:pt x="2663" y="1990"/>
                    <a:pt x="2486" y="2343"/>
                    <a:pt x="2840" y="3331"/>
                  </a:cubicBezTo>
                  <a:cubicBezTo>
                    <a:pt x="3194" y="4319"/>
                    <a:pt x="4079" y="5943"/>
                    <a:pt x="4168" y="8025"/>
                  </a:cubicBezTo>
                  <a:cubicBezTo>
                    <a:pt x="4256" y="10108"/>
                    <a:pt x="3548" y="12649"/>
                    <a:pt x="2751" y="14767"/>
                  </a:cubicBezTo>
                  <a:cubicBezTo>
                    <a:pt x="1955" y="16884"/>
                    <a:pt x="1069" y="18578"/>
                    <a:pt x="538" y="19637"/>
                  </a:cubicBezTo>
                  <a:cubicBezTo>
                    <a:pt x="7" y="20696"/>
                    <a:pt x="-170" y="21119"/>
                    <a:pt x="184" y="21331"/>
                  </a:cubicBezTo>
                  <a:cubicBezTo>
                    <a:pt x="538" y="21543"/>
                    <a:pt x="1423" y="21543"/>
                    <a:pt x="3991" y="21367"/>
                  </a:cubicBezTo>
                  <a:cubicBezTo>
                    <a:pt x="6558" y="21190"/>
                    <a:pt x="10807" y="20837"/>
                    <a:pt x="13374" y="20590"/>
                  </a:cubicBezTo>
                  <a:cubicBezTo>
                    <a:pt x="15941" y="20343"/>
                    <a:pt x="16827" y="20202"/>
                    <a:pt x="17712" y="20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2313516" y="3972983"/>
              <a:ext cx="2921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39" y="0"/>
                    <a:pt x="1878" y="0"/>
                    <a:pt x="3365" y="1315"/>
                  </a:cubicBezTo>
                  <a:cubicBezTo>
                    <a:pt x="4852" y="2631"/>
                    <a:pt x="6887" y="5262"/>
                    <a:pt x="9704" y="8585"/>
                  </a:cubicBezTo>
                  <a:cubicBezTo>
                    <a:pt x="12522" y="11908"/>
                    <a:pt x="16122" y="15923"/>
                    <a:pt x="18235" y="18208"/>
                  </a:cubicBezTo>
                  <a:cubicBezTo>
                    <a:pt x="20348" y="20492"/>
                    <a:pt x="20974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2401871" y="3960283"/>
              <a:ext cx="178346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19378" y="895"/>
                    <a:pt x="17345" y="1789"/>
                    <a:pt x="14550" y="4346"/>
                  </a:cubicBezTo>
                  <a:cubicBezTo>
                    <a:pt x="11755" y="6902"/>
                    <a:pt x="8197" y="11120"/>
                    <a:pt x="5783" y="14059"/>
                  </a:cubicBezTo>
                  <a:cubicBezTo>
                    <a:pt x="3369" y="16999"/>
                    <a:pt x="2098" y="18660"/>
                    <a:pt x="1209" y="19811"/>
                  </a:cubicBezTo>
                  <a:cubicBezTo>
                    <a:pt x="319" y="20961"/>
                    <a:pt x="-189" y="21600"/>
                    <a:pt x="65" y="21600"/>
                  </a:cubicBezTo>
                  <a:cubicBezTo>
                    <a:pt x="319" y="21600"/>
                    <a:pt x="1336" y="20961"/>
                    <a:pt x="2352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2662766" y="3754596"/>
              <a:ext cx="211064" cy="662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76" fill="norm" stroke="1" extrusionOk="0">
                  <a:moveTo>
                    <a:pt x="0" y="1314"/>
                  </a:moveTo>
                  <a:cubicBezTo>
                    <a:pt x="2994" y="903"/>
                    <a:pt x="5988" y="492"/>
                    <a:pt x="8661" y="252"/>
                  </a:cubicBezTo>
                  <a:cubicBezTo>
                    <a:pt x="11335" y="12"/>
                    <a:pt x="13687" y="-57"/>
                    <a:pt x="15719" y="46"/>
                  </a:cubicBezTo>
                  <a:cubicBezTo>
                    <a:pt x="17750" y="149"/>
                    <a:pt x="19461" y="423"/>
                    <a:pt x="20424" y="1212"/>
                  </a:cubicBezTo>
                  <a:cubicBezTo>
                    <a:pt x="21386" y="2000"/>
                    <a:pt x="21600" y="3303"/>
                    <a:pt x="20958" y="4674"/>
                  </a:cubicBezTo>
                  <a:cubicBezTo>
                    <a:pt x="20317" y="6046"/>
                    <a:pt x="18820" y="7486"/>
                    <a:pt x="17964" y="9132"/>
                  </a:cubicBezTo>
                  <a:cubicBezTo>
                    <a:pt x="17109" y="10777"/>
                    <a:pt x="16895" y="12629"/>
                    <a:pt x="17216" y="14240"/>
                  </a:cubicBezTo>
                  <a:cubicBezTo>
                    <a:pt x="17537" y="15852"/>
                    <a:pt x="18392" y="17223"/>
                    <a:pt x="18820" y="18252"/>
                  </a:cubicBezTo>
                  <a:cubicBezTo>
                    <a:pt x="19248" y="19280"/>
                    <a:pt x="19248" y="19966"/>
                    <a:pt x="17323" y="20480"/>
                  </a:cubicBezTo>
                  <a:cubicBezTo>
                    <a:pt x="15398" y="20994"/>
                    <a:pt x="11549" y="21337"/>
                    <a:pt x="8982" y="21440"/>
                  </a:cubicBezTo>
                  <a:cubicBezTo>
                    <a:pt x="6416" y="21543"/>
                    <a:pt x="5133" y="21406"/>
                    <a:pt x="3850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3177116" y="4087283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3183466" y="4252383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39717" y="5313678"/>
              <a:ext cx="254005" cy="67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08" fill="norm" stroke="1" extrusionOk="0">
                  <a:moveTo>
                    <a:pt x="11631" y="4400"/>
                  </a:moveTo>
                  <a:cubicBezTo>
                    <a:pt x="11105" y="3596"/>
                    <a:pt x="10578" y="2791"/>
                    <a:pt x="9875" y="2053"/>
                  </a:cubicBezTo>
                  <a:cubicBezTo>
                    <a:pt x="9173" y="1315"/>
                    <a:pt x="8295" y="644"/>
                    <a:pt x="7329" y="275"/>
                  </a:cubicBezTo>
                  <a:cubicBezTo>
                    <a:pt x="6363" y="-94"/>
                    <a:pt x="5310" y="-161"/>
                    <a:pt x="3992" y="510"/>
                  </a:cubicBezTo>
                  <a:cubicBezTo>
                    <a:pt x="2675" y="1181"/>
                    <a:pt x="1095" y="2589"/>
                    <a:pt x="392" y="3897"/>
                  </a:cubicBezTo>
                  <a:cubicBezTo>
                    <a:pt x="-310" y="5205"/>
                    <a:pt x="-134" y="6413"/>
                    <a:pt x="1446" y="7117"/>
                  </a:cubicBezTo>
                  <a:cubicBezTo>
                    <a:pt x="3027" y="7822"/>
                    <a:pt x="6012" y="8023"/>
                    <a:pt x="8295" y="7620"/>
                  </a:cubicBezTo>
                  <a:cubicBezTo>
                    <a:pt x="10578" y="7218"/>
                    <a:pt x="12158" y="6212"/>
                    <a:pt x="13036" y="5373"/>
                  </a:cubicBezTo>
                  <a:cubicBezTo>
                    <a:pt x="13914" y="4535"/>
                    <a:pt x="14090" y="3864"/>
                    <a:pt x="14178" y="3696"/>
                  </a:cubicBezTo>
                  <a:cubicBezTo>
                    <a:pt x="14266" y="3528"/>
                    <a:pt x="14266" y="3864"/>
                    <a:pt x="15144" y="5071"/>
                  </a:cubicBezTo>
                  <a:cubicBezTo>
                    <a:pt x="16022" y="6279"/>
                    <a:pt x="17778" y="8358"/>
                    <a:pt x="19095" y="10371"/>
                  </a:cubicBezTo>
                  <a:cubicBezTo>
                    <a:pt x="20412" y="12383"/>
                    <a:pt x="21290" y="14328"/>
                    <a:pt x="21027" y="16039"/>
                  </a:cubicBezTo>
                  <a:cubicBezTo>
                    <a:pt x="20763" y="17750"/>
                    <a:pt x="19358" y="19225"/>
                    <a:pt x="17778" y="20131"/>
                  </a:cubicBezTo>
                  <a:cubicBezTo>
                    <a:pt x="16197" y="21037"/>
                    <a:pt x="14441" y="21372"/>
                    <a:pt x="12334" y="21405"/>
                  </a:cubicBezTo>
                  <a:cubicBezTo>
                    <a:pt x="10227" y="21439"/>
                    <a:pt x="7768" y="21171"/>
                    <a:pt x="7153" y="20366"/>
                  </a:cubicBezTo>
                  <a:cubicBezTo>
                    <a:pt x="6539" y="19561"/>
                    <a:pt x="7768" y="18219"/>
                    <a:pt x="8997" y="16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362054" y="5185811"/>
              <a:ext cx="141713" cy="44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06" fill="norm" stroke="1" extrusionOk="0">
                  <a:moveTo>
                    <a:pt x="14596" y="1515"/>
                  </a:moveTo>
                  <a:cubicBezTo>
                    <a:pt x="13643" y="1111"/>
                    <a:pt x="12691" y="707"/>
                    <a:pt x="11420" y="405"/>
                  </a:cubicBezTo>
                  <a:cubicBezTo>
                    <a:pt x="10149" y="102"/>
                    <a:pt x="8561" y="-100"/>
                    <a:pt x="7291" y="51"/>
                  </a:cubicBezTo>
                  <a:cubicBezTo>
                    <a:pt x="6020" y="203"/>
                    <a:pt x="5067" y="707"/>
                    <a:pt x="3796" y="2221"/>
                  </a:cubicBezTo>
                  <a:cubicBezTo>
                    <a:pt x="2526" y="3736"/>
                    <a:pt x="938" y="6259"/>
                    <a:pt x="302" y="9186"/>
                  </a:cubicBezTo>
                  <a:cubicBezTo>
                    <a:pt x="-333" y="12113"/>
                    <a:pt x="-15" y="15444"/>
                    <a:pt x="1732" y="17664"/>
                  </a:cubicBezTo>
                  <a:cubicBezTo>
                    <a:pt x="3479" y="19885"/>
                    <a:pt x="6655" y="20995"/>
                    <a:pt x="10149" y="21248"/>
                  </a:cubicBezTo>
                  <a:cubicBezTo>
                    <a:pt x="13643" y="21500"/>
                    <a:pt x="17455" y="20894"/>
                    <a:pt x="21267" y="20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84716" y="5306483"/>
              <a:ext cx="2222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49" y="5200"/>
                    <a:pt x="10697" y="10400"/>
                    <a:pt x="14297" y="14000"/>
                  </a:cubicBezTo>
                  <a:cubicBezTo>
                    <a:pt x="17897" y="17600"/>
                    <a:pt x="19749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573616" y="5249333"/>
              <a:ext cx="1016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5525" y="321"/>
                  </a:cubicBezTo>
                  <a:cubicBezTo>
                    <a:pt x="13950" y="643"/>
                    <a:pt x="13050" y="1286"/>
                    <a:pt x="11250" y="3471"/>
                  </a:cubicBezTo>
                  <a:cubicBezTo>
                    <a:pt x="9450" y="5657"/>
                    <a:pt x="6750" y="9386"/>
                    <a:pt x="4725" y="12664"/>
                  </a:cubicBezTo>
                  <a:cubicBezTo>
                    <a:pt x="2700" y="15943"/>
                    <a:pt x="1350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732366" y="5458883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808566" y="5183940"/>
              <a:ext cx="133351" cy="9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411"/>
                  </a:moveTo>
                  <a:cubicBezTo>
                    <a:pt x="2057" y="-48"/>
                    <a:pt x="4114" y="-508"/>
                    <a:pt x="6686" y="1330"/>
                  </a:cubicBezTo>
                  <a:cubicBezTo>
                    <a:pt x="9257" y="3169"/>
                    <a:pt x="12343" y="7305"/>
                    <a:pt x="14914" y="10981"/>
                  </a:cubicBezTo>
                  <a:cubicBezTo>
                    <a:pt x="17486" y="14658"/>
                    <a:pt x="19543" y="17875"/>
                    <a:pt x="21600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952459" y="5198533"/>
              <a:ext cx="4025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600" fill="norm" stroke="1" extrusionOk="0">
                  <a:moveTo>
                    <a:pt x="20541" y="0"/>
                  </a:moveTo>
                  <a:cubicBezTo>
                    <a:pt x="14061" y="2057"/>
                    <a:pt x="7581" y="4114"/>
                    <a:pt x="3801" y="7114"/>
                  </a:cubicBezTo>
                  <a:cubicBezTo>
                    <a:pt x="21" y="10114"/>
                    <a:pt x="-1059" y="14057"/>
                    <a:pt x="1101" y="16629"/>
                  </a:cubicBezTo>
                  <a:cubicBezTo>
                    <a:pt x="3261" y="19200"/>
                    <a:pt x="8661" y="20400"/>
                    <a:pt x="140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1030816" y="5122333"/>
              <a:ext cx="9964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0" y="0"/>
                  </a:moveTo>
                  <a:cubicBezTo>
                    <a:pt x="4500" y="1200"/>
                    <a:pt x="9000" y="2400"/>
                    <a:pt x="13275" y="4800"/>
                  </a:cubicBezTo>
                  <a:cubicBezTo>
                    <a:pt x="17550" y="7200"/>
                    <a:pt x="21600" y="10800"/>
                    <a:pt x="21150" y="13800"/>
                  </a:cubicBezTo>
                  <a:cubicBezTo>
                    <a:pt x="20700" y="16800"/>
                    <a:pt x="15750" y="19200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291166" y="5274733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335616" y="5331883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507066" y="5096933"/>
              <a:ext cx="2540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40" y="1371"/>
                    <a:pt x="4680" y="2743"/>
                    <a:pt x="8280" y="6343"/>
                  </a:cubicBezTo>
                  <a:cubicBezTo>
                    <a:pt x="11880" y="9943"/>
                    <a:pt x="16740" y="15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571561" y="4995333"/>
              <a:ext cx="170456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8842" y="2541"/>
                    <a:pt x="16472" y="5082"/>
                    <a:pt x="13837" y="7708"/>
                  </a:cubicBezTo>
                  <a:cubicBezTo>
                    <a:pt x="11203" y="10334"/>
                    <a:pt x="8306" y="13045"/>
                    <a:pt x="5803" y="15162"/>
                  </a:cubicBezTo>
                  <a:cubicBezTo>
                    <a:pt x="3301" y="17280"/>
                    <a:pt x="1193" y="18805"/>
                    <a:pt x="403" y="19779"/>
                  </a:cubicBezTo>
                  <a:cubicBezTo>
                    <a:pt x="-387" y="20753"/>
                    <a:pt x="140" y="21176"/>
                    <a:pt x="6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325966" y="5733209"/>
              <a:ext cx="1346466" cy="290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06" fill="norm" stroke="1" extrusionOk="0">
                  <a:moveTo>
                    <a:pt x="0" y="21506"/>
                  </a:moveTo>
                  <a:cubicBezTo>
                    <a:pt x="1119" y="19941"/>
                    <a:pt x="2238" y="18376"/>
                    <a:pt x="3459" y="16967"/>
                  </a:cubicBezTo>
                  <a:cubicBezTo>
                    <a:pt x="4679" y="15558"/>
                    <a:pt x="6002" y="14306"/>
                    <a:pt x="7341" y="13054"/>
                  </a:cubicBezTo>
                  <a:cubicBezTo>
                    <a:pt x="8681" y="11802"/>
                    <a:pt x="10037" y="10549"/>
                    <a:pt x="11410" y="9376"/>
                  </a:cubicBezTo>
                  <a:cubicBezTo>
                    <a:pt x="12784" y="8202"/>
                    <a:pt x="14174" y="7106"/>
                    <a:pt x="15530" y="6089"/>
                  </a:cubicBezTo>
                  <a:cubicBezTo>
                    <a:pt x="16887" y="5071"/>
                    <a:pt x="18209" y="4132"/>
                    <a:pt x="19159" y="3349"/>
                  </a:cubicBezTo>
                  <a:cubicBezTo>
                    <a:pt x="20108" y="2567"/>
                    <a:pt x="20684" y="1941"/>
                    <a:pt x="21057" y="1393"/>
                  </a:cubicBezTo>
                  <a:cubicBezTo>
                    <a:pt x="21430" y="845"/>
                    <a:pt x="21600" y="376"/>
                    <a:pt x="21566" y="141"/>
                  </a:cubicBezTo>
                  <a:cubicBezTo>
                    <a:pt x="21532" y="-94"/>
                    <a:pt x="21295" y="-94"/>
                    <a:pt x="20583" y="610"/>
                  </a:cubicBezTo>
                  <a:cubicBezTo>
                    <a:pt x="19871" y="1315"/>
                    <a:pt x="18684" y="2723"/>
                    <a:pt x="17497" y="4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504265" y="5782733"/>
              <a:ext cx="1517152" cy="28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39" fill="norm" stroke="1" extrusionOk="0">
                  <a:moveTo>
                    <a:pt x="1347" y="18920"/>
                  </a:moveTo>
                  <a:cubicBezTo>
                    <a:pt x="986" y="19550"/>
                    <a:pt x="625" y="20181"/>
                    <a:pt x="369" y="20654"/>
                  </a:cubicBezTo>
                  <a:cubicBezTo>
                    <a:pt x="113" y="21127"/>
                    <a:pt x="-37" y="21442"/>
                    <a:pt x="8" y="21521"/>
                  </a:cubicBezTo>
                  <a:cubicBezTo>
                    <a:pt x="53" y="21600"/>
                    <a:pt x="294" y="21442"/>
                    <a:pt x="1016" y="20654"/>
                  </a:cubicBezTo>
                  <a:cubicBezTo>
                    <a:pt x="1738" y="19866"/>
                    <a:pt x="2941" y="18447"/>
                    <a:pt x="4039" y="17028"/>
                  </a:cubicBezTo>
                  <a:cubicBezTo>
                    <a:pt x="5137" y="15609"/>
                    <a:pt x="6130" y="14190"/>
                    <a:pt x="7198" y="12850"/>
                  </a:cubicBezTo>
                  <a:cubicBezTo>
                    <a:pt x="8266" y="11509"/>
                    <a:pt x="9409" y="10248"/>
                    <a:pt x="10567" y="8987"/>
                  </a:cubicBezTo>
                  <a:cubicBezTo>
                    <a:pt x="11726" y="7726"/>
                    <a:pt x="12899" y="6464"/>
                    <a:pt x="14147" y="5361"/>
                  </a:cubicBezTo>
                  <a:cubicBezTo>
                    <a:pt x="15396" y="4257"/>
                    <a:pt x="16720" y="3311"/>
                    <a:pt x="17968" y="2444"/>
                  </a:cubicBezTo>
                  <a:cubicBezTo>
                    <a:pt x="19216" y="1577"/>
                    <a:pt x="20390" y="788"/>
                    <a:pt x="215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4383670" y="3793429"/>
              <a:ext cx="180742" cy="94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544" fill="norm" stroke="1" extrusionOk="0">
                  <a:moveTo>
                    <a:pt x="13674" y="2927"/>
                  </a:moveTo>
                  <a:cubicBezTo>
                    <a:pt x="13914" y="2157"/>
                    <a:pt x="14154" y="1387"/>
                    <a:pt x="14034" y="882"/>
                  </a:cubicBezTo>
                  <a:cubicBezTo>
                    <a:pt x="13914" y="377"/>
                    <a:pt x="13434" y="136"/>
                    <a:pt x="11994" y="40"/>
                  </a:cubicBezTo>
                  <a:cubicBezTo>
                    <a:pt x="10554" y="-56"/>
                    <a:pt x="8154" y="-8"/>
                    <a:pt x="5754" y="521"/>
                  </a:cubicBezTo>
                  <a:cubicBezTo>
                    <a:pt x="3354" y="1050"/>
                    <a:pt x="954" y="2061"/>
                    <a:pt x="234" y="3432"/>
                  </a:cubicBezTo>
                  <a:cubicBezTo>
                    <a:pt x="-486" y="4803"/>
                    <a:pt x="474" y="6535"/>
                    <a:pt x="2874" y="8122"/>
                  </a:cubicBezTo>
                  <a:cubicBezTo>
                    <a:pt x="5274" y="9710"/>
                    <a:pt x="9114" y="11153"/>
                    <a:pt x="12594" y="12668"/>
                  </a:cubicBezTo>
                  <a:cubicBezTo>
                    <a:pt x="16074" y="14184"/>
                    <a:pt x="19194" y="15771"/>
                    <a:pt x="20154" y="17046"/>
                  </a:cubicBezTo>
                  <a:cubicBezTo>
                    <a:pt x="21114" y="18321"/>
                    <a:pt x="19914" y="19283"/>
                    <a:pt x="18114" y="19981"/>
                  </a:cubicBezTo>
                  <a:cubicBezTo>
                    <a:pt x="16314" y="20678"/>
                    <a:pt x="13914" y="21111"/>
                    <a:pt x="11994" y="21328"/>
                  </a:cubicBezTo>
                  <a:cubicBezTo>
                    <a:pt x="10074" y="21544"/>
                    <a:pt x="8634" y="21544"/>
                    <a:pt x="7194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4301066" y="4925483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4530578" y="4855633"/>
              <a:ext cx="200269" cy="8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71" fill="norm" stroke="1" extrusionOk="0">
                  <a:moveTo>
                    <a:pt x="11929" y="0"/>
                  </a:moveTo>
                  <a:cubicBezTo>
                    <a:pt x="9702" y="5657"/>
                    <a:pt x="7475" y="11314"/>
                    <a:pt x="5916" y="15171"/>
                  </a:cubicBezTo>
                  <a:cubicBezTo>
                    <a:pt x="4358" y="19029"/>
                    <a:pt x="3467" y="21086"/>
                    <a:pt x="2576" y="21343"/>
                  </a:cubicBezTo>
                  <a:cubicBezTo>
                    <a:pt x="1685" y="21600"/>
                    <a:pt x="795" y="20057"/>
                    <a:pt x="349" y="18000"/>
                  </a:cubicBezTo>
                  <a:cubicBezTo>
                    <a:pt x="-96" y="15943"/>
                    <a:pt x="-96" y="13371"/>
                    <a:pt x="238" y="11057"/>
                  </a:cubicBezTo>
                  <a:cubicBezTo>
                    <a:pt x="572" y="8743"/>
                    <a:pt x="1240" y="6686"/>
                    <a:pt x="2688" y="6171"/>
                  </a:cubicBezTo>
                  <a:cubicBezTo>
                    <a:pt x="4135" y="5657"/>
                    <a:pt x="6362" y="6686"/>
                    <a:pt x="8255" y="9000"/>
                  </a:cubicBezTo>
                  <a:cubicBezTo>
                    <a:pt x="10147" y="11314"/>
                    <a:pt x="11706" y="14914"/>
                    <a:pt x="13265" y="16971"/>
                  </a:cubicBezTo>
                  <a:cubicBezTo>
                    <a:pt x="14824" y="19029"/>
                    <a:pt x="16382" y="19543"/>
                    <a:pt x="17607" y="19029"/>
                  </a:cubicBezTo>
                  <a:cubicBezTo>
                    <a:pt x="18832" y="18514"/>
                    <a:pt x="19723" y="16971"/>
                    <a:pt x="20391" y="13886"/>
                  </a:cubicBezTo>
                  <a:cubicBezTo>
                    <a:pt x="21059" y="10800"/>
                    <a:pt x="21504" y="6171"/>
                    <a:pt x="20391" y="3600"/>
                  </a:cubicBezTo>
                  <a:cubicBezTo>
                    <a:pt x="19277" y="1029"/>
                    <a:pt x="16605" y="514"/>
                    <a:pt x="14712" y="257"/>
                  </a:cubicBezTo>
                  <a:cubicBezTo>
                    <a:pt x="12819" y="0"/>
                    <a:pt x="11706" y="0"/>
                    <a:pt x="10704" y="1029"/>
                  </a:cubicBezTo>
                  <a:cubicBezTo>
                    <a:pt x="9702" y="2057"/>
                    <a:pt x="8811" y="4114"/>
                    <a:pt x="792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4257586" y="3574817"/>
              <a:ext cx="170217" cy="8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742" fill="norm" stroke="1" extrusionOk="0">
                  <a:moveTo>
                    <a:pt x="13314" y="4171"/>
                  </a:moveTo>
                  <a:cubicBezTo>
                    <a:pt x="11470" y="7771"/>
                    <a:pt x="9626" y="11371"/>
                    <a:pt x="8177" y="14199"/>
                  </a:cubicBezTo>
                  <a:cubicBezTo>
                    <a:pt x="6728" y="17028"/>
                    <a:pt x="5675" y="19085"/>
                    <a:pt x="4226" y="20113"/>
                  </a:cubicBezTo>
                  <a:cubicBezTo>
                    <a:pt x="2777" y="21142"/>
                    <a:pt x="933" y="21142"/>
                    <a:pt x="275" y="18313"/>
                  </a:cubicBezTo>
                  <a:cubicBezTo>
                    <a:pt x="-384" y="15485"/>
                    <a:pt x="143" y="9828"/>
                    <a:pt x="1855" y="6999"/>
                  </a:cubicBezTo>
                  <a:cubicBezTo>
                    <a:pt x="3567" y="4171"/>
                    <a:pt x="6465" y="4171"/>
                    <a:pt x="9099" y="6485"/>
                  </a:cubicBezTo>
                  <a:cubicBezTo>
                    <a:pt x="11733" y="8799"/>
                    <a:pt x="14104" y="13428"/>
                    <a:pt x="15948" y="16513"/>
                  </a:cubicBezTo>
                  <a:cubicBezTo>
                    <a:pt x="17792" y="19599"/>
                    <a:pt x="19109" y="21142"/>
                    <a:pt x="19899" y="20628"/>
                  </a:cubicBezTo>
                  <a:cubicBezTo>
                    <a:pt x="20689" y="20113"/>
                    <a:pt x="20953" y="17542"/>
                    <a:pt x="21084" y="14713"/>
                  </a:cubicBezTo>
                  <a:cubicBezTo>
                    <a:pt x="21216" y="11885"/>
                    <a:pt x="21216" y="8799"/>
                    <a:pt x="21084" y="5713"/>
                  </a:cubicBezTo>
                  <a:cubicBezTo>
                    <a:pt x="20953" y="2628"/>
                    <a:pt x="20689" y="-458"/>
                    <a:pt x="18187" y="56"/>
                  </a:cubicBezTo>
                  <a:cubicBezTo>
                    <a:pt x="15684" y="571"/>
                    <a:pt x="10943" y="4685"/>
                    <a:pt x="6201" y="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5254970" y="3712645"/>
              <a:ext cx="163697" cy="102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75" fill="norm" stroke="1" extrusionOk="0">
                  <a:moveTo>
                    <a:pt x="19504" y="2794"/>
                  </a:moveTo>
                  <a:cubicBezTo>
                    <a:pt x="20325" y="2129"/>
                    <a:pt x="21145" y="1463"/>
                    <a:pt x="21145" y="998"/>
                  </a:cubicBezTo>
                  <a:cubicBezTo>
                    <a:pt x="21145" y="532"/>
                    <a:pt x="20325" y="266"/>
                    <a:pt x="18548" y="111"/>
                  </a:cubicBezTo>
                  <a:cubicBezTo>
                    <a:pt x="16770" y="-45"/>
                    <a:pt x="14036" y="-89"/>
                    <a:pt x="10892" y="332"/>
                  </a:cubicBezTo>
                  <a:cubicBezTo>
                    <a:pt x="7748" y="754"/>
                    <a:pt x="4193" y="1641"/>
                    <a:pt x="2142" y="2750"/>
                  </a:cubicBezTo>
                  <a:cubicBezTo>
                    <a:pt x="92" y="3858"/>
                    <a:pt x="-455" y="5189"/>
                    <a:pt x="365" y="6586"/>
                  </a:cubicBezTo>
                  <a:cubicBezTo>
                    <a:pt x="1186" y="7983"/>
                    <a:pt x="3373" y="9447"/>
                    <a:pt x="5834" y="10888"/>
                  </a:cubicBezTo>
                  <a:cubicBezTo>
                    <a:pt x="8294" y="12330"/>
                    <a:pt x="11029" y="13749"/>
                    <a:pt x="13353" y="15168"/>
                  </a:cubicBezTo>
                  <a:cubicBezTo>
                    <a:pt x="15677" y="16588"/>
                    <a:pt x="17591" y="18007"/>
                    <a:pt x="18001" y="18961"/>
                  </a:cubicBezTo>
                  <a:cubicBezTo>
                    <a:pt x="18411" y="19914"/>
                    <a:pt x="17317" y="20402"/>
                    <a:pt x="15540" y="20757"/>
                  </a:cubicBezTo>
                  <a:cubicBezTo>
                    <a:pt x="13763" y="21112"/>
                    <a:pt x="11302" y="21334"/>
                    <a:pt x="9388" y="21422"/>
                  </a:cubicBezTo>
                  <a:cubicBezTo>
                    <a:pt x="7474" y="21511"/>
                    <a:pt x="6107" y="21467"/>
                    <a:pt x="5834" y="21444"/>
                  </a:cubicBezTo>
                  <a:cubicBezTo>
                    <a:pt x="5560" y="21422"/>
                    <a:pt x="6380" y="21422"/>
                    <a:pt x="7201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5190066" y="4938183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5421581" y="4861983"/>
              <a:ext cx="206560" cy="88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084" fill="norm" stroke="1" extrusionOk="0">
                  <a:moveTo>
                    <a:pt x="11482" y="0"/>
                  </a:moveTo>
                  <a:cubicBezTo>
                    <a:pt x="10391" y="1005"/>
                    <a:pt x="9300" y="2009"/>
                    <a:pt x="7991" y="5274"/>
                  </a:cubicBezTo>
                  <a:cubicBezTo>
                    <a:pt x="6682" y="8540"/>
                    <a:pt x="5154" y="14065"/>
                    <a:pt x="3845" y="17330"/>
                  </a:cubicBezTo>
                  <a:cubicBezTo>
                    <a:pt x="2536" y="20595"/>
                    <a:pt x="1445" y="21600"/>
                    <a:pt x="791" y="20847"/>
                  </a:cubicBezTo>
                  <a:cubicBezTo>
                    <a:pt x="136" y="20093"/>
                    <a:pt x="-82" y="17581"/>
                    <a:pt x="27" y="14819"/>
                  </a:cubicBezTo>
                  <a:cubicBezTo>
                    <a:pt x="136" y="12056"/>
                    <a:pt x="573" y="9042"/>
                    <a:pt x="1336" y="7535"/>
                  </a:cubicBezTo>
                  <a:cubicBezTo>
                    <a:pt x="2100" y="6028"/>
                    <a:pt x="3191" y="6028"/>
                    <a:pt x="4827" y="7535"/>
                  </a:cubicBezTo>
                  <a:cubicBezTo>
                    <a:pt x="6463" y="9042"/>
                    <a:pt x="8645" y="12056"/>
                    <a:pt x="11045" y="14567"/>
                  </a:cubicBezTo>
                  <a:cubicBezTo>
                    <a:pt x="13445" y="17079"/>
                    <a:pt x="16063" y="19088"/>
                    <a:pt x="17918" y="18084"/>
                  </a:cubicBezTo>
                  <a:cubicBezTo>
                    <a:pt x="19773" y="17079"/>
                    <a:pt x="20863" y="13060"/>
                    <a:pt x="21191" y="9795"/>
                  </a:cubicBezTo>
                  <a:cubicBezTo>
                    <a:pt x="21518" y="6530"/>
                    <a:pt x="21082" y="4019"/>
                    <a:pt x="19445" y="2763"/>
                  </a:cubicBezTo>
                  <a:cubicBezTo>
                    <a:pt x="17809" y="1507"/>
                    <a:pt x="14973" y="1507"/>
                    <a:pt x="13009" y="2763"/>
                  </a:cubicBezTo>
                  <a:cubicBezTo>
                    <a:pt x="11045" y="4019"/>
                    <a:pt x="9954" y="6530"/>
                    <a:pt x="8863" y="9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5085565" y="3533619"/>
              <a:ext cx="226371" cy="103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0700" fill="norm" stroke="1" extrusionOk="0">
                  <a:moveTo>
                    <a:pt x="13945" y="243"/>
                  </a:moveTo>
                  <a:cubicBezTo>
                    <a:pt x="11765" y="7443"/>
                    <a:pt x="9585" y="14643"/>
                    <a:pt x="7405" y="18031"/>
                  </a:cubicBezTo>
                  <a:cubicBezTo>
                    <a:pt x="5226" y="21419"/>
                    <a:pt x="3046" y="20995"/>
                    <a:pt x="1659" y="19937"/>
                  </a:cubicBezTo>
                  <a:cubicBezTo>
                    <a:pt x="271" y="18878"/>
                    <a:pt x="-323" y="17184"/>
                    <a:pt x="172" y="14219"/>
                  </a:cubicBezTo>
                  <a:cubicBezTo>
                    <a:pt x="668" y="11254"/>
                    <a:pt x="2253" y="7019"/>
                    <a:pt x="4136" y="5537"/>
                  </a:cubicBezTo>
                  <a:cubicBezTo>
                    <a:pt x="6018" y="4054"/>
                    <a:pt x="8198" y="5325"/>
                    <a:pt x="10477" y="8290"/>
                  </a:cubicBezTo>
                  <a:cubicBezTo>
                    <a:pt x="12756" y="11254"/>
                    <a:pt x="15134" y="15913"/>
                    <a:pt x="16818" y="18243"/>
                  </a:cubicBezTo>
                  <a:cubicBezTo>
                    <a:pt x="18503" y="20572"/>
                    <a:pt x="19494" y="20572"/>
                    <a:pt x="20187" y="19513"/>
                  </a:cubicBezTo>
                  <a:cubicBezTo>
                    <a:pt x="20881" y="18454"/>
                    <a:pt x="21277" y="16337"/>
                    <a:pt x="21178" y="13160"/>
                  </a:cubicBezTo>
                  <a:cubicBezTo>
                    <a:pt x="21079" y="9984"/>
                    <a:pt x="20484" y="5748"/>
                    <a:pt x="19692" y="3207"/>
                  </a:cubicBezTo>
                  <a:cubicBezTo>
                    <a:pt x="18899" y="666"/>
                    <a:pt x="17908" y="-181"/>
                    <a:pt x="16521" y="31"/>
                  </a:cubicBezTo>
                  <a:cubicBezTo>
                    <a:pt x="15134" y="243"/>
                    <a:pt x="13350" y="1513"/>
                    <a:pt x="12360" y="2360"/>
                  </a:cubicBezTo>
                  <a:cubicBezTo>
                    <a:pt x="11369" y="3207"/>
                    <a:pt x="11171" y="3631"/>
                    <a:pt x="10972" y="4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5706118" y="4044285"/>
              <a:ext cx="233249" cy="30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46" fill="norm" stroke="1" extrusionOk="0">
                  <a:moveTo>
                    <a:pt x="1012" y="1651"/>
                  </a:moveTo>
                  <a:cubicBezTo>
                    <a:pt x="428" y="1068"/>
                    <a:pt x="-156" y="484"/>
                    <a:pt x="39" y="192"/>
                  </a:cubicBezTo>
                  <a:cubicBezTo>
                    <a:pt x="233" y="-100"/>
                    <a:pt x="1206" y="-100"/>
                    <a:pt x="2958" y="484"/>
                  </a:cubicBezTo>
                  <a:cubicBezTo>
                    <a:pt x="4709" y="1068"/>
                    <a:pt x="7239" y="2235"/>
                    <a:pt x="8893" y="4424"/>
                  </a:cubicBezTo>
                  <a:cubicBezTo>
                    <a:pt x="10547" y="6614"/>
                    <a:pt x="11325" y="9824"/>
                    <a:pt x="10936" y="12743"/>
                  </a:cubicBezTo>
                  <a:cubicBezTo>
                    <a:pt x="10547" y="15662"/>
                    <a:pt x="8990" y="18289"/>
                    <a:pt x="7628" y="19749"/>
                  </a:cubicBezTo>
                  <a:cubicBezTo>
                    <a:pt x="6266" y="21208"/>
                    <a:pt x="5098" y="21500"/>
                    <a:pt x="4320" y="21281"/>
                  </a:cubicBezTo>
                  <a:cubicBezTo>
                    <a:pt x="3541" y="21062"/>
                    <a:pt x="3152" y="20332"/>
                    <a:pt x="3833" y="18362"/>
                  </a:cubicBezTo>
                  <a:cubicBezTo>
                    <a:pt x="4514" y="16392"/>
                    <a:pt x="6266" y="13181"/>
                    <a:pt x="8212" y="10481"/>
                  </a:cubicBezTo>
                  <a:cubicBezTo>
                    <a:pt x="10158" y="7781"/>
                    <a:pt x="12298" y="5592"/>
                    <a:pt x="14049" y="3914"/>
                  </a:cubicBezTo>
                  <a:cubicBezTo>
                    <a:pt x="15801" y="2235"/>
                    <a:pt x="17163" y="1068"/>
                    <a:pt x="17455" y="703"/>
                  </a:cubicBezTo>
                  <a:cubicBezTo>
                    <a:pt x="17747" y="338"/>
                    <a:pt x="16968" y="776"/>
                    <a:pt x="15995" y="2527"/>
                  </a:cubicBezTo>
                  <a:cubicBezTo>
                    <a:pt x="15022" y="4278"/>
                    <a:pt x="13855" y="7343"/>
                    <a:pt x="13563" y="10043"/>
                  </a:cubicBezTo>
                  <a:cubicBezTo>
                    <a:pt x="13271" y="12743"/>
                    <a:pt x="13855" y="15078"/>
                    <a:pt x="15314" y="16392"/>
                  </a:cubicBezTo>
                  <a:cubicBezTo>
                    <a:pt x="16774" y="17705"/>
                    <a:pt x="19109" y="17997"/>
                    <a:pt x="21444" y="18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6072716" y="425873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6426009" y="3787190"/>
              <a:ext cx="122958" cy="50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91" fill="norm" stroke="1" extrusionOk="0">
                  <a:moveTo>
                    <a:pt x="21267" y="1676"/>
                  </a:moveTo>
                  <a:cubicBezTo>
                    <a:pt x="17972" y="1141"/>
                    <a:pt x="14677" y="605"/>
                    <a:pt x="11748" y="293"/>
                  </a:cubicBezTo>
                  <a:cubicBezTo>
                    <a:pt x="8820" y="-20"/>
                    <a:pt x="6257" y="-109"/>
                    <a:pt x="4426" y="159"/>
                  </a:cubicBezTo>
                  <a:cubicBezTo>
                    <a:pt x="2596" y="427"/>
                    <a:pt x="1498" y="1051"/>
                    <a:pt x="765" y="2792"/>
                  </a:cubicBezTo>
                  <a:cubicBezTo>
                    <a:pt x="33" y="4532"/>
                    <a:pt x="-333" y="7389"/>
                    <a:pt x="399" y="10379"/>
                  </a:cubicBezTo>
                  <a:cubicBezTo>
                    <a:pt x="1131" y="13369"/>
                    <a:pt x="2962" y="16493"/>
                    <a:pt x="3694" y="18367"/>
                  </a:cubicBezTo>
                  <a:cubicBezTo>
                    <a:pt x="4426" y="20241"/>
                    <a:pt x="4060" y="20866"/>
                    <a:pt x="3694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6377516" y="4144433"/>
              <a:ext cx="158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8831"/>
                    <a:pt x="576" y="16062"/>
                    <a:pt x="4176" y="12462"/>
                  </a:cubicBezTo>
                  <a:cubicBezTo>
                    <a:pt x="7776" y="8862"/>
                    <a:pt x="14688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6668313" y="3844977"/>
              <a:ext cx="77504" cy="43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40" fill="norm" stroke="1" extrusionOk="0">
                  <a:moveTo>
                    <a:pt x="20813" y="1937"/>
                  </a:moveTo>
                  <a:cubicBezTo>
                    <a:pt x="19676" y="1098"/>
                    <a:pt x="18539" y="259"/>
                    <a:pt x="16834" y="50"/>
                  </a:cubicBezTo>
                  <a:cubicBezTo>
                    <a:pt x="15129" y="-160"/>
                    <a:pt x="12855" y="259"/>
                    <a:pt x="9729" y="1937"/>
                  </a:cubicBezTo>
                  <a:cubicBezTo>
                    <a:pt x="6602" y="3615"/>
                    <a:pt x="2624" y="6551"/>
                    <a:pt x="918" y="9591"/>
                  </a:cubicBezTo>
                  <a:cubicBezTo>
                    <a:pt x="-787" y="12632"/>
                    <a:pt x="-219" y="15778"/>
                    <a:pt x="3476" y="17770"/>
                  </a:cubicBezTo>
                  <a:cubicBezTo>
                    <a:pt x="7171" y="19762"/>
                    <a:pt x="13992" y="20601"/>
                    <a:pt x="20813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6806872" y="3996482"/>
              <a:ext cx="192945" cy="24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74" fill="norm" stroke="1" extrusionOk="0">
                  <a:moveTo>
                    <a:pt x="272" y="2382"/>
                  </a:moveTo>
                  <a:cubicBezTo>
                    <a:pt x="37" y="1459"/>
                    <a:pt x="-198" y="535"/>
                    <a:pt x="272" y="166"/>
                  </a:cubicBezTo>
                  <a:cubicBezTo>
                    <a:pt x="741" y="-203"/>
                    <a:pt x="1915" y="-18"/>
                    <a:pt x="3793" y="1366"/>
                  </a:cubicBezTo>
                  <a:cubicBezTo>
                    <a:pt x="5672" y="2751"/>
                    <a:pt x="8254" y="5335"/>
                    <a:pt x="9311" y="8289"/>
                  </a:cubicBezTo>
                  <a:cubicBezTo>
                    <a:pt x="10367" y="11243"/>
                    <a:pt x="9898" y="14566"/>
                    <a:pt x="9193" y="16689"/>
                  </a:cubicBezTo>
                  <a:cubicBezTo>
                    <a:pt x="8489" y="18812"/>
                    <a:pt x="7550" y="19735"/>
                    <a:pt x="6493" y="20382"/>
                  </a:cubicBezTo>
                  <a:cubicBezTo>
                    <a:pt x="5437" y="21028"/>
                    <a:pt x="4263" y="21397"/>
                    <a:pt x="3559" y="21028"/>
                  </a:cubicBezTo>
                  <a:cubicBezTo>
                    <a:pt x="2854" y="20659"/>
                    <a:pt x="2619" y="19551"/>
                    <a:pt x="3911" y="17243"/>
                  </a:cubicBezTo>
                  <a:cubicBezTo>
                    <a:pt x="5202" y="14935"/>
                    <a:pt x="8019" y="11428"/>
                    <a:pt x="9780" y="9305"/>
                  </a:cubicBezTo>
                  <a:cubicBezTo>
                    <a:pt x="11541" y="7182"/>
                    <a:pt x="12245" y="6443"/>
                    <a:pt x="13185" y="5612"/>
                  </a:cubicBezTo>
                  <a:cubicBezTo>
                    <a:pt x="14124" y="4782"/>
                    <a:pt x="15298" y="3859"/>
                    <a:pt x="15767" y="3951"/>
                  </a:cubicBezTo>
                  <a:cubicBezTo>
                    <a:pt x="16237" y="4043"/>
                    <a:pt x="16002" y="5151"/>
                    <a:pt x="15650" y="6905"/>
                  </a:cubicBezTo>
                  <a:cubicBezTo>
                    <a:pt x="15298" y="8659"/>
                    <a:pt x="14828" y="11059"/>
                    <a:pt x="15767" y="12905"/>
                  </a:cubicBezTo>
                  <a:cubicBezTo>
                    <a:pt x="16706" y="14751"/>
                    <a:pt x="19054" y="16043"/>
                    <a:pt x="21402" y="17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7056966" y="4182533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7203016" y="4042833"/>
              <a:ext cx="192972" cy="37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72" fill="norm" stroke="1" extrusionOk="0">
                  <a:moveTo>
                    <a:pt x="0" y="0"/>
                  </a:moveTo>
                  <a:cubicBezTo>
                    <a:pt x="232" y="1708"/>
                    <a:pt x="465" y="3417"/>
                    <a:pt x="1045" y="4454"/>
                  </a:cubicBezTo>
                  <a:cubicBezTo>
                    <a:pt x="1626" y="5492"/>
                    <a:pt x="2555" y="5858"/>
                    <a:pt x="4413" y="5797"/>
                  </a:cubicBezTo>
                  <a:cubicBezTo>
                    <a:pt x="6271" y="5736"/>
                    <a:pt x="9058" y="5247"/>
                    <a:pt x="10684" y="4637"/>
                  </a:cubicBezTo>
                  <a:cubicBezTo>
                    <a:pt x="12310" y="4027"/>
                    <a:pt x="12774" y="3295"/>
                    <a:pt x="13123" y="2380"/>
                  </a:cubicBezTo>
                  <a:cubicBezTo>
                    <a:pt x="13471" y="1464"/>
                    <a:pt x="13703" y="366"/>
                    <a:pt x="13587" y="183"/>
                  </a:cubicBezTo>
                  <a:cubicBezTo>
                    <a:pt x="13471" y="0"/>
                    <a:pt x="13006" y="732"/>
                    <a:pt x="13355" y="2075"/>
                  </a:cubicBezTo>
                  <a:cubicBezTo>
                    <a:pt x="13703" y="3417"/>
                    <a:pt x="14865" y="5369"/>
                    <a:pt x="16490" y="7749"/>
                  </a:cubicBezTo>
                  <a:cubicBezTo>
                    <a:pt x="18116" y="10129"/>
                    <a:pt x="20206" y="12936"/>
                    <a:pt x="20903" y="15193"/>
                  </a:cubicBezTo>
                  <a:cubicBezTo>
                    <a:pt x="21600" y="17451"/>
                    <a:pt x="20903" y="19159"/>
                    <a:pt x="19394" y="20197"/>
                  </a:cubicBezTo>
                  <a:cubicBezTo>
                    <a:pt x="17884" y="21234"/>
                    <a:pt x="15561" y="21600"/>
                    <a:pt x="13587" y="21234"/>
                  </a:cubicBezTo>
                  <a:cubicBezTo>
                    <a:pt x="11613" y="20868"/>
                    <a:pt x="9987" y="19769"/>
                    <a:pt x="8942" y="18610"/>
                  </a:cubicBezTo>
                  <a:cubicBezTo>
                    <a:pt x="7897" y="17451"/>
                    <a:pt x="7432" y="16231"/>
                    <a:pt x="6968" y="15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7412566" y="3807883"/>
              <a:ext cx="9379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0" y="0"/>
                  </a:moveTo>
                  <a:cubicBezTo>
                    <a:pt x="4696" y="787"/>
                    <a:pt x="9391" y="1575"/>
                    <a:pt x="13617" y="3375"/>
                  </a:cubicBezTo>
                  <a:cubicBezTo>
                    <a:pt x="17843" y="5175"/>
                    <a:pt x="21600" y="7987"/>
                    <a:pt x="20661" y="11194"/>
                  </a:cubicBezTo>
                  <a:cubicBezTo>
                    <a:pt x="19722" y="14400"/>
                    <a:pt x="14087" y="18000"/>
                    <a:pt x="8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7584016" y="4131733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7844358" y="3793506"/>
              <a:ext cx="374667" cy="61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55" fill="norm" stroke="1" extrusionOk="0">
                  <a:moveTo>
                    <a:pt x="7603" y="8433"/>
                  </a:moveTo>
                  <a:cubicBezTo>
                    <a:pt x="7120" y="7919"/>
                    <a:pt x="6638" y="7405"/>
                    <a:pt x="5612" y="7368"/>
                  </a:cubicBezTo>
                  <a:cubicBezTo>
                    <a:pt x="4586" y="7331"/>
                    <a:pt x="3017" y="7772"/>
                    <a:pt x="1931" y="9021"/>
                  </a:cubicBezTo>
                  <a:cubicBezTo>
                    <a:pt x="845" y="10270"/>
                    <a:pt x="242" y="12327"/>
                    <a:pt x="61" y="13540"/>
                  </a:cubicBezTo>
                  <a:cubicBezTo>
                    <a:pt x="-120" y="14752"/>
                    <a:pt x="121" y="15119"/>
                    <a:pt x="544" y="15303"/>
                  </a:cubicBezTo>
                  <a:cubicBezTo>
                    <a:pt x="966" y="15487"/>
                    <a:pt x="1569" y="15487"/>
                    <a:pt x="2535" y="14752"/>
                  </a:cubicBezTo>
                  <a:cubicBezTo>
                    <a:pt x="3500" y="14017"/>
                    <a:pt x="4827" y="12548"/>
                    <a:pt x="5793" y="10564"/>
                  </a:cubicBezTo>
                  <a:cubicBezTo>
                    <a:pt x="6758" y="8580"/>
                    <a:pt x="7362" y="6082"/>
                    <a:pt x="7724" y="4429"/>
                  </a:cubicBezTo>
                  <a:cubicBezTo>
                    <a:pt x="8086" y="2776"/>
                    <a:pt x="8206" y="1968"/>
                    <a:pt x="8206" y="1307"/>
                  </a:cubicBezTo>
                  <a:cubicBezTo>
                    <a:pt x="8206" y="646"/>
                    <a:pt x="8086" y="131"/>
                    <a:pt x="7724" y="21"/>
                  </a:cubicBezTo>
                  <a:cubicBezTo>
                    <a:pt x="7362" y="-89"/>
                    <a:pt x="6758" y="205"/>
                    <a:pt x="6336" y="1380"/>
                  </a:cubicBezTo>
                  <a:cubicBezTo>
                    <a:pt x="5914" y="2556"/>
                    <a:pt x="5672" y="4613"/>
                    <a:pt x="5974" y="6670"/>
                  </a:cubicBezTo>
                  <a:cubicBezTo>
                    <a:pt x="6276" y="8727"/>
                    <a:pt x="7120" y="10784"/>
                    <a:pt x="7844" y="11960"/>
                  </a:cubicBezTo>
                  <a:cubicBezTo>
                    <a:pt x="8568" y="13135"/>
                    <a:pt x="9172" y="13429"/>
                    <a:pt x="9715" y="13466"/>
                  </a:cubicBezTo>
                  <a:cubicBezTo>
                    <a:pt x="10258" y="13503"/>
                    <a:pt x="10740" y="13282"/>
                    <a:pt x="11283" y="12731"/>
                  </a:cubicBezTo>
                  <a:cubicBezTo>
                    <a:pt x="11826" y="12180"/>
                    <a:pt x="12430" y="11299"/>
                    <a:pt x="12731" y="10527"/>
                  </a:cubicBezTo>
                  <a:cubicBezTo>
                    <a:pt x="13033" y="9756"/>
                    <a:pt x="13033" y="9095"/>
                    <a:pt x="12852" y="8948"/>
                  </a:cubicBezTo>
                  <a:cubicBezTo>
                    <a:pt x="12671" y="8801"/>
                    <a:pt x="12309" y="9168"/>
                    <a:pt x="12188" y="9719"/>
                  </a:cubicBezTo>
                  <a:cubicBezTo>
                    <a:pt x="12068" y="10270"/>
                    <a:pt x="12188" y="11005"/>
                    <a:pt x="12430" y="11556"/>
                  </a:cubicBezTo>
                  <a:cubicBezTo>
                    <a:pt x="12671" y="12107"/>
                    <a:pt x="13033" y="12474"/>
                    <a:pt x="13817" y="12584"/>
                  </a:cubicBezTo>
                  <a:cubicBezTo>
                    <a:pt x="14602" y="12695"/>
                    <a:pt x="15808" y="12548"/>
                    <a:pt x="16653" y="12291"/>
                  </a:cubicBezTo>
                  <a:cubicBezTo>
                    <a:pt x="17498" y="12033"/>
                    <a:pt x="17981" y="11666"/>
                    <a:pt x="18463" y="11189"/>
                  </a:cubicBezTo>
                  <a:cubicBezTo>
                    <a:pt x="18946" y="10711"/>
                    <a:pt x="19429" y="10123"/>
                    <a:pt x="19670" y="10160"/>
                  </a:cubicBezTo>
                  <a:cubicBezTo>
                    <a:pt x="19911" y="10197"/>
                    <a:pt x="19911" y="10858"/>
                    <a:pt x="20213" y="12327"/>
                  </a:cubicBezTo>
                  <a:cubicBezTo>
                    <a:pt x="20515" y="13797"/>
                    <a:pt x="21118" y="16074"/>
                    <a:pt x="21299" y="17691"/>
                  </a:cubicBezTo>
                  <a:cubicBezTo>
                    <a:pt x="21480" y="19307"/>
                    <a:pt x="21239" y="20262"/>
                    <a:pt x="20816" y="20813"/>
                  </a:cubicBezTo>
                  <a:cubicBezTo>
                    <a:pt x="20394" y="21364"/>
                    <a:pt x="19791" y="21511"/>
                    <a:pt x="19308" y="21438"/>
                  </a:cubicBezTo>
                  <a:cubicBezTo>
                    <a:pt x="18825" y="21364"/>
                    <a:pt x="18463" y="21070"/>
                    <a:pt x="18101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8314266" y="417618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8643417" y="3779218"/>
              <a:ext cx="413800" cy="47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62" fill="norm" stroke="1" extrusionOk="0">
                  <a:moveTo>
                    <a:pt x="8936" y="14357"/>
                  </a:moveTo>
                  <a:cubicBezTo>
                    <a:pt x="8936" y="13883"/>
                    <a:pt x="8936" y="13410"/>
                    <a:pt x="8552" y="12841"/>
                  </a:cubicBezTo>
                  <a:cubicBezTo>
                    <a:pt x="8168" y="12273"/>
                    <a:pt x="7400" y="11610"/>
                    <a:pt x="6030" y="11989"/>
                  </a:cubicBezTo>
                  <a:cubicBezTo>
                    <a:pt x="4659" y="12368"/>
                    <a:pt x="2686" y="13789"/>
                    <a:pt x="1480" y="15399"/>
                  </a:cubicBezTo>
                  <a:cubicBezTo>
                    <a:pt x="274" y="17010"/>
                    <a:pt x="-165" y="18810"/>
                    <a:pt x="54" y="19946"/>
                  </a:cubicBezTo>
                  <a:cubicBezTo>
                    <a:pt x="274" y="21083"/>
                    <a:pt x="1151" y="21557"/>
                    <a:pt x="2302" y="21415"/>
                  </a:cubicBezTo>
                  <a:cubicBezTo>
                    <a:pt x="3453" y="21273"/>
                    <a:pt x="4879" y="20515"/>
                    <a:pt x="6030" y="18620"/>
                  </a:cubicBezTo>
                  <a:cubicBezTo>
                    <a:pt x="7181" y="16725"/>
                    <a:pt x="8058" y="13694"/>
                    <a:pt x="8552" y="10804"/>
                  </a:cubicBezTo>
                  <a:cubicBezTo>
                    <a:pt x="9045" y="7915"/>
                    <a:pt x="9155" y="5168"/>
                    <a:pt x="9210" y="3510"/>
                  </a:cubicBezTo>
                  <a:cubicBezTo>
                    <a:pt x="9264" y="1852"/>
                    <a:pt x="9264" y="1283"/>
                    <a:pt x="9100" y="810"/>
                  </a:cubicBezTo>
                  <a:cubicBezTo>
                    <a:pt x="8936" y="336"/>
                    <a:pt x="8607" y="-43"/>
                    <a:pt x="8278" y="4"/>
                  </a:cubicBezTo>
                  <a:cubicBezTo>
                    <a:pt x="7949" y="52"/>
                    <a:pt x="7620" y="525"/>
                    <a:pt x="7291" y="2420"/>
                  </a:cubicBezTo>
                  <a:cubicBezTo>
                    <a:pt x="6962" y="4315"/>
                    <a:pt x="6633" y="7631"/>
                    <a:pt x="6743" y="10804"/>
                  </a:cubicBezTo>
                  <a:cubicBezTo>
                    <a:pt x="6852" y="13978"/>
                    <a:pt x="7400" y="17010"/>
                    <a:pt x="7839" y="18810"/>
                  </a:cubicBezTo>
                  <a:cubicBezTo>
                    <a:pt x="8278" y="20610"/>
                    <a:pt x="8607" y="21178"/>
                    <a:pt x="8881" y="21083"/>
                  </a:cubicBezTo>
                  <a:cubicBezTo>
                    <a:pt x="9155" y="20989"/>
                    <a:pt x="9374" y="20231"/>
                    <a:pt x="9703" y="18857"/>
                  </a:cubicBezTo>
                  <a:cubicBezTo>
                    <a:pt x="10032" y="17483"/>
                    <a:pt x="10471" y="15494"/>
                    <a:pt x="10745" y="14262"/>
                  </a:cubicBezTo>
                  <a:cubicBezTo>
                    <a:pt x="11019" y="13031"/>
                    <a:pt x="11128" y="12557"/>
                    <a:pt x="11457" y="12225"/>
                  </a:cubicBezTo>
                  <a:cubicBezTo>
                    <a:pt x="11786" y="11894"/>
                    <a:pt x="12334" y="11704"/>
                    <a:pt x="12773" y="11799"/>
                  </a:cubicBezTo>
                  <a:cubicBezTo>
                    <a:pt x="13212" y="11894"/>
                    <a:pt x="13541" y="12273"/>
                    <a:pt x="13924" y="13504"/>
                  </a:cubicBezTo>
                  <a:cubicBezTo>
                    <a:pt x="14308" y="14736"/>
                    <a:pt x="14747" y="16820"/>
                    <a:pt x="14747" y="18194"/>
                  </a:cubicBezTo>
                  <a:cubicBezTo>
                    <a:pt x="14747" y="19568"/>
                    <a:pt x="14308" y="20231"/>
                    <a:pt x="13870" y="20704"/>
                  </a:cubicBezTo>
                  <a:cubicBezTo>
                    <a:pt x="13431" y="21178"/>
                    <a:pt x="12992" y="21462"/>
                    <a:pt x="12554" y="21462"/>
                  </a:cubicBezTo>
                  <a:cubicBezTo>
                    <a:pt x="12115" y="21462"/>
                    <a:pt x="11677" y="21178"/>
                    <a:pt x="11622" y="20420"/>
                  </a:cubicBezTo>
                  <a:cubicBezTo>
                    <a:pt x="11567" y="19662"/>
                    <a:pt x="11896" y="18431"/>
                    <a:pt x="13157" y="16868"/>
                  </a:cubicBezTo>
                  <a:cubicBezTo>
                    <a:pt x="14418" y="15304"/>
                    <a:pt x="16611" y="13410"/>
                    <a:pt x="17981" y="12225"/>
                  </a:cubicBezTo>
                  <a:cubicBezTo>
                    <a:pt x="19352" y="11041"/>
                    <a:pt x="19900" y="10568"/>
                    <a:pt x="19461" y="11468"/>
                  </a:cubicBezTo>
                  <a:cubicBezTo>
                    <a:pt x="19023" y="12368"/>
                    <a:pt x="17597" y="14641"/>
                    <a:pt x="17159" y="16252"/>
                  </a:cubicBezTo>
                  <a:cubicBezTo>
                    <a:pt x="16720" y="17862"/>
                    <a:pt x="17269" y="18810"/>
                    <a:pt x="18146" y="19378"/>
                  </a:cubicBezTo>
                  <a:cubicBezTo>
                    <a:pt x="19023" y="19946"/>
                    <a:pt x="20229" y="20136"/>
                    <a:pt x="21435" y="20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1" name="Drawing"/>
          <p:cNvGrpSpPr/>
          <p:nvPr/>
        </p:nvGrpSpPr>
        <p:grpSpPr>
          <a:xfrm>
            <a:off x="361950" y="1641753"/>
            <a:ext cx="12394253" cy="7716031"/>
            <a:chOff x="0" y="0"/>
            <a:chExt cx="12394252" cy="7716029"/>
          </a:xfrm>
        </p:grpSpPr>
        <p:sp>
          <p:nvSpPr>
            <p:cNvPr id="736" name="Line"/>
            <p:cNvSpPr/>
            <p:nvPr/>
          </p:nvSpPr>
          <p:spPr>
            <a:xfrm>
              <a:off x="844550" y="272684"/>
              <a:ext cx="76200" cy="14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3206"/>
                  </a:moveTo>
                  <a:cubicBezTo>
                    <a:pt x="600" y="1685"/>
                    <a:pt x="1200" y="164"/>
                    <a:pt x="2700" y="12"/>
                  </a:cubicBezTo>
                  <a:cubicBezTo>
                    <a:pt x="4200" y="-140"/>
                    <a:pt x="6600" y="1077"/>
                    <a:pt x="9900" y="4880"/>
                  </a:cubicBezTo>
                  <a:cubicBezTo>
                    <a:pt x="13200" y="8683"/>
                    <a:pt x="17400" y="15071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745978" y="108416"/>
              <a:ext cx="340130" cy="418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145" fill="norm" stroke="1" extrusionOk="0">
                  <a:moveTo>
                    <a:pt x="12306" y="1406"/>
                  </a:moveTo>
                  <a:cubicBezTo>
                    <a:pt x="11265" y="764"/>
                    <a:pt x="10224" y="123"/>
                    <a:pt x="8792" y="16"/>
                  </a:cubicBezTo>
                  <a:cubicBezTo>
                    <a:pt x="7361" y="-91"/>
                    <a:pt x="5539" y="337"/>
                    <a:pt x="4043" y="1513"/>
                  </a:cubicBezTo>
                  <a:cubicBezTo>
                    <a:pt x="2547" y="2689"/>
                    <a:pt x="1376" y="4614"/>
                    <a:pt x="660" y="7287"/>
                  </a:cubicBezTo>
                  <a:cubicBezTo>
                    <a:pt x="-56" y="9960"/>
                    <a:pt x="-316" y="13382"/>
                    <a:pt x="530" y="16002"/>
                  </a:cubicBezTo>
                  <a:cubicBezTo>
                    <a:pt x="1376" y="18622"/>
                    <a:pt x="3327" y="20440"/>
                    <a:pt x="6060" y="20974"/>
                  </a:cubicBezTo>
                  <a:cubicBezTo>
                    <a:pt x="8792" y="21509"/>
                    <a:pt x="12306" y="20760"/>
                    <a:pt x="15038" y="19157"/>
                  </a:cubicBezTo>
                  <a:cubicBezTo>
                    <a:pt x="17771" y="17553"/>
                    <a:pt x="19723" y="15093"/>
                    <a:pt x="20503" y="12153"/>
                  </a:cubicBezTo>
                  <a:cubicBezTo>
                    <a:pt x="21284" y="9212"/>
                    <a:pt x="20894" y="5790"/>
                    <a:pt x="19723" y="3652"/>
                  </a:cubicBezTo>
                  <a:cubicBezTo>
                    <a:pt x="18551" y="1513"/>
                    <a:pt x="16600" y="658"/>
                    <a:pt x="14713" y="764"/>
                  </a:cubicBezTo>
                  <a:cubicBezTo>
                    <a:pt x="12826" y="871"/>
                    <a:pt x="11004" y="1941"/>
                    <a:pt x="9183" y="3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578779" y="34646"/>
              <a:ext cx="237321" cy="458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52" fill="norm" stroke="1" extrusionOk="0">
                  <a:moveTo>
                    <a:pt x="8243" y="0"/>
                  </a:moveTo>
                  <a:cubicBezTo>
                    <a:pt x="7478" y="2576"/>
                    <a:pt x="6713" y="5152"/>
                    <a:pt x="5567" y="7927"/>
                  </a:cubicBezTo>
                  <a:cubicBezTo>
                    <a:pt x="4420" y="10701"/>
                    <a:pt x="2890" y="13673"/>
                    <a:pt x="1935" y="15556"/>
                  </a:cubicBezTo>
                  <a:cubicBezTo>
                    <a:pt x="979" y="17439"/>
                    <a:pt x="597" y="18231"/>
                    <a:pt x="310" y="19024"/>
                  </a:cubicBezTo>
                  <a:cubicBezTo>
                    <a:pt x="23" y="19817"/>
                    <a:pt x="-168" y="20609"/>
                    <a:pt x="214" y="21055"/>
                  </a:cubicBezTo>
                  <a:cubicBezTo>
                    <a:pt x="597" y="21501"/>
                    <a:pt x="1552" y="21600"/>
                    <a:pt x="4420" y="21204"/>
                  </a:cubicBezTo>
                  <a:cubicBezTo>
                    <a:pt x="7287" y="20807"/>
                    <a:pt x="12066" y="19916"/>
                    <a:pt x="15220" y="19321"/>
                  </a:cubicBezTo>
                  <a:cubicBezTo>
                    <a:pt x="18374" y="18727"/>
                    <a:pt x="19903" y="18429"/>
                    <a:pt x="21432" y="18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877483" y="269596"/>
              <a:ext cx="846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866900" y="187046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960924" y="199746"/>
              <a:ext cx="15362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1059" y="0"/>
                  </a:moveTo>
                  <a:cubicBezTo>
                    <a:pt x="1059" y="5082"/>
                    <a:pt x="1059" y="10165"/>
                    <a:pt x="1059" y="13341"/>
                  </a:cubicBezTo>
                  <a:cubicBezTo>
                    <a:pt x="1059" y="16518"/>
                    <a:pt x="1059" y="17788"/>
                    <a:pt x="1059" y="18953"/>
                  </a:cubicBezTo>
                  <a:cubicBezTo>
                    <a:pt x="1059" y="20118"/>
                    <a:pt x="1059" y="21176"/>
                    <a:pt x="763" y="20859"/>
                  </a:cubicBezTo>
                  <a:cubicBezTo>
                    <a:pt x="467" y="20541"/>
                    <a:pt x="-125" y="18847"/>
                    <a:pt x="23" y="15988"/>
                  </a:cubicBezTo>
                  <a:cubicBezTo>
                    <a:pt x="171" y="13129"/>
                    <a:pt x="1059" y="9106"/>
                    <a:pt x="2094" y="6671"/>
                  </a:cubicBezTo>
                  <a:cubicBezTo>
                    <a:pt x="3130" y="4235"/>
                    <a:pt x="4313" y="3388"/>
                    <a:pt x="5793" y="2965"/>
                  </a:cubicBezTo>
                  <a:cubicBezTo>
                    <a:pt x="7272" y="2541"/>
                    <a:pt x="9048" y="2541"/>
                    <a:pt x="11267" y="4129"/>
                  </a:cubicBezTo>
                  <a:cubicBezTo>
                    <a:pt x="13486" y="5718"/>
                    <a:pt x="16149" y="8894"/>
                    <a:pt x="17924" y="12071"/>
                  </a:cubicBezTo>
                  <a:cubicBezTo>
                    <a:pt x="19700" y="15247"/>
                    <a:pt x="20587" y="18424"/>
                    <a:pt x="214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2178049" y="228916"/>
              <a:ext cx="165101" cy="20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0" y="7318"/>
                  </a:moveTo>
                  <a:cubicBezTo>
                    <a:pt x="3046" y="7104"/>
                    <a:pt x="6092" y="6890"/>
                    <a:pt x="8169" y="6356"/>
                  </a:cubicBezTo>
                  <a:cubicBezTo>
                    <a:pt x="10246" y="5821"/>
                    <a:pt x="11354" y="4966"/>
                    <a:pt x="12046" y="4003"/>
                  </a:cubicBezTo>
                  <a:cubicBezTo>
                    <a:pt x="12738" y="3041"/>
                    <a:pt x="13015" y="1971"/>
                    <a:pt x="12600" y="1116"/>
                  </a:cubicBezTo>
                  <a:cubicBezTo>
                    <a:pt x="12185" y="261"/>
                    <a:pt x="11077" y="-381"/>
                    <a:pt x="8862" y="261"/>
                  </a:cubicBezTo>
                  <a:cubicBezTo>
                    <a:pt x="6646" y="902"/>
                    <a:pt x="3323" y="2827"/>
                    <a:pt x="1662" y="5393"/>
                  </a:cubicBezTo>
                  <a:cubicBezTo>
                    <a:pt x="0" y="7960"/>
                    <a:pt x="0" y="11168"/>
                    <a:pt x="1523" y="13841"/>
                  </a:cubicBezTo>
                  <a:cubicBezTo>
                    <a:pt x="3046" y="16514"/>
                    <a:pt x="6092" y="18653"/>
                    <a:pt x="9000" y="19829"/>
                  </a:cubicBezTo>
                  <a:cubicBezTo>
                    <a:pt x="11908" y="21005"/>
                    <a:pt x="14677" y="21219"/>
                    <a:pt x="16754" y="20577"/>
                  </a:cubicBezTo>
                  <a:cubicBezTo>
                    <a:pt x="18831" y="19936"/>
                    <a:pt x="20215" y="18439"/>
                    <a:pt x="21600" y="16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2291810" y="250281"/>
              <a:ext cx="152940" cy="16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073" fill="norm" stroke="1" extrusionOk="0">
                  <a:moveTo>
                    <a:pt x="8065" y="15048"/>
                  </a:moveTo>
                  <a:cubicBezTo>
                    <a:pt x="8953" y="10833"/>
                    <a:pt x="9840" y="6619"/>
                    <a:pt x="9988" y="3853"/>
                  </a:cubicBezTo>
                  <a:cubicBezTo>
                    <a:pt x="10136" y="1087"/>
                    <a:pt x="9544" y="-230"/>
                    <a:pt x="8213" y="33"/>
                  </a:cubicBezTo>
                  <a:cubicBezTo>
                    <a:pt x="6881" y="297"/>
                    <a:pt x="4810" y="2141"/>
                    <a:pt x="3183" y="5170"/>
                  </a:cubicBezTo>
                  <a:cubicBezTo>
                    <a:pt x="1555" y="8199"/>
                    <a:pt x="372" y="12414"/>
                    <a:pt x="76" y="15311"/>
                  </a:cubicBezTo>
                  <a:cubicBezTo>
                    <a:pt x="-220" y="18209"/>
                    <a:pt x="372" y="19790"/>
                    <a:pt x="1555" y="20580"/>
                  </a:cubicBezTo>
                  <a:cubicBezTo>
                    <a:pt x="2739" y="21370"/>
                    <a:pt x="4514" y="21370"/>
                    <a:pt x="6733" y="19394"/>
                  </a:cubicBezTo>
                  <a:cubicBezTo>
                    <a:pt x="8953" y="17419"/>
                    <a:pt x="11616" y="13468"/>
                    <a:pt x="13095" y="10833"/>
                  </a:cubicBezTo>
                  <a:cubicBezTo>
                    <a:pt x="14575" y="8199"/>
                    <a:pt x="14870" y="6882"/>
                    <a:pt x="15166" y="6882"/>
                  </a:cubicBezTo>
                  <a:cubicBezTo>
                    <a:pt x="15462" y="6882"/>
                    <a:pt x="15758" y="8199"/>
                    <a:pt x="16202" y="10307"/>
                  </a:cubicBezTo>
                  <a:cubicBezTo>
                    <a:pt x="16646" y="12414"/>
                    <a:pt x="17238" y="15311"/>
                    <a:pt x="18125" y="17155"/>
                  </a:cubicBezTo>
                  <a:cubicBezTo>
                    <a:pt x="19013" y="18999"/>
                    <a:pt x="20196" y="19790"/>
                    <a:pt x="21380" y="20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2482850" y="250546"/>
              <a:ext cx="139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5727" y="2520"/>
                  </a:cubicBezTo>
                  <a:cubicBezTo>
                    <a:pt x="8182" y="5040"/>
                    <a:pt x="11455" y="10080"/>
                    <a:pt x="13091" y="13200"/>
                  </a:cubicBezTo>
                  <a:cubicBezTo>
                    <a:pt x="14727" y="16320"/>
                    <a:pt x="14727" y="17520"/>
                    <a:pt x="14073" y="18840"/>
                  </a:cubicBezTo>
                  <a:cubicBezTo>
                    <a:pt x="13418" y="20160"/>
                    <a:pt x="12109" y="21600"/>
                    <a:pt x="11127" y="21600"/>
                  </a:cubicBezTo>
                  <a:cubicBezTo>
                    <a:pt x="10145" y="21600"/>
                    <a:pt x="9491" y="20160"/>
                    <a:pt x="9655" y="17160"/>
                  </a:cubicBezTo>
                  <a:cubicBezTo>
                    <a:pt x="9818" y="14160"/>
                    <a:pt x="10800" y="9600"/>
                    <a:pt x="12927" y="6480"/>
                  </a:cubicBezTo>
                  <a:cubicBezTo>
                    <a:pt x="15055" y="3360"/>
                    <a:pt x="18327" y="16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2660650" y="263246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2679700" y="187046"/>
              <a:ext cx="31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840"/>
                    <a:pt x="2880" y="10080"/>
                    <a:pt x="6480" y="6480"/>
                  </a:cubicBezTo>
                  <a:cubicBezTo>
                    <a:pt x="10080" y="2880"/>
                    <a:pt x="158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2778812" y="28296"/>
              <a:ext cx="91388" cy="40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00" fill="norm" stroke="1" extrusionOk="0">
                  <a:moveTo>
                    <a:pt x="16777" y="0"/>
                  </a:moveTo>
                  <a:cubicBezTo>
                    <a:pt x="12850" y="4008"/>
                    <a:pt x="8922" y="8016"/>
                    <a:pt x="5977" y="11301"/>
                  </a:cubicBezTo>
                  <a:cubicBezTo>
                    <a:pt x="3031" y="14586"/>
                    <a:pt x="1068" y="17146"/>
                    <a:pt x="331" y="18705"/>
                  </a:cubicBezTo>
                  <a:cubicBezTo>
                    <a:pt x="-405" y="20264"/>
                    <a:pt x="86" y="20821"/>
                    <a:pt x="1804" y="21155"/>
                  </a:cubicBezTo>
                  <a:cubicBezTo>
                    <a:pt x="3522" y="21489"/>
                    <a:pt x="6468" y="21600"/>
                    <a:pt x="9904" y="20709"/>
                  </a:cubicBezTo>
                  <a:cubicBezTo>
                    <a:pt x="13340" y="19819"/>
                    <a:pt x="17268" y="17926"/>
                    <a:pt x="21195" y="16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2736850" y="225184"/>
              <a:ext cx="305509" cy="48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05" fill="norm" stroke="1" extrusionOk="0">
                  <a:moveTo>
                    <a:pt x="0" y="2224"/>
                  </a:moveTo>
                  <a:cubicBezTo>
                    <a:pt x="1479" y="2409"/>
                    <a:pt x="2959" y="2594"/>
                    <a:pt x="4956" y="2270"/>
                  </a:cubicBezTo>
                  <a:cubicBezTo>
                    <a:pt x="6953" y="1945"/>
                    <a:pt x="9468" y="1111"/>
                    <a:pt x="11096" y="601"/>
                  </a:cubicBezTo>
                  <a:cubicBezTo>
                    <a:pt x="12723" y="91"/>
                    <a:pt x="13463" y="-94"/>
                    <a:pt x="13833" y="45"/>
                  </a:cubicBezTo>
                  <a:cubicBezTo>
                    <a:pt x="14203" y="184"/>
                    <a:pt x="14203" y="648"/>
                    <a:pt x="14129" y="1111"/>
                  </a:cubicBezTo>
                  <a:cubicBezTo>
                    <a:pt x="14055" y="1575"/>
                    <a:pt x="13907" y="2038"/>
                    <a:pt x="13833" y="2502"/>
                  </a:cubicBezTo>
                  <a:cubicBezTo>
                    <a:pt x="13759" y="2965"/>
                    <a:pt x="13759" y="3429"/>
                    <a:pt x="14055" y="3521"/>
                  </a:cubicBezTo>
                  <a:cubicBezTo>
                    <a:pt x="14351" y="3614"/>
                    <a:pt x="14942" y="3336"/>
                    <a:pt x="15534" y="2965"/>
                  </a:cubicBezTo>
                  <a:cubicBezTo>
                    <a:pt x="16126" y="2594"/>
                    <a:pt x="16718" y="2131"/>
                    <a:pt x="17088" y="2270"/>
                  </a:cubicBezTo>
                  <a:cubicBezTo>
                    <a:pt x="17458" y="2409"/>
                    <a:pt x="17605" y="3151"/>
                    <a:pt x="18271" y="4773"/>
                  </a:cubicBezTo>
                  <a:cubicBezTo>
                    <a:pt x="18937" y="6395"/>
                    <a:pt x="20121" y="8898"/>
                    <a:pt x="20786" y="11262"/>
                  </a:cubicBezTo>
                  <a:cubicBezTo>
                    <a:pt x="21452" y="13626"/>
                    <a:pt x="21600" y="15851"/>
                    <a:pt x="20860" y="17566"/>
                  </a:cubicBezTo>
                  <a:cubicBezTo>
                    <a:pt x="20121" y="19281"/>
                    <a:pt x="18493" y="20486"/>
                    <a:pt x="16866" y="20996"/>
                  </a:cubicBezTo>
                  <a:cubicBezTo>
                    <a:pt x="15238" y="21506"/>
                    <a:pt x="13611" y="21321"/>
                    <a:pt x="12427" y="20903"/>
                  </a:cubicBezTo>
                  <a:cubicBezTo>
                    <a:pt x="11244" y="20486"/>
                    <a:pt x="10504" y="19837"/>
                    <a:pt x="9764" y="19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3481876" y="66972"/>
              <a:ext cx="340825" cy="653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58" fill="norm" stroke="1" extrusionOk="0">
                  <a:moveTo>
                    <a:pt x="7423" y="6857"/>
                  </a:moveTo>
                  <a:cubicBezTo>
                    <a:pt x="6760" y="6441"/>
                    <a:pt x="6098" y="6024"/>
                    <a:pt x="5435" y="5816"/>
                  </a:cubicBezTo>
                  <a:cubicBezTo>
                    <a:pt x="4773" y="5607"/>
                    <a:pt x="4110" y="5607"/>
                    <a:pt x="3116" y="6267"/>
                  </a:cubicBezTo>
                  <a:cubicBezTo>
                    <a:pt x="2122" y="6927"/>
                    <a:pt x="797" y="8246"/>
                    <a:pt x="267" y="9080"/>
                  </a:cubicBezTo>
                  <a:cubicBezTo>
                    <a:pt x="-263" y="9913"/>
                    <a:pt x="2" y="10261"/>
                    <a:pt x="996" y="10365"/>
                  </a:cubicBezTo>
                  <a:cubicBezTo>
                    <a:pt x="1990" y="10469"/>
                    <a:pt x="3712" y="10330"/>
                    <a:pt x="4773" y="9740"/>
                  </a:cubicBezTo>
                  <a:cubicBezTo>
                    <a:pt x="5833" y="9149"/>
                    <a:pt x="6230" y="8107"/>
                    <a:pt x="6098" y="7274"/>
                  </a:cubicBezTo>
                  <a:cubicBezTo>
                    <a:pt x="5965" y="6441"/>
                    <a:pt x="5303" y="5816"/>
                    <a:pt x="5038" y="5121"/>
                  </a:cubicBezTo>
                  <a:cubicBezTo>
                    <a:pt x="4773" y="4426"/>
                    <a:pt x="4905" y="3662"/>
                    <a:pt x="6429" y="2829"/>
                  </a:cubicBezTo>
                  <a:cubicBezTo>
                    <a:pt x="7953" y="1996"/>
                    <a:pt x="10868" y="1093"/>
                    <a:pt x="12657" y="572"/>
                  </a:cubicBezTo>
                  <a:cubicBezTo>
                    <a:pt x="14446" y="51"/>
                    <a:pt x="15109" y="-88"/>
                    <a:pt x="15374" y="51"/>
                  </a:cubicBezTo>
                  <a:cubicBezTo>
                    <a:pt x="15639" y="190"/>
                    <a:pt x="15506" y="607"/>
                    <a:pt x="14711" y="1926"/>
                  </a:cubicBezTo>
                  <a:cubicBezTo>
                    <a:pt x="13916" y="3246"/>
                    <a:pt x="12458" y="5468"/>
                    <a:pt x="11200" y="7726"/>
                  </a:cubicBezTo>
                  <a:cubicBezTo>
                    <a:pt x="9941" y="9983"/>
                    <a:pt x="8881" y="12275"/>
                    <a:pt x="8152" y="14219"/>
                  </a:cubicBezTo>
                  <a:cubicBezTo>
                    <a:pt x="7423" y="16164"/>
                    <a:pt x="7025" y="17762"/>
                    <a:pt x="6827" y="18803"/>
                  </a:cubicBezTo>
                  <a:cubicBezTo>
                    <a:pt x="6628" y="19845"/>
                    <a:pt x="6628" y="20331"/>
                    <a:pt x="6893" y="20713"/>
                  </a:cubicBezTo>
                  <a:cubicBezTo>
                    <a:pt x="7158" y="21095"/>
                    <a:pt x="7688" y="21373"/>
                    <a:pt x="8284" y="21443"/>
                  </a:cubicBezTo>
                  <a:cubicBezTo>
                    <a:pt x="8881" y="21512"/>
                    <a:pt x="9543" y="21373"/>
                    <a:pt x="10670" y="20679"/>
                  </a:cubicBezTo>
                  <a:cubicBezTo>
                    <a:pt x="11796" y="19984"/>
                    <a:pt x="13386" y="18734"/>
                    <a:pt x="14314" y="17727"/>
                  </a:cubicBezTo>
                  <a:cubicBezTo>
                    <a:pt x="15241" y="16720"/>
                    <a:pt x="15506" y="15956"/>
                    <a:pt x="15573" y="15400"/>
                  </a:cubicBezTo>
                  <a:cubicBezTo>
                    <a:pt x="15639" y="14844"/>
                    <a:pt x="15506" y="14497"/>
                    <a:pt x="15043" y="14254"/>
                  </a:cubicBezTo>
                  <a:cubicBezTo>
                    <a:pt x="14579" y="14011"/>
                    <a:pt x="13784" y="13872"/>
                    <a:pt x="13784" y="13803"/>
                  </a:cubicBezTo>
                  <a:cubicBezTo>
                    <a:pt x="13784" y="13733"/>
                    <a:pt x="14579" y="13733"/>
                    <a:pt x="15970" y="13455"/>
                  </a:cubicBezTo>
                  <a:cubicBezTo>
                    <a:pt x="17362" y="13178"/>
                    <a:pt x="19349" y="12622"/>
                    <a:pt x="21337" y="12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4318726" y="4784"/>
              <a:ext cx="195591" cy="45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66" fill="norm" stroke="1" extrusionOk="0">
                  <a:moveTo>
                    <a:pt x="20823" y="2884"/>
                  </a:moveTo>
                  <a:cubicBezTo>
                    <a:pt x="21055" y="2389"/>
                    <a:pt x="21288" y="1894"/>
                    <a:pt x="21404" y="1398"/>
                  </a:cubicBezTo>
                  <a:cubicBezTo>
                    <a:pt x="21520" y="903"/>
                    <a:pt x="21520" y="407"/>
                    <a:pt x="20823" y="160"/>
                  </a:cubicBezTo>
                  <a:cubicBezTo>
                    <a:pt x="20126" y="-88"/>
                    <a:pt x="18733" y="-88"/>
                    <a:pt x="16410" y="457"/>
                  </a:cubicBezTo>
                  <a:cubicBezTo>
                    <a:pt x="14088" y="1002"/>
                    <a:pt x="10836" y="2092"/>
                    <a:pt x="8397" y="3628"/>
                  </a:cubicBezTo>
                  <a:cubicBezTo>
                    <a:pt x="5959" y="5163"/>
                    <a:pt x="4333" y="7145"/>
                    <a:pt x="3055" y="9672"/>
                  </a:cubicBezTo>
                  <a:cubicBezTo>
                    <a:pt x="1778" y="12198"/>
                    <a:pt x="849" y="15270"/>
                    <a:pt x="385" y="17152"/>
                  </a:cubicBezTo>
                  <a:cubicBezTo>
                    <a:pt x="-80" y="19035"/>
                    <a:pt x="-80" y="19729"/>
                    <a:pt x="152" y="20323"/>
                  </a:cubicBezTo>
                  <a:cubicBezTo>
                    <a:pt x="385" y="20918"/>
                    <a:pt x="849" y="21413"/>
                    <a:pt x="3172" y="21462"/>
                  </a:cubicBezTo>
                  <a:cubicBezTo>
                    <a:pt x="5494" y="21512"/>
                    <a:pt x="9675" y="21116"/>
                    <a:pt x="12810" y="20670"/>
                  </a:cubicBezTo>
                  <a:cubicBezTo>
                    <a:pt x="15946" y="20224"/>
                    <a:pt x="18036" y="19729"/>
                    <a:pt x="20126" y="19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4318000" y="301346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4527549" y="250546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08"/>
                    <a:pt x="9600" y="9216"/>
                    <a:pt x="13200" y="12816"/>
                  </a:cubicBezTo>
                  <a:cubicBezTo>
                    <a:pt x="16800" y="16416"/>
                    <a:pt x="19200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4572000" y="269596"/>
              <a:ext cx="952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3600"/>
                    <a:pt x="9120" y="7200"/>
                    <a:pt x="5520" y="10800"/>
                  </a:cubicBezTo>
                  <a:cubicBezTo>
                    <a:pt x="1920" y="14400"/>
                    <a:pt x="96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4698999" y="237295"/>
              <a:ext cx="117123" cy="41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78" fill="norm" stroke="1" extrusionOk="0">
                  <a:moveTo>
                    <a:pt x="6943" y="3996"/>
                  </a:moveTo>
                  <a:cubicBezTo>
                    <a:pt x="5400" y="6640"/>
                    <a:pt x="3857" y="9285"/>
                    <a:pt x="2700" y="11985"/>
                  </a:cubicBezTo>
                  <a:cubicBezTo>
                    <a:pt x="1543" y="14685"/>
                    <a:pt x="771" y="17440"/>
                    <a:pt x="386" y="19149"/>
                  </a:cubicBezTo>
                  <a:cubicBezTo>
                    <a:pt x="0" y="20857"/>
                    <a:pt x="0" y="21518"/>
                    <a:pt x="0" y="21353"/>
                  </a:cubicBezTo>
                  <a:cubicBezTo>
                    <a:pt x="0" y="21187"/>
                    <a:pt x="0" y="20196"/>
                    <a:pt x="193" y="17936"/>
                  </a:cubicBezTo>
                  <a:cubicBezTo>
                    <a:pt x="386" y="15677"/>
                    <a:pt x="771" y="12151"/>
                    <a:pt x="2314" y="9230"/>
                  </a:cubicBezTo>
                  <a:cubicBezTo>
                    <a:pt x="3857" y="6310"/>
                    <a:pt x="6557" y="3996"/>
                    <a:pt x="8486" y="2618"/>
                  </a:cubicBezTo>
                  <a:cubicBezTo>
                    <a:pt x="10414" y="1240"/>
                    <a:pt x="11571" y="800"/>
                    <a:pt x="13114" y="469"/>
                  </a:cubicBezTo>
                  <a:cubicBezTo>
                    <a:pt x="14657" y="138"/>
                    <a:pt x="16586" y="-82"/>
                    <a:pt x="18129" y="28"/>
                  </a:cubicBezTo>
                  <a:cubicBezTo>
                    <a:pt x="19671" y="138"/>
                    <a:pt x="20829" y="579"/>
                    <a:pt x="21214" y="1461"/>
                  </a:cubicBezTo>
                  <a:cubicBezTo>
                    <a:pt x="21600" y="2342"/>
                    <a:pt x="21214" y="3665"/>
                    <a:pt x="18707" y="4932"/>
                  </a:cubicBezTo>
                  <a:cubicBezTo>
                    <a:pt x="16200" y="6200"/>
                    <a:pt x="11571" y="7412"/>
                    <a:pt x="8293" y="7963"/>
                  </a:cubicBezTo>
                  <a:cubicBezTo>
                    <a:pt x="5014" y="8514"/>
                    <a:pt x="3086" y="8404"/>
                    <a:pt x="1157" y="8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4845050" y="239919"/>
              <a:ext cx="120650" cy="162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0" fill="norm" stroke="1" extrusionOk="0">
                  <a:moveTo>
                    <a:pt x="0" y="11216"/>
                  </a:moveTo>
                  <a:cubicBezTo>
                    <a:pt x="3789" y="10395"/>
                    <a:pt x="7579" y="9575"/>
                    <a:pt x="10611" y="8345"/>
                  </a:cubicBezTo>
                  <a:cubicBezTo>
                    <a:pt x="13642" y="7114"/>
                    <a:pt x="15916" y="5474"/>
                    <a:pt x="17242" y="3970"/>
                  </a:cubicBezTo>
                  <a:cubicBezTo>
                    <a:pt x="18568" y="2466"/>
                    <a:pt x="18947" y="1099"/>
                    <a:pt x="18189" y="416"/>
                  </a:cubicBezTo>
                  <a:cubicBezTo>
                    <a:pt x="17432" y="-268"/>
                    <a:pt x="15537" y="-268"/>
                    <a:pt x="12505" y="1646"/>
                  </a:cubicBezTo>
                  <a:cubicBezTo>
                    <a:pt x="9474" y="3560"/>
                    <a:pt x="5305" y="7388"/>
                    <a:pt x="3221" y="9985"/>
                  </a:cubicBezTo>
                  <a:cubicBezTo>
                    <a:pt x="1137" y="12583"/>
                    <a:pt x="1137" y="13950"/>
                    <a:pt x="2274" y="15727"/>
                  </a:cubicBezTo>
                  <a:cubicBezTo>
                    <a:pt x="3411" y="17504"/>
                    <a:pt x="5684" y="19691"/>
                    <a:pt x="9095" y="20512"/>
                  </a:cubicBezTo>
                  <a:cubicBezTo>
                    <a:pt x="12505" y="21332"/>
                    <a:pt x="17053" y="20785"/>
                    <a:pt x="21600" y="20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5056673" y="237846"/>
              <a:ext cx="118577" cy="12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35" fill="norm" stroke="1" extrusionOk="0">
                  <a:moveTo>
                    <a:pt x="15545" y="2125"/>
                  </a:moveTo>
                  <a:cubicBezTo>
                    <a:pt x="14029" y="1062"/>
                    <a:pt x="12513" y="0"/>
                    <a:pt x="10808" y="0"/>
                  </a:cubicBezTo>
                  <a:cubicBezTo>
                    <a:pt x="9103" y="0"/>
                    <a:pt x="7208" y="1062"/>
                    <a:pt x="5313" y="3364"/>
                  </a:cubicBezTo>
                  <a:cubicBezTo>
                    <a:pt x="3418" y="5666"/>
                    <a:pt x="1524" y="9207"/>
                    <a:pt x="576" y="12216"/>
                  </a:cubicBezTo>
                  <a:cubicBezTo>
                    <a:pt x="-371" y="15226"/>
                    <a:pt x="-371" y="17705"/>
                    <a:pt x="2282" y="19298"/>
                  </a:cubicBezTo>
                  <a:cubicBezTo>
                    <a:pt x="4934" y="20892"/>
                    <a:pt x="10240" y="21600"/>
                    <a:pt x="13840" y="21246"/>
                  </a:cubicBezTo>
                  <a:cubicBezTo>
                    <a:pt x="17440" y="20892"/>
                    <a:pt x="19334" y="19475"/>
                    <a:pt x="21229" y="18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5239600" y="28630"/>
              <a:ext cx="81700" cy="36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172" fill="norm" stroke="1" extrusionOk="0">
                  <a:moveTo>
                    <a:pt x="21377" y="721"/>
                  </a:moveTo>
                  <a:cubicBezTo>
                    <a:pt x="19715" y="228"/>
                    <a:pt x="18054" y="-266"/>
                    <a:pt x="16669" y="166"/>
                  </a:cubicBezTo>
                  <a:cubicBezTo>
                    <a:pt x="15285" y="598"/>
                    <a:pt x="14177" y="1956"/>
                    <a:pt x="11962" y="4424"/>
                  </a:cubicBezTo>
                  <a:cubicBezTo>
                    <a:pt x="9746" y="6893"/>
                    <a:pt x="6423" y="10472"/>
                    <a:pt x="4208" y="13064"/>
                  </a:cubicBezTo>
                  <a:cubicBezTo>
                    <a:pt x="1992" y="15656"/>
                    <a:pt x="885" y="17261"/>
                    <a:pt x="331" y="18495"/>
                  </a:cubicBezTo>
                  <a:cubicBezTo>
                    <a:pt x="-223" y="19729"/>
                    <a:pt x="-223" y="20593"/>
                    <a:pt x="1439" y="20964"/>
                  </a:cubicBezTo>
                  <a:cubicBezTo>
                    <a:pt x="3100" y="21334"/>
                    <a:pt x="6423" y="21211"/>
                    <a:pt x="9746" y="20593"/>
                  </a:cubicBezTo>
                  <a:cubicBezTo>
                    <a:pt x="13069" y="19976"/>
                    <a:pt x="16392" y="18865"/>
                    <a:pt x="19715" y="17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5238750" y="252663"/>
              <a:ext cx="2032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0800"/>
                    <a:pt x="12150" y="0"/>
                    <a:pt x="15750" y="0"/>
                  </a:cubicBezTo>
                  <a:cubicBezTo>
                    <a:pt x="19350" y="0"/>
                    <a:pt x="2047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5378955" y="-1"/>
              <a:ext cx="380496" cy="353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247" fill="norm" stroke="1" extrusionOk="0">
                  <a:moveTo>
                    <a:pt x="6091" y="15040"/>
                  </a:moveTo>
                  <a:cubicBezTo>
                    <a:pt x="5611" y="14659"/>
                    <a:pt x="5131" y="14278"/>
                    <a:pt x="4171" y="14468"/>
                  </a:cubicBezTo>
                  <a:cubicBezTo>
                    <a:pt x="3211" y="14659"/>
                    <a:pt x="1771" y="15421"/>
                    <a:pt x="991" y="16120"/>
                  </a:cubicBezTo>
                  <a:cubicBezTo>
                    <a:pt x="211" y="16819"/>
                    <a:pt x="91" y="17454"/>
                    <a:pt x="31" y="18089"/>
                  </a:cubicBezTo>
                  <a:cubicBezTo>
                    <a:pt x="-29" y="18725"/>
                    <a:pt x="-29" y="19360"/>
                    <a:pt x="271" y="19741"/>
                  </a:cubicBezTo>
                  <a:cubicBezTo>
                    <a:pt x="571" y="20122"/>
                    <a:pt x="1171" y="20249"/>
                    <a:pt x="1951" y="19868"/>
                  </a:cubicBezTo>
                  <a:cubicBezTo>
                    <a:pt x="2731" y="19487"/>
                    <a:pt x="3691" y="18598"/>
                    <a:pt x="4411" y="17772"/>
                  </a:cubicBezTo>
                  <a:cubicBezTo>
                    <a:pt x="5131" y="16946"/>
                    <a:pt x="5611" y="16184"/>
                    <a:pt x="5791" y="16184"/>
                  </a:cubicBezTo>
                  <a:cubicBezTo>
                    <a:pt x="5971" y="16184"/>
                    <a:pt x="5851" y="16946"/>
                    <a:pt x="5791" y="17645"/>
                  </a:cubicBezTo>
                  <a:cubicBezTo>
                    <a:pt x="5731" y="18344"/>
                    <a:pt x="5731" y="18979"/>
                    <a:pt x="5791" y="19614"/>
                  </a:cubicBezTo>
                  <a:cubicBezTo>
                    <a:pt x="5851" y="20249"/>
                    <a:pt x="5971" y="20885"/>
                    <a:pt x="6331" y="21139"/>
                  </a:cubicBezTo>
                  <a:cubicBezTo>
                    <a:pt x="6691" y="21393"/>
                    <a:pt x="7291" y="21266"/>
                    <a:pt x="8191" y="20059"/>
                  </a:cubicBezTo>
                  <a:cubicBezTo>
                    <a:pt x="9091" y="18852"/>
                    <a:pt x="10291" y="16565"/>
                    <a:pt x="11611" y="13515"/>
                  </a:cubicBezTo>
                  <a:cubicBezTo>
                    <a:pt x="12931" y="10466"/>
                    <a:pt x="14371" y="6654"/>
                    <a:pt x="15391" y="4113"/>
                  </a:cubicBezTo>
                  <a:cubicBezTo>
                    <a:pt x="16411" y="1572"/>
                    <a:pt x="17011" y="301"/>
                    <a:pt x="17071" y="47"/>
                  </a:cubicBezTo>
                  <a:cubicBezTo>
                    <a:pt x="17131" y="-207"/>
                    <a:pt x="16651" y="555"/>
                    <a:pt x="15811" y="2779"/>
                  </a:cubicBezTo>
                  <a:cubicBezTo>
                    <a:pt x="14971" y="5002"/>
                    <a:pt x="13771" y="8687"/>
                    <a:pt x="13111" y="11609"/>
                  </a:cubicBezTo>
                  <a:cubicBezTo>
                    <a:pt x="12451" y="14532"/>
                    <a:pt x="12331" y="16692"/>
                    <a:pt x="12331" y="18153"/>
                  </a:cubicBezTo>
                  <a:cubicBezTo>
                    <a:pt x="12331" y="19614"/>
                    <a:pt x="12451" y="20377"/>
                    <a:pt x="12811" y="20758"/>
                  </a:cubicBezTo>
                  <a:cubicBezTo>
                    <a:pt x="13171" y="21139"/>
                    <a:pt x="13771" y="21139"/>
                    <a:pt x="14311" y="20885"/>
                  </a:cubicBezTo>
                  <a:cubicBezTo>
                    <a:pt x="14851" y="20631"/>
                    <a:pt x="15331" y="20122"/>
                    <a:pt x="15691" y="19551"/>
                  </a:cubicBezTo>
                  <a:cubicBezTo>
                    <a:pt x="16051" y="18979"/>
                    <a:pt x="16291" y="18344"/>
                    <a:pt x="16351" y="17708"/>
                  </a:cubicBezTo>
                  <a:cubicBezTo>
                    <a:pt x="16411" y="17073"/>
                    <a:pt x="16291" y="16438"/>
                    <a:pt x="15571" y="15675"/>
                  </a:cubicBezTo>
                  <a:cubicBezTo>
                    <a:pt x="14851" y="14913"/>
                    <a:pt x="13531" y="14024"/>
                    <a:pt x="12511" y="13515"/>
                  </a:cubicBezTo>
                  <a:cubicBezTo>
                    <a:pt x="11491" y="13007"/>
                    <a:pt x="10771" y="12880"/>
                    <a:pt x="10711" y="12817"/>
                  </a:cubicBezTo>
                  <a:cubicBezTo>
                    <a:pt x="10651" y="12753"/>
                    <a:pt x="11251" y="12753"/>
                    <a:pt x="12211" y="12753"/>
                  </a:cubicBezTo>
                  <a:cubicBezTo>
                    <a:pt x="13171" y="12753"/>
                    <a:pt x="14491" y="12753"/>
                    <a:pt x="15511" y="12817"/>
                  </a:cubicBezTo>
                  <a:cubicBezTo>
                    <a:pt x="16531" y="12880"/>
                    <a:pt x="17251" y="13007"/>
                    <a:pt x="17791" y="13452"/>
                  </a:cubicBezTo>
                  <a:cubicBezTo>
                    <a:pt x="18331" y="13897"/>
                    <a:pt x="18691" y="14659"/>
                    <a:pt x="18871" y="15421"/>
                  </a:cubicBezTo>
                  <a:cubicBezTo>
                    <a:pt x="19051" y="16184"/>
                    <a:pt x="19051" y="16946"/>
                    <a:pt x="18991" y="17645"/>
                  </a:cubicBezTo>
                  <a:cubicBezTo>
                    <a:pt x="18931" y="18344"/>
                    <a:pt x="18811" y="18979"/>
                    <a:pt x="18691" y="18979"/>
                  </a:cubicBezTo>
                  <a:cubicBezTo>
                    <a:pt x="18571" y="18979"/>
                    <a:pt x="18451" y="18344"/>
                    <a:pt x="18631" y="16946"/>
                  </a:cubicBezTo>
                  <a:cubicBezTo>
                    <a:pt x="18811" y="15548"/>
                    <a:pt x="19291" y="13388"/>
                    <a:pt x="19831" y="12118"/>
                  </a:cubicBezTo>
                  <a:cubicBezTo>
                    <a:pt x="20371" y="10847"/>
                    <a:pt x="20971" y="10466"/>
                    <a:pt x="21571" y="10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5769269" y="221881"/>
              <a:ext cx="79081" cy="128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082" fill="norm" stroke="1" extrusionOk="0">
                  <a:moveTo>
                    <a:pt x="21237" y="2628"/>
                  </a:moveTo>
                  <a:cubicBezTo>
                    <a:pt x="19532" y="1235"/>
                    <a:pt x="17826" y="-159"/>
                    <a:pt x="14984" y="15"/>
                  </a:cubicBezTo>
                  <a:cubicBezTo>
                    <a:pt x="12142" y="189"/>
                    <a:pt x="8163" y="1931"/>
                    <a:pt x="5321" y="4893"/>
                  </a:cubicBezTo>
                  <a:cubicBezTo>
                    <a:pt x="2479" y="7854"/>
                    <a:pt x="774" y="12035"/>
                    <a:pt x="205" y="14996"/>
                  </a:cubicBezTo>
                  <a:cubicBezTo>
                    <a:pt x="-363" y="17957"/>
                    <a:pt x="205" y="19699"/>
                    <a:pt x="2479" y="20570"/>
                  </a:cubicBezTo>
                  <a:cubicBezTo>
                    <a:pt x="4753" y="21441"/>
                    <a:pt x="8732" y="21441"/>
                    <a:pt x="12142" y="18654"/>
                  </a:cubicBezTo>
                  <a:cubicBezTo>
                    <a:pt x="15553" y="15867"/>
                    <a:pt x="18395" y="10293"/>
                    <a:pt x="21237" y="4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892800" y="223427"/>
              <a:ext cx="167096" cy="15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53" fill="norm" stroke="1" extrusionOk="0">
                  <a:moveTo>
                    <a:pt x="0" y="3739"/>
                  </a:moveTo>
                  <a:cubicBezTo>
                    <a:pt x="1080" y="6367"/>
                    <a:pt x="2160" y="8994"/>
                    <a:pt x="2835" y="11183"/>
                  </a:cubicBezTo>
                  <a:cubicBezTo>
                    <a:pt x="3510" y="13372"/>
                    <a:pt x="3780" y="15123"/>
                    <a:pt x="4320" y="15123"/>
                  </a:cubicBezTo>
                  <a:cubicBezTo>
                    <a:pt x="4860" y="15123"/>
                    <a:pt x="5670" y="13372"/>
                    <a:pt x="7020" y="10891"/>
                  </a:cubicBezTo>
                  <a:cubicBezTo>
                    <a:pt x="8370" y="8410"/>
                    <a:pt x="10260" y="5199"/>
                    <a:pt x="11745" y="3010"/>
                  </a:cubicBezTo>
                  <a:cubicBezTo>
                    <a:pt x="13230" y="821"/>
                    <a:pt x="14310" y="-347"/>
                    <a:pt x="15930" y="91"/>
                  </a:cubicBezTo>
                  <a:cubicBezTo>
                    <a:pt x="17550" y="529"/>
                    <a:pt x="19710" y="2572"/>
                    <a:pt x="20655" y="6367"/>
                  </a:cubicBezTo>
                  <a:cubicBezTo>
                    <a:pt x="21600" y="10161"/>
                    <a:pt x="21330" y="15707"/>
                    <a:pt x="21060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6330983" y="89679"/>
              <a:ext cx="139668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600" fill="norm" stroke="1" extrusionOk="0">
                  <a:moveTo>
                    <a:pt x="20960" y="3277"/>
                  </a:moveTo>
                  <a:cubicBezTo>
                    <a:pt x="20960" y="2383"/>
                    <a:pt x="20960" y="1490"/>
                    <a:pt x="20166" y="894"/>
                  </a:cubicBezTo>
                  <a:cubicBezTo>
                    <a:pt x="19372" y="298"/>
                    <a:pt x="17784" y="0"/>
                    <a:pt x="16195" y="0"/>
                  </a:cubicBezTo>
                  <a:cubicBezTo>
                    <a:pt x="14607" y="0"/>
                    <a:pt x="13019" y="298"/>
                    <a:pt x="10160" y="2309"/>
                  </a:cubicBezTo>
                  <a:cubicBezTo>
                    <a:pt x="7301" y="4320"/>
                    <a:pt x="3172" y="8044"/>
                    <a:pt x="1266" y="11321"/>
                  </a:cubicBezTo>
                  <a:cubicBezTo>
                    <a:pt x="-640" y="14599"/>
                    <a:pt x="-322" y="17429"/>
                    <a:pt x="1742" y="19068"/>
                  </a:cubicBezTo>
                  <a:cubicBezTo>
                    <a:pt x="3807" y="20706"/>
                    <a:pt x="7619" y="21153"/>
                    <a:pt x="114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6515657" y="167996"/>
              <a:ext cx="139143" cy="25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34" fill="norm" stroke="1" extrusionOk="0">
                  <a:moveTo>
                    <a:pt x="5805" y="0"/>
                  </a:moveTo>
                  <a:cubicBezTo>
                    <a:pt x="4169" y="3718"/>
                    <a:pt x="2532" y="7436"/>
                    <a:pt x="1550" y="10623"/>
                  </a:cubicBezTo>
                  <a:cubicBezTo>
                    <a:pt x="569" y="13810"/>
                    <a:pt x="241" y="16466"/>
                    <a:pt x="78" y="18236"/>
                  </a:cubicBezTo>
                  <a:cubicBezTo>
                    <a:pt x="-86" y="20007"/>
                    <a:pt x="-86" y="20892"/>
                    <a:pt x="1059" y="21246"/>
                  </a:cubicBezTo>
                  <a:cubicBezTo>
                    <a:pt x="2205" y="21600"/>
                    <a:pt x="4496" y="21423"/>
                    <a:pt x="8096" y="20980"/>
                  </a:cubicBezTo>
                  <a:cubicBezTo>
                    <a:pt x="11696" y="20538"/>
                    <a:pt x="16605" y="19830"/>
                    <a:pt x="21514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6711950" y="214183"/>
              <a:ext cx="138050" cy="17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180" fill="norm" stroke="1" extrusionOk="0">
                  <a:moveTo>
                    <a:pt x="13745" y="3561"/>
                  </a:moveTo>
                  <a:cubicBezTo>
                    <a:pt x="13745" y="2306"/>
                    <a:pt x="13745" y="1050"/>
                    <a:pt x="12927" y="422"/>
                  </a:cubicBezTo>
                  <a:cubicBezTo>
                    <a:pt x="12109" y="-206"/>
                    <a:pt x="10473" y="-206"/>
                    <a:pt x="8509" y="924"/>
                  </a:cubicBezTo>
                  <a:cubicBezTo>
                    <a:pt x="6545" y="2054"/>
                    <a:pt x="4255" y="4315"/>
                    <a:pt x="2618" y="7329"/>
                  </a:cubicBezTo>
                  <a:cubicBezTo>
                    <a:pt x="982" y="10343"/>
                    <a:pt x="0" y="14110"/>
                    <a:pt x="0" y="16747"/>
                  </a:cubicBezTo>
                  <a:cubicBezTo>
                    <a:pt x="0" y="19385"/>
                    <a:pt x="982" y="20892"/>
                    <a:pt x="3436" y="21143"/>
                  </a:cubicBezTo>
                  <a:cubicBezTo>
                    <a:pt x="5891" y="21394"/>
                    <a:pt x="9818" y="20389"/>
                    <a:pt x="13091" y="17878"/>
                  </a:cubicBezTo>
                  <a:cubicBezTo>
                    <a:pt x="16364" y="15366"/>
                    <a:pt x="18982" y="11347"/>
                    <a:pt x="20291" y="8710"/>
                  </a:cubicBezTo>
                  <a:cubicBezTo>
                    <a:pt x="21600" y="6073"/>
                    <a:pt x="21600" y="4817"/>
                    <a:pt x="20782" y="3938"/>
                  </a:cubicBezTo>
                  <a:cubicBezTo>
                    <a:pt x="19964" y="3059"/>
                    <a:pt x="18327" y="2557"/>
                    <a:pt x="16527" y="2557"/>
                  </a:cubicBezTo>
                  <a:cubicBezTo>
                    <a:pt x="14727" y="2557"/>
                    <a:pt x="12764" y="3059"/>
                    <a:pt x="10800" y="3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6907602" y="137958"/>
              <a:ext cx="147248" cy="262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95" fill="norm" stroke="1" extrusionOk="0">
                  <a:moveTo>
                    <a:pt x="17513" y="5562"/>
                  </a:moveTo>
                  <a:cubicBezTo>
                    <a:pt x="18122" y="4698"/>
                    <a:pt x="18730" y="3834"/>
                    <a:pt x="19339" y="2884"/>
                  </a:cubicBezTo>
                  <a:cubicBezTo>
                    <a:pt x="19947" y="1934"/>
                    <a:pt x="20556" y="897"/>
                    <a:pt x="20099" y="378"/>
                  </a:cubicBezTo>
                  <a:cubicBezTo>
                    <a:pt x="19643" y="-140"/>
                    <a:pt x="18122" y="-140"/>
                    <a:pt x="15992" y="465"/>
                  </a:cubicBezTo>
                  <a:cubicBezTo>
                    <a:pt x="13863" y="1070"/>
                    <a:pt x="11125" y="2279"/>
                    <a:pt x="8234" y="5390"/>
                  </a:cubicBezTo>
                  <a:cubicBezTo>
                    <a:pt x="5344" y="8500"/>
                    <a:pt x="2302" y="13511"/>
                    <a:pt x="933" y="16449"/>
                  </a:cubicBezTo>
                  <a:cubicBezTo>
                    <a:pt x="-436" y="19386"/>
                    <a:pt x="-132" y="20250"/>
                    <a:pt x="781" y="20769"/>
                  </a:cubicBezTo>
                  <a:cubicBezTo>
                    <a:pt x="1694" y="21287"/>
                    <a:pt x="3215" y="21460"/>
                    <a:pt x="6713" y="21374"/>
                  </a:cubicBezTo>
                  <a:cubicBezTo>
                    <a:pt x="10212" y="21287"/>
                    <a:pt x="15688" y="20942"/>
                    <a:pt x="21164" y="20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6940550" y="282296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7112000" y="129896"/>
              <a:ext cx="12358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11880" y="0"/>
                  </a:moveTo>
                  <a:cubicBezTo>
                    <a:pt x="15120" y="2298"/>
                    <a:pt x="18360" y="4596"/>
                    <a:pt x="19980" y="7200"/>
                  </a:cubicBezTo>
                  <a:cubicBezTo>
                    <a:pt x="21600" y="9804"/>
                    <a:pt x="21600" y="12715"/>
                    <a:pt x="18000" y="15166"/>
                  </a:cubicBezTo>
                  <a:cubicBezTo>
                    <a:pt x="14400" y="17617"/>
                    <a:pt x="7200" y="196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485900" y="656946"/>
              <a:ext cx="5467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" y="20769"/>
                    <a:pt x="418" y="19938"/>
                    <a:pt x="677" y="19108"/>
                  </a:cubicBezTo>
                  <a:cubicBezTo>
                    <a:pt x="937" y="18277"/>
                    <a:pt x="1246" y="17446"/>
                    <a:pt x="1564" y="16754"/>
                  </a:cubicBezTo>
                  <a:cubicBezTo>
                    <a:pt x="1882" y="16062"/>
                    <a:pt x="2208" y="15508"/>
                    <a:pt x="2534" y="14815"/>
                  </a:cubicBezTo>
                  <a:cubicBezTo>
                    <a:pt x="2860" y="14123"/>
                    <a:pt x="3186" y="13292"/>
                    <a:pt x="3500" y="12738"/>
                  </a:cubicBezTo>
                  <a:cubicBezTo>
                    <a:pt x="3813" y="12185"/>
                    <a:pt x="4114" y="11908"/>
                    <a:pt x="4420" y="11492"/>
                  </a:cubicBezTo>
                  <a:cubicBezTo>
                    <a:pt x="4725" y="11077"/>
                    <a:pt x="5034" y="10523"/>
                    <a:pt x="5352" y="10246"/>
                  </a:cubicBezTo>
                  <a:cubicBezTo>
                    <a:pt x="5670" y="9969"/>
                    <a:pt x="5996" y="9969"/>
                    <a:pt x="6326" y="9831"/>
                  </a:cubicBezTo>
                  <a:cubicBezTo>
                    <a:pt x="6656" y="9692"/>
                    <a:pt x="6991" y="9415"/>
                    <a:pt x="7330" y="9277"/>
                  </a:cubicBezTo>
                  <a:cubicBezTo>
                    <a:pt x="7668" y="9138"/>
                    <a:pt x="8011" y="9138"/>
                    <a:pt x="8358" y="9277"/>
                  </a:cubicBezTo>
                  <a:cubicBezTo>
                    <a:pt x="8705" y="9415"/>
                    <a:pt x="9056" y="9692"/>
                    <a:pt x="9408" y="9969"/>
                  </a:cubicBezTo>
                  <a:cubicBezTo>
                    <a:pt x="9759" y="10246"/>
                    <a:pt x="10110" y="10523"/>
                    <a:pt x="10461" y="10662"/>
                  </a:cubicBezTo>
                  <a:cubicBezTo>
                    <a:pt x="10813" y="10800"/>
                    <a:pt x="11164" y="10800"/>
                    <a:pt x="11519" y="10800"/>
                  </a:cubicBezTo>
                  <a:cubicBezTo>
                    <a:pt x="11875" y="10800"/>
                    <a:pt x="12234" y="10800"/>
                    <a:pt x="12590" y="10662"/>
                  </a:cubicBezTo>
                  <a:cubicBezTo>
                    <a:pt x="12945" y="10523"/>
                    <a:pt x="13296" y="10246"/>
                    <a:pt x="13647" y="10108"/>
                  </a:cubicBezTo>
                  <a:cubicBezTo>
                    <a:pt x="13999" y="9969"/>
                    <a:pt x="14350" y="9969"/>
                    <a:pt x="14693" y="9969"/>
                  </a:cubicBezTo>
                  <a:cubicBezTo>
                    <a:pt x="15036" y="9969"/>
                    <a:pt x="15370" y="9969"/>
                    <a:pt x="15700" y="9831"/>
                  </a:cubicBezTo>
                  <a:cubicBezTo>
                    <a:pt x="16031" y="9692"/>
                    <a:pt x="16357" y="9415"/>
                    <a:pt x="16662" y="9000"/>
                  </a:cubicBezTo>
                  <a:cubicBezTo>
                    <a:pt x="16967" y="8585"/>
                    <a:pt x="17252" y="8031"/>
                    <a:pt x="17565" y="7477"/>
                  </a:cubicBezTo>
                  <a:cubicBezTo>
                    <a:pt x="17879" y="6923"/>
                    <a:pt x="18222" y="6369"/>
                    <a:pt x="18560" y="5954"/>
                  </a:cubicBezTo>
                  <a:cubicBezTo>
                    <a:pt x="18899" y="5538"/>
                    <a:pt x="19233" y="5262"/>
                    <a:pt x="19564" y="4985"/>
                  </a:cubicBezTo>
                  <a:cubicBezTo>
                    <a:pt x="19894" y="4708"/>
                    <a:pt x="20220" y="4431"/>
                    <a:pt x="20500" y="4154"/>
                  </a:cubicBezTo>
                  <a:cubicBezTo>
                    <a:pt x="20780" y="3877"/>
                    <a:pt x="21015" y="3600"/>
                    <a:pt x="21190" y="2908"/>
                  </a:cubicBezTo>
                  <a:cubicBezTo>
                    <a:pt x="21366" y="2215"/>
                    <a:pt x="21483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7550150" y="193396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7473950" y="510896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489355" y="1315229"/>
              <a:ext cx="244196" cy="47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69" fill="norm" stroke="1" extrusionOk="0">
                  <a:moveTo>
                    <a:pt x="19806" y="384"/>
                  </a:moveTo>
                  <a:cubicBezTo>
                    <a:pt x="17013" y="192"/>
                    <a:pt x="14220" y="0"/>
                    <a:pt x="11613" y="0"/>
                  </a:cubicBezTo>
                  <a:cubicBezTo>
                    <a:pt x="9006" y="0"/>
                    <a:pt x="6585" y="192"/>
                    <a:pt x="5003" y="432"/>
                  </a:cubicBezTo>
                  <a:cubicBezTo>
                    <a:pt x="3420" y="672"/>
                    <a:pt x="2675" y="960"/>
                    <a:pt x="2023" y="1920"/>
                  </a:cubicBezTo>
                  <a:cubicBezTo>
                    <a:pt x="1372" y="2880"/>
                    <a:pt x="813" y="4512"/>
                    <a:pt x="720" y="6528"/>
                  </a:cubicBezTo>
                  <a:cubicBezTo>
                    <a:pt x="627" y="8544"/>
                    <a:pt x="999" y="10944"/>
                    <a:pt x="906" y="13248"/>
                  </a:cubicBezTo>
                  <a:cubicBezTo>
                    <a:pt x="813" y="15552"/>
                    <a:pt x="254" y="17760"/>
                    <a:pt x="68" y="19104"/>
                  </a:cubicBezTo>
                  <a:cubicBezTo>
                    <a:pt x="-118" y="20448"/>
                    <a:pt x="68" y="20928"/>
                    <a:pt x="720" y="21216"/>
                  </a:cubicBezTo>
                  <a:cubicBezTo>
                    <a:pt x="1372" y="21504"/>
                    <a:pt x="2489" y="21600"/>
                    <a:pt x="6027" y="21216"/>
                  </a:cubicBezTo>
                  <a:cubicBezTo>
                    <a:pt x="9565" y="20832"/>
                    <a:pt x="15523" y="19968"/>
                    <a:pt x="21482" y="19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504950" y="1571346"/>
              <a:ext cx="234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6" y="16800"/>
                    <a:pt x="8173" y="12000"/>
                    <a:pt x="11773" y="8400"/>
                  </a:cubicBezTo>
                  <a:cubicBezTo>
                    <a:pt x="15373" y="4800"/>
                    <a:pt x="184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903200" y="1302096"/>
              <a:ext cx="173251" cy="46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72" fill="norm" stroke="1" extrusionOk="0">
                  <a:moveTo>
                    <a:pt x="21301" y="997"/>
                  </a:moveTo>
                  <a:cubicBezTo>
                    <a:pt x="20520" y="606"/>
                    <a:pt x="19740" y="215"/>
                    <a:pt x="16747" y="69"/>
                  </a:cubicBezTo>
                  <a:cubicBezTo>
                    <a:pt x="13754" y="-78"/>
                    <a:pt x="8549" y="20"/>
                    <a:pt x="5426" y="264"/>
                  </a:cubicBezTo>
                  <a:cubicBezTo>
                    <a:pt x="2303" y="508"/>
                    <a:pt x="1262" y="899"/>
                    <a:pt x="872" y="1584"/>
                  </a:cubicBezTo>
                  <a:cubicBezTo>
                    <a:pt x="482" y="2268"/>
                    <a:pt x="742" y="3245"/>
                    <a:pt x="1262" y="5444"/>
                  </a:cubicBezTo>
                  <a:cubicBezTo>
                    <a:pt x="1783" y="7643"/>
                    <a:pt x="2564" y="11064"/>
                    <a:pt x="2434" y="13654"/>
                  </a:cubicBezTo>
                  <a:cubicBezTo>
                    <a:pt x="2303" y="16244"/>
                    <a:pt x="1262" y="18003"/>
                    <a:pt x="612" y="19176"/>
                  </a:cubicBezTo>
                  <a:cubicBezTo>
                    <a:pt x="-39" y="20349"/>
                    <a:pt x="-299" y="20936"/>
                    <a:pt x="482" y="21229"/>
                  </a:cubicBezTo>
                  <a:cubicBezTo>
                    <a:pt x="1262" y="21522"/>
                    <a:pt x="3084" y="21522"/>
                    <a:pt x="6077" y="21375"/>
                  </a:cubicBezTo>
                  <a:cubicBezTo>
                    <a:pt x="9070" y="21229"/>
                    <a:pt x="13234" y="20936"/>
                    <a:pt x="17397" y="20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2152650" y="1425296"/>
              <a:ext cx="2286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00" y="2118"/>
                    <a:pt x="5200" y="4235"/>
                    <a:pt x="8400" y="7271"/>
                  </a:cubicBezTo>
                  <a:cubicBezTo>
                    <a:pt x="11600" y="10306"/>
                    <a:pt x="15400" y="14259"/>
                    <a:pt x="17700" y="16800"/>
                  </a:cubicBezTo>
                  <a:cubicBezTo>
                    <a:pt x="20000" y="19341"/>
                    <a:pt x="20800" y="204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2225362" y="1387196"/>
              <a:ext cx="13048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600" fill="norm" stroke="1" extrusionOk="0">
                  <a:moveTo>
                    <a:pt x="21136" y="0"/>
                  </a:moveTo>
                  <a:cubicBezTo>
                    <a:pt x="15993" y="3429"/>
                    <a:pt x="10850" y="6857"/>
                    <a:pt x="7079" y="9886"/>
                  </a:cubicBezTo>
                  <a:cubicBezTo>
                    <a:pt x="3307" y="12914"/>
                    <a:pt x="907" y="15543"/>
                    <a:pt x="222" y="17429"/>
                  </a:cubicBezTo>
                  <a:cubicBezTo>
                    <a:pt x="-464" y="19314"/>
                    <a:pt x="565" y="20457"/>
                    <a:pt x="15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2470150" y="1558646"/>
              <a:ext cx="2286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8000"/>
                    <a:pt x="9200" y="14400"/>
                    <a:pt x="12800" y="10800"/>
                  </a:cubicBezTo>
                  <a:cubicBezTo>
                    <a:pt x="16400" y="7200"/>
                    <a:pt x="19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2598092" y="1482446"/>
              <a:ext cx="1810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348"/>
                    <a:pt x="-1068" y="4696"/>
                    <a:pt x="132" y="8296"/>
                  </a:cubicBezTo>
                  <a:cubicBezTo>
                    <a:pt x="1332" y="11896"/>
                    <a:pt x="10932" y="16748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2965450" y="1361796"/>
              <a:ext cx="152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1200"/>
                    <a:pt x="6000" y="2400"/>
                    <a:pt x="9600" y="6000"/>
                  </a:cubicBezTo>
                  <a:cubicBezTo>
                    <a:pt x="13200" y="9600"/>
                    <a:pt x="17400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3142033" y="1374496"/>
              <a:ext cx="5836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21272" y="0"/>
                  </a:moveTo>
                  <a:cubicBezTo>
                    <a:pt x="15101" y="3733"/>
                    <a:pt x="8929" y="7467"/>
                    <a:pt x="5072" y="10733"/>
                  </a:cubicBezTo>
                  <a:cubicBezTo>
                    <a:pt x="1215" y="14000"/>
                    <a:pt x="-328" y="16800"/>
                    <a:pt x="58" y="18533"/>
                  </a:cubicBezTo>
                  <a:cubicBezTo>
                    <a:pt x="443" y="20267"/>
                    <a:pt x="2758" y="20933"/>
                    <a:pt x="50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3314700" y="1299090"/>
              <a:ext cx="189492" cy="45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62" fill="norm" stroke="1" extrusionOk="0">
                  <a:moveTo>
                    <a:pt x="0" y="1462"/>
                  </a:moveTo>
                  <a:cubicBezTo>
                    <a:pt x="4800" y="962"/>
                    <a:pt x="9600" y="462"/>
                    <a:pt x="12600" y="212"/>
                  </a:cubicBezTo>
                  <a:cubicBezTo>
                    <a:pt x="15600" y="-38"/>
                    <a:pt x="16800" y="-38"/>
                    <a:pt x="18000" y="62"/>
                  </a:cubicBezTo>
                  <a:cubicBezTo>
                    <a:pt x="19200" y="162"/>
                    <a:pt x="20400" y="362"/>
                    <a:pt x="21000" y="712"/>
                  </a:cubicBezTo>
                  <a:cubicBezTo>
                    <a:pt x="21600" y="1062"/>
                    <a:pt x="21600" y="1562"/>
                    <a:pt x="21240" y="3162"/>
                  </a:cubicBezTo>
                  <a:cubicBezTo>
                    <a:pt x="20880" y="4762"/>
                    <a:pt x="20160" y="7462"/>
                    <a:pt x="19680" y="10212"/>
                  </a:cubicBezTo>
                  <a:cubicBezTo>
                    <a:pt x="19200" y="12962"/>
                    <a:pt x="18960" y="15762"/>
                    <a:pt x="19320" y="17512"/>
                  </a:cubicBezTo>
                  <a:cubicBezTo>
                    <a:pt x="19680" y="19262"/>
                    <a:pt x="20640" y="19962"/>
                    <a:pt x="20160" y="20412"/>
                  </a:cubicBezTo>
                  <a:cubicBezTo>
                    <a:pt x="19680" y="20862"/>
                    <a:pt x="17760" y="21062"/>
                    <a:pt x="15000" y="21212"/>
                  </a:cubicBezTo>
                  <a:cubicBezTo>
                    <a:pt x="12240" y="21362"/>
                    <a:pt x="8640" y="21462"/>
                    <a:pt x="504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3829050" y="1511519"/>
              <a:ext cx="1397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273" y="12302"/>
                    <a:pt x="6545" y="4448"/>
                    <a:pt x="10145" y="1502"/>
                  </a:cubicBezTo>
                  <a:cubicBezTo>
                    <a:pt x="13745" y="-1443"/>
                    <a:pt x="1767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3822700" y="1622146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4636005" y="1280529"/>
              <a:ext cx="209046" cy="38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29" fill="norm" stroke="1" extrusionOk="0">
                  <a:moveTo>
                    <a:pt x="21548" y="2042"/>
                  </a:moveTo>
                  <a:cubicBezTo>
                    <a:pt x="21112" y="1338"/>
                    <a:pt x="20675" y="633"/>
                    <a:pt x="19912" y="281"/>
                  </a:cubicBezTo>
                  <a:cubicBezTo>
                    <a:pt x="19148" y="-71"/>
                    <a:pt x="18057" y="-71"/>
                    <a:pt x="15766" y="164"/>
                  </a:cubicBezTo>
                  <a:cubicBezTo>
                    <a:pt x="13475" y="399"/>
                    <a:pt x="9984" y="868"/>
                    <a:pt x="7693" y="1749"/>
                  </a:cubicBezTo>
                  <a:cubicBezTo>
                    <a:pt x="5403" y="2629"/>
                    <a:pt x="4312" y="3920"/>
                    <a:pt x="3330" y="5622"/>
                  </a:cubicBezTo>
                  <a:cubicBezTo>
                    <a:pt x="2348" y="7325"/>
                    <a:pt x="1475" y="9438"/>
                    <a:pt x="930" y="11786"/>
                  </a:cubicBezTo>
                  <a:cubicBezTo>
                    <a:pt x="384" y="14133"/>
                    <a:pt x="166" y="16716"/>
                    <a:pt x="57" y="18301"/>
                  </a:cubicBezTo>
                  <a:cubicBezTo>
                    <a:pt x="-52" y="19886"/>
                    <a:pt x="-52" y="20472"/>
                    <a:pt x="493" y="20883"/>
                  </a:cubicBezTo>
                  <a:cubicBezTo>
                    <a:pt x="1039" y="21294"/>
                    <a:pt x="2130" y="21529"/>
                    <a:pt x="4748" y="21529"/>
                  </a:cubicBezTo>
                  <a:cubicBezTo>
                    <a:pt x="7366" y="21529"/>
                    <a:pt x="11512" y="21294"/>
                    <a:pt x="14021" y="20942"/>
                  </a:cubicBezTo>
                  <a:cubicBezTo>
                    <a:pt x="16530" y="20590"/>
                    <a:pt x="17403" y="20120"/>
                    <a:pt x="18275" y="19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4648200" y="1482446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6800"/>
                    <a:pt x="4985" y="12000"/>
                    <a:pt x="8585" y="8400"/>
                  </a:cubicBezTo>
                  <a:cubicBezTo>
                    <a:pt x="12185" y="4800"/>
                    <a:pt x="1689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4905793" y="1274269"/>
              <a:ext cx="212308" cy="39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82" fill="norm" stroke="1" extrusionOk="0">
                  <a:moveTo>
                    <a:pt x="21451" y="1304"/>
                  </a:moveTo>
                  <a:cubicBezTo>
                    <a:pt x="20809" y="844"/>
                    <a:pt x="20168" y="385"/>
                    <a:pt x="18778" y="155"/>
                  </a:cubicBezTo>
                  <a:cubicBezTo>
                    <a:pt x="17388" y="-75"/>
                    <a:pt x="15249" y="-75"/>
                    <a:pt x="13003" y="327"/>
                  </a:cubicBezTo>
                  <a:cubicBezTo>
                    <a:pt x="10758" y="729"/>
                    <a:pt x="8405" y="1534"/>
                    <a:pt x="6801" y="2510"/>
                  </a:cubicBezTo>
                  <a:cubicBezTo>
                    <a:pt x="5198" y="3487"/>
                    <a:pt x="4342" y="4636"/>
                    <a:pt x="3594" y="6646"/>
                  </a:cubicBezTo>
                  <a:cubicBezTo>
                    <a:pt x="2845" y="8657"/>
                    <a:pt x="2203" y="11529"/>
                    <a:pt x="1562" y="13827"/>
                  </a:cubicBezTo>
                  <a:cubicBezTo>
                    <a:pt x="920" y="16125"/>
                    <a:pt x="279" y="17848"/>
                    <a:pt x="65" y="18997"/>
                  </a:cubicBezTo>
                  <a:cubicBezTo>
                    <a:pt x="-149" y="20146"/>
                    <a:pt x="65" y="20721"/>
                    <a:pt x="2310" y="21065"/>
                  </a:cubicBezTo>
                  <a:cubicBezTo>
                    <a:pt x="4556" y="21410"/>
                    <a:pt x="8833" y="21525"/>
                    <a:pt x="11720" y="21468"/>
                  </a:cubicBezTo>
                  <a:cubicBezTo>
                    <a:pt x="14607" y="21410"/>
                    <a:pt x="16104" y="21180"/>
                    <a:pt x="17601" y="20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5137149" y="1412596"/>
              <a:ext cx="171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0"/>
                    <a:pt x="3200" y="0"/>
                    <a:pt x="5867" y="1946"/>
                  </a:cubicBezTo>
                  <a:cubicBezTo>
                    <a:pt x="8533" y="3892"/>
                    <a:pt x="12267" y="7784"/>
                    <a:pt x="15067" y="11384"/>
                  </a:cubicBezTo>
                  <a:cubicBezTo>
                    <a:pt x="17867" y="14984"/>
                    <a:pt x="19733" y="182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5188848" y="1399896"/>
              <a:ext cx="189602" cy="27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65" fill="norm" stroke="1" extrusionOk="0">
                  <a:moveTo>
                    <a:pt x="21498" y="0"/>
                  </a:moveTo>
                  <a:cubicBezTo>
                    <a:pt x="17898" y="1842"/>
                    <a:pt x="14298" y="3684"/>
                    <a:pt x="10938" y="6363"/>
                  </a:cubicBezTo>
                  <a:cubicBezTo>
                    <a:pt x="7578" y="9042"/>
                    <a:pt x="4458" y="12558"/>
                    <a:pt x="2658" y="14902"/>
                  </a:cubicBezTo>
                  <a:cubicBezTo>
                    <a:pt x="858" y="17247"/>
                    <a:pt x="378" y="18419"/>
                    <a:pt x="138" y="19423"/>
                  </a:cubicBezTo>
                  <a:cubicBezTo>
                    <a:pt x="-102" y="20428"/>
                    <a:pt x="-102" y="21265"/>
                    <a:pt x="738" y="21433"/>
                  </a:cubicBezTo>
                  <a:cubicBezTo>
                    <a:pt x="1578" y="21600"/>
                    <a:pt x="3258" y="21098"/>
                    <a:pt x="4938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5353050" y="1293534"/>
              <a:ext cx="232620" cy="39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14" fill="norm" stroke="1" extrusionOk="0">
                  <a:moveTo>
                    <a:pt x="0" y="1971"/>
                  </a:moveTo>
                  <a:cubicBezTo>
                    <a:pt x="4476" y="1285"/>
                    <a:pt x="8951" y="600"/>
                    <a:pt x="11968" y="257"/>
                  </a:cubicBezTo>
                  <a:cubicBezTo>
                    <a:pt x="14984" y="-86"/>
                    <a:pt x="16541" y="-86"/>
                    <a:pt x="17611" y="257"/>
                  </a:cubicBezTo>
                  <a:cubicBezTo>
                    <a:pt x="18681" y="600"/>
                    <a:pt x="19265" y="1285"/>
                    <a:pt x="19362" y="2943"/>
                  </a:cubicBezTo>
                  <a:cubicBezTo>
                    <a:pt x="19459" y="4600"/>
                    <a:pt x="19070" y="7228"/>
                    <a:pt x="19168" y="9971"/>
                  </a:cubicBezTo>
                  <a:cubicBezTo>
                    <a:pt x="19265" y="12714"/>
                    <a:pt x="19849" y="15571"/>
                    <a:pt x="20432" y="17228"/>
                  </a:cubicBezTo>
                  <a:cubicBezTo>
                    <a:pt x="21016" y="18885"/>
                    <a:pt x="21600" y="19343"/>
                    <a:pt x="21308" y="19743"/>
                  </a:cubicBezTo>
                  <a:cubicBezTo>
                    <a:pt x="21016" y="20143"/>
                    <a:pt x="19849" y="20485"/>
                    <a:pt x="16638" y="20771"/>
                  </a:cubicBezTo>
                  <a:cubicBezTo>
                    <a:pt x="13427" y="21057"/>
                    <a:pt x="8173" y="21285"/>
                    <a:pt x="2919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5911850" y="1444346"/>
              <a:ext cx="2540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10800"/>
                    <a:pt x="10080" y="21600"/>
                    <a:pt x="13680" y="21600"/>
                  </a:cubicBezTo>
                  <a:cubicBezTo>
                    <a:pt x="17280" y="21600"/>
                    <a:pt x="1944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6057900" y="1342746"/>
              <a:ext cx="254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54"/>
                    <a:pt x="7200" y="10508"/>
                    <a:pt x="10800" y="14108"/>
                  </a:cubicBezTo>
                  <a:cubicBezTo>
                    <a:pt x="14400" y="17708"/>
                    <a:pt x="18000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6360392" y="1254640"/>
              <a:ext cx="224559" cy="36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46" fill="norm" stroke="1" extrusionOk="0">
                  <a:moveTo>
                    <a:pt x="21416" y="702"/>
                  </a:moveTo>
                  <a:cubicBezTo>
                    <a:pt x="16571" y="452"/>
                    <a:pt x="11726" y="203"/>
                    <a:pt x="8799" y="78"/>
                  </a:cubicBezTo>
                  <a:cubicBezTo>
                    <a:pt x="5872" y="-47"/>
                    <a:pt x="4863" y="-47"/>
                    <a:pt x="4156" y="265"/>
                  </a:cubicBezTo>
                  <a:cubicBezTo>
                    <a:pt x="3450" y="577"/>
                    <a:pt x="3046" y="1202"/>
                    <a:pt x="2743" y="3074"/>
                  </a:cubicBezTo>
                  <a:cubicBezTo>
                    <a:pt x="2440" y="4947"/>
                    <a:pt x="2238" y="8069"/>
                    <a:pt x="1835" y="10753"/>
                  </a:cubicBezTo>
                  <a:cubicBezTo>
                    <a:pt x="1431" y="13437"/>
                    <a:pt x="825" y="15685"/>
                    <a:pt x="422" y="17370"/>
                  </a:cubicBezTo>
                  <a:cubicBezTo>
                    <a:pt x="18" y="19056"/>
                    <a:pt x="-184" y="20180"/>
                    <a:pt x="220" y="20804"/>
                  </a:cubicBezTo>
                  <a:cubicBezTo>
                    <a:pt x="623" y="21428"/>
                    <a:pt x="1633" y="21553"/>
                    <a:pt x="4055" y="21366"/>
                  </a:cubicBezTo>
                  <a:cubicBezTo>
                    <a:pt x="6478" y="21178"/>
                    <a:pt x="10313" y="20679"/>
                    <a:pt x="14149" y="20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6350000" y="1469746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6613304" y="1245379"/>
              <a:ext cx="257396" cy="38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24" fill="norm" stroke="1" extrusionOk="0">
                  <a:moveTo>
                    <a:pt x="21355" y="1878"/>
                  </a:moveTo>
                  <a:cubicBezTo>
                    <a:pt x="20828" y="1409"/>
                    <a:pt x="20301" y="939"/>
                    <a:pt x="18545" y="587"/>
                  </a:cubicBezTo>
                  <a:cubicBezTo>
                    <a:pt x="16789" y="235"/>
                    <a:pt x="13804" y="0"/>
                    <a:pt x="11872" y="0"/>
                  </a:cubicBezTo>
                  <a:cubicBezTo>
                    <a:pt x="9940" y="0"/>
                    <a:pt x="9062" y="235"/>
                    <a:pt x="8535" y="646"/>
                  </a:cubicBezTo>
                  <a:cubicBezTo>
                    <a:pt x="8009" y="1057"/>
                    <a:pt x="7833" y="1643"/>
                    <a:pt x="7657" y="3522"/>
                  </a:cubicBezTo>
                  <a:cubicBezTo>
                    <a:pt x="7482" y="5400"/>
                    <a:pt x="7306" y="8570"/>
                    <a:pt x="6165" y="11387"/>
                  </a:cubicBezTo>
                  <a:cubicBezTo>
                    <a:pt x="5023" y="14204"/>
                    <a:pt x="2916" y="16670"/>
                    <a:pt x="1599" y="18313"/>
                  </a:cubicBezTo>
                  <a:cubicBezTo>
                    <a:pt x="282" y="19957"/>
                    <a:pt x="-245" y="20778"/>
                    <a:pt x="106" y="21189"/>
                  </a:cubicBezTo>
                  <a:cubicBezTo>
                    <a:pt x="457" y="21600"/>
                    <a:pt x="1687" y="21600"/>
                    <a:pt x="4584" y="21365"/>
                  </a:cubicBezTo>
                  <a:cubicBezTo>
                    <a:pt x="7482" y="21130"/>
                    <a:pt x="12048" y="20661"/>
                    <a:pt x="16614" y="20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6921500" y="1302841"/>
              <a:ext cx="120650" cy="128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97"/>
                  </a:moveTo>
                  <a:cubicBezTo>
                    <a:pt x="1895" y="-52"/>
                    <a:pt x="3789" y="-400"/>
                    <a:pt x="6063" y="1168"/>
                  </a:cubicBezTo>
                  <a:cubicBezTo>
                    <a:pt x="8337" y="2735"/>
                    <a:pt x="10989" y="6219"/>
                    <a:pt x="13642" y="9877"/>
                  </a:cubicBezTo>
                  <a:cubicBezTo>
                    <a:pt x="16295" y="13535"/>
                    <a:pt x="18947" y="17368"/>
                    <a:pt x="21600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7020512" y="1342746"/>
              <a:ext cx="9148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21218" y="0"/>
                  </a:moveTo>
                  <a:cubicBezTo>
                    <a:pt x="15818" y="4062"/>
                    <a:pt x="10418" y="8123"/>
                    <a:pt x="6982" y="11077"/>
                  </a:cubicBezTo>
                  <a:cubicBezTo>
                    <a:pt x="3545" y="14031"/>
                    <a:pt x="2073" y="15877"/>
                    <a:pt x="1091" y="17446"/>
                  </a:cubicBezTo>
                  <a:cubicBezTo>
                    <a:pt x="109" y="19015"/>
                    <a:pt x="-382" y="20308"/>
                    <a:pt x="354" y="20954"/>
                  </a:cubicBezTo>
                  <a:cubicBezTo>
                    <a:pt x="1091" y="21600"/>
                    <a:pt x="3054" y="21600"/>
                    <a:pt x="5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7194550" y="1286817"/>
              <a:ext cx="160757" cy="39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33" fill="norm" stroke="1" extrusionOk="0">
                  <a:moveTo>
                    <a:pt x="0" y="2023"/>
                  </a:moveTo>
                  <a:cubicBezTo>
                    <a:pt x="1122" y="1675"/>
                    <a:pt x="2244" y="1327"/>
                    <a:pt x="5049" y="978"/>
                  </a:cubicBezTo>
                  <a:cubicBezTo>
                    <a:pt x="7855" y="630"/>
                    <a:pt x="12343" y="281"/>
                    <a:pt x="15429" y="107"/>
                  </a:cubicBezTo>
                  <a:cubicBezTo>
                    <a:pt x="18514" y="-67"/>
                    <a:pt x="20197" y="-67"/>
                    <a:pt x="20899" y="398"/>
                  </a:cubicBezTo>
                  <a:cubicBezTo>
                    <a:pt x="21600" y="862"/>
                    <a:pt x="21319" y="1791"/>
                    <a:pt x="20618" y="3765"/>
                  </a:cubicBezTo>
                  <a:cubicBezTo>
                    <a:pt x="19917" y="5739"/>
                    <a:pt x="18795" y="8759"/>
                    <a:pt x="17953" y="11256"/>
                  </a:cubicBezTo>
                  <a:cubicBezTo>
                    <a:pt x="17112" y="13752"/>
                    <a:pt x="16551" y="15727"/>
                    <a:pt x="16270" y="17004"/>
                  </a:cubicBezTo>
                  <a:cubicBezTo>
                    <a:pt x="15990" y="18281"/>
                    <a:pt x="15990" y="18862"/>
                    <a:pt x="15849" y="19443"/>
                  </a:cubicBezTo>
                  <a:cubicBezTo>
                    <a:pt x="15709" y="20023"/>
                    <a:pt x="15429" y="20604"/>
                    <a:pt x="12904" y="20952"/>
                  </a:cubicBezTo>
                  <a:cubicBezTo>
                    <a:pt x="10379" y="21301"/>
                    <a:pt x="5610" y="21417"/>
                    <a:pt x="842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8231321" y="1130864"/>
              <a:ext cx="398329" cy="43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43" fill="norm" stroke="1" extrusionOk="0">
                  <a:moveTo>
                    <a:pt x="9507" y="3890"/>
                  </a:moveTo>
                  <a:cubicBezTo>
                    <a:pt x="9507" y="2947"/>
                    <a:pt x="9507" y="2003"/>
                    <a:pt x="9336" y="1322"/>
                  </a:cubicBezTo>
                  <a:cubicBezTo>
                    <a:pt x="9164" y="640"/>
                    <a:pt x="8821" y="221"/>
                    <a:pt x="8364" y="63"/>
                  </a:cubicBezTo>
                  <a:cubicBezTo>
                    <a:pt x="7907" y="-94"/>
                    <a:pt x="7336" y="11"/>
                    <a:pt x="6650" y="745"/>
                  </a:cubicBezTo>
                  <a:cubicBezTo>
                    <a:pt x="5964" y="1479"/>
                    <a:pt x="5164" y="2842"/>
                    <a:pt x="4650" y="5306"/>
                  </a:cubicBezTo>
                  <a:cubicBezTo>
                    <a:pt x="4136" y="7770"/>
                    <a:pt x="3907" y="11335"/>
                    <a:pt x="3850" y="13747"/>
                  </a:cubicBezTo>
                  <a:cubicBezTo>
                    <a:pt x="3793" y="16158"/>
                    <a:pt x="3907" y="17417"/>
                    <a:pt x="4021" y="18518"/>
                  </a:cubicBezTo>
                  <a:cubicBezTo>
                    <a:pt x="4136" y="19619"/>
                    <a:pt x="4250" y="20562"/>
                    <a:pt x="4021" y="21034"/>
                  </a:cubicBezTo>
                  <a:cubicBezTo>
                    <a:pt x="3793" y="21506"/>
                    <a:pt x="3221" y="21506"/>
                    <a:pt x="2707" y="21349"/>
                  </a:cubicBezTo>
                  <a:cubicBezTo>
                    <a:pt x="2193" y="21191"/>
                    <a:pt x="1736" y="20877"/>
                    <a:pt x="1221" y="20457"/>
                  </a:cubicBezTo>
                  <a:cubicBezTo>
                    <a:pt x="707" y="20038"/>
                    <a:pt x="136" y="19514"/>
                    <a:pt x="21" y="19042"/>
                  </a:cubicBezTo>
                  <a:cubicBezTo>
                    <a:pt x="-93" y="18570"/>
                    <a:pt x="250" y="18151"/>
                    <a:pt x="1107" y="17784"/>
                  </a:cubicBezTo>
                  <a:cubicBezTo>
                    <a:pt x="1964" y="17417"/>
                    <a:pt x="3336" y="17102"/>
                    <a:pt x="4593" y="16840"/>
                  </a:cubicBezTo>
                  <a:cubicBezTo>
                    <a:pt x="5850" y="16578"/>
                    <a:pt x="6993" y="16368"/>
                    <a:pt x="7850" y="16158"/>
                  </a:cubicBezTo>
                  <a:cubicBezTo>
                    <a:pt x="8707" y="15949"/>
                    <a:pt x="9278" y="15739"/>
                    <a:pt x="9278" y="15477"/>
                  </a:cubicBezTo>
                  <a:cubicBezTo>
                    <a:pt x="9278" y="15215"/>
                    <a:pt x="8707" y="14900"/>
                    <a:pt x="8193" y="14900"/>
                  </a:cubicBezTo>
                  <a:cubicBezTo>
                    <a:pt x="7678" y="14900"/>
                    <a:pt x="7221" y="15215"/>
                    <a:pt x="6821" y="15582"/>
                  </a:cubicBezTo>
                  <a:cubicBezTo>
                    <a:pt x="6421" y="15949"/>
                    <a:pt x="6078" y="16368"/>
                    <a:pt x="5907" y="16892"/>
                  </a:cubicBezTo>
                  <a:cubicBezTo>
                    <a:pt x="5736" y="17417"/>
                    <a:pt x="5736" y="18046"/>
                    <a:pt x="6021" y="18465"/>
                  </a:cubicBezTo>
                  <a:cubicBezTo>
                    <a:pt x="6307" y="18885"/>
                    <a:pt x="6878" y="19094"/>
                    <a:pt x="7450" y="19199"/>
                  </a:cubicBezTo>
                  <a:cubicBezTo>
                    <a:pt x="8021" y="19304"/>
                    <a:pt x="8593" y="19304"/>
                    <a:pt x="9107" y="19147"/>
                  </a:cubicBezTo>
                  <a:cubicBezTo>
                    <a:pt x="9621" y="18989"/>
                    <a:pt x="10078" y="18675"/>
                    <a:pt x="10421" y="18256"/>
                  </a:cubicBezTo>
                  <a:cubicBezTo>
                    <a:pt x="10764" y="17836"/>
                    <a:pt x="10993" y="17312"/>
                    <a:pt x="11107" y="16788"/>
                  </a:cubicBezTo>
                  <a:cubicBezTo>
                    <a:pt x="11221" y="16263"/>
                    <a:pt x="11221" y="15739"/>
                    <a:pt x="10936" y="15110"/>
                  </a:cubicBezTo>
                  <a:cubicBezTo>
                    <a:pt x="10650" y="14481"/>
                    <a:pt x="10078" y="13747"/>
                    <a:pt x="10078" y="13380"/>
                  </a:cubicBezTo>
                  <a:cubicBezTo>
                    <a:pt x="10078" y="13013"/>
                    <a:pt x="10650" y="13013"/>
                    <a:pt x="11450" y="13327"/>
                  </a:cubicBezTo>
                  <a:cubicBezTo>
                    <a:pt x="12250" y="13642"/>
                    <a:pt x="13278" y="14271"/>
                    <a:pt x="14136" y="15162"/>
                  </a:cubicBezTo>
                  <a:cubicBezTo>
                    <a:pt x="14993" y="16054"/>
                    <a:pt x="15678" y="17207"/>
                    <a:pt x="15964" y="18151"/>
                  </a:cubicBezTo>
                  <a:cubicBezTo>
                    <a:pt x="16250" y="19094"/>
                    <a:pt x="16136" y="19828"/>
                    <a:pt x="15793" y="20300"/>
                  </a:cubicBezTo>
                  <a:cubicBezTo>
                    <a:pt x="15450" y="20772"/>
                    <a:pt x="14878" y="20982"/>
                    <a:pt x="14536" y="20720"/>
                  </a:cubicBezTo>
                  <a:cubicBezTo>
                    <a:pt x="14193" y="20457"/>
                    <a:pt x="14078" y="19723"/>
                    <a:pt x="14650" y="18518"/>
                  </a:cubicBezTo>
                  <a:cubicBezTo>
                    <a:pt x="15221" y="17312"/>
                    <a:pt x="16478" y="15634"/>
                    <a:pt x="17736" y="14533"/>
                  </a:cubicBezTo>
                  <a:cubicBezTo>
                    <a:pt x="18993" y="13432"/>
                    <a:pt x="20250" y="12908"/>
                    <a:pt x="21507" y="12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9096695" y="1370056"/>
              <a:ext cx="499961" cy="38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19" fill="norm" stroke="1" extrusionOk="0">
                  <a:moveTo>
                    <a:pt x="5023" y="4521"/>
                  </a:moveTo>
                  <a:cubicBezTo>
                    <a:pt x="5114" y="3928"/>
                    <a:pt x="5205" y="3334"/>
                    <a:pt x="5069" y="2504"/>
                  </a:cubicBezTo>
                  <a:cubicBezTo>
                    <a:pt x="4933" y="1673"/>
                    <a:pt x="4570" y="605"/>
                    <a:pt x="4116" y="189"/>
                  </a:cubicBezTo>
                  <a:cubicBezTo>
                    <a:pt x="3662" y="-226"/>
                    <a:pt x="3117" y="11"/>
                    <a:pt x="2437" y="1198"/>
                  </a:cubicBezTo>
                  <a:cubicBezTo>
                    <a:pt x="1756" y="2385"/>
                    <a:pt x="939" y="4521"/>
                    <a:pt x="486" y="5945"/>
                  </a:cubicBezTo>
                  <a:cubicBezTo>
                    <a:pt x="32" y="7370"/>
                    <a:pt x="-59" y="8082"/>
                    <a:pt x="32" y="8675"/>
                  </a:cubicBezTo>
                  <a:cubicBezTo>
                    <a:pt x="123" y="9269"/>
                    <a:pt x="395" y="9743"/>
                    <a:pt x="758" y="9803"/>
                  </a:cubicBezTo>
                  <a:cubicBezTo>
                    <a:pt x="1121" y="9862"/>
                    <a:pt x="1575" y="9506"/>
                    <a:pt x="2119" y="8616"/>
                  </a:cubicBezTo>
                  <a:cubicBezTo>
                    <a:pt x="2664" y="7726"/>
                    <a:pt x="3299" y="6301"/>
                    <a:pt x="3753" y="5352"/>
                  </a:cubicBezTo>
                  <a:cubicBezTo>
                    <a:pt x="4207" y="4403"/>
                    <a:pt x="4479" y="3928"/>
                    <a:pt x="4615" y="3987"/>
                  </a:cubicBezTo>
                  <a:cubicBezTo>
                    <a:pt x="4751" y="4047"/>
                    <a:pt x="4751" y="4640"/>
                    <a:pt x="4796" y="5233"/>
                  </a:cubicBezTo>
                  <a:cubicBezTo>
                    <a:pt x="4842" y="5827"/>
                    <a:pt x="4933" y="6420"/>
                    <a:pt x="5296" y="7073"/>
                  </a:cubicBezTo>
                  <a:cubicBezTo>
                    <a:pt x="5659" y="7726"/>
                    <a:pt x="6294" y="8438"/>
                    <a:pt x="6793" y="8616"/>
                  </a:cubicBezTo>
                  <a:cubicBezTo>
                    <a:pt x="7292" y="8794"/>
                    <a:pt x="7655" y="8438"/>
                    <a:pt x="8018" y="8022"/>
                  </a:cubicBezTo>
                  <a:cubicBezTo>
                    <a:pt x="8381" y="7607"/>
                    <a:pt x="8744" y="7132"/>
                    <a:pt x="8971" y="6598"/>
                  </a:cubicBezTo>
                  <a:cubicBezTo>
                    <a:pt x="9198" y="6064"/>
                    <a:pt x="9289" y="5471"/>
                    <a:pt x="9198" y="5411"/>
                  </a:cubicBezTo>
                  <a:cubicBezTo>
                    <a:pt x="9107" y="5352"/>
                    <a:pt x="8835" y="5827"/>
                    <a:pt x="8608" y="6420"/>
                  </a:cubicBezTo>
                  <a:cubicBezTo>
                    <a:pt x="8381" y="7014"/>
                    <a:pt x="8200" y="7726"/>
                    <a:pt x="8109" y="8378"/>
                  </a:cubicBezTo>
                  <a:cubicBezTo>
                    <a:pt x="8018" y="9031"/>
                    <a:pt x="8018" y="9625"/>
                    <a:pt x="8154" y="9447"/>
                  </a:cubicBezTo>
                  <a:cubicBezTo>
                    <a:pt x="8291" y="9269"/>
                    <a:pt x="8563" y="8319"/>
                    <a:pt x="9017" y="7132"/>
                  </a:cubicBezTo>
                  <a:cubicBezTo>
                    <a:pt x="9470" y="5945"/>
                    <a:pt x="10106" y="4521"/>
                    <a:pt x="10605" y="3631"/>
                  </a:cubicBezTo>
                  <a:cubicBezTo>
                    <a:pt x="11104" y="2741"/>
                    <a:pt x="11467" y="2385"/>
                    <a:pt x="11830" y="2385"/>
                  </a:cubicBezTo>
                  <a:cubicBezTo>
                    <a:pt x="12193" y="2385"/>
                    <a:pt x="12556" y="2741"/>
                    <a:pt x="12783" y="3512"/>
                  </a:cubicBezTo>
                  <a:cubicBezTo>
                    <a:pt x="13010" y="4284"/>
                    <a:pt x="13101" y="5471"/>
                    <a:pt x="13146" y="6361"/>
                  </a:cubicBezTo>
                  <a:cubicBezTo>
                    <a:pt x="13191" y="7251"/>
                    <a:pt x="13191" y="7844"/>
                    <a:pt x="13418" y="8200"/>
                  </a:cubicBezTo>
                  <a:cubicBezTo>
                    <a:pt x="13645" y="8556"/>
                    <a:pt x="14099" y="8675"/>
                    <a:pt x="14462" y="8378"/>
                  </a:cubicBezTo>
                  <a:cubicBezTo>
                    <a:pt x="14825" y="8082"/>
                    <a:pt x="15097" y="7370"/>
                    <a:pt x="15370" y="6717"/>
                  </a:cubicBezTo>
                  <a:cubicBezTo>
                    <a:pt x="15642" y="6064"/>
                    <a:pt x="15914" y="5471"/>
                    <a:pt x="16232" y="4937"/>
                  </a:cubicBezTo>
                  <a:cubicBezTo>
                    <a:pt x="16549" y="4403"/>
                    <a:pt x="16912" y="3928"/>
                    <a:pt x="17094" y="3987"/>
                  </a:cubicBezTo>
                  <a:cubicBezTo>
                    <a:pt x="17275" y="4047"/>
                    <a:pt x="17275" y="4640"/>
                    <a:pt x="17275" y="5233"/>
                  </a:cubicBezTo>
                  <a:cubicBezTo>
                    <a:pt x="17275" y="5827"/>
                    <a:pt x="17275" y="6420"/>
                    <a:pt x="17366" y="7014"/>
                  </a:cubicBezTo>
                  <a:cubicBezTo>
                    <a:pt x="17457" y="7607"/>
                    <a:pt x="17638" y="8200"/>
                    <a:pt x="17956" y="8438"/>
                  </a:cubicBezTo>
                  <a:cubicBezTo>
                    <a:pt x="18274" y="8675"/>
                    <a:pt x="18728" y="8556"/>
                    <a:pt x="19227" y="8141"/>
                  </a:cubicBezTo>
                  <a:cubicBezTo>
                    <a:pt x="19726" y="7726"/>
                    <a:pt x="20270" y="7014"/>
                    <a:pt x="20588" y="6361"/>
                  </a:cubicBezTo>
                  <a:cubicBezTo>
                    <a:pt x="20906" y="5708"/>
                    <a:pt x="20996" y="5115"/>
                    <a:pt x="21042" y="5174"/>
                  </a:cubicBezTo>
                  <a:cubicBezTo>
                    <a:pt x="21087" y="5233"/>
                    <a:pt x="21087" y="5945"/>
                    <a:pt x="21133" y="8260"/>
                  </a:cubicBezTo>
                  <a:cubicBezTo>
                    <a:pt x="21178" y="10574"/>
                    <a:pt x="21269" y="14490"/>
                    <a:pt x="21359" y="16745"/>
                  </a:cubicBezTo>
                  <a:cubicBezTo>
                    <a:pt x="21450" y="19000"/>
                    <a:pt x="21541" y="19594"/>
                    <a:pt x="21133" y="20187"/>
                  </a:cubicBezTo>
                  <a:cubicBezTo>
                    <a:pt x="20724" y="20781"/>
                    <a:pt x="19817" y="21374"/>
                    <a:pt x="19000" y="21315"/>
                  </a:cubicBezTo>
                  <a:cubicBezTo>
                    <a:pt x="18183" y="21255"/>
                    <a:pt x="17457" y="20543"/>
                    <a:pt x="16731" y="19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0223500" y="1336396"/>
              <a:ext cx="1968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4670"/>
                    <a:pt x="7897" y="9341"/>
                    <a:pt x="11497" y="12941"/>
                  </a:cubicBezTo>
                  <a:cubicBezTo>
                    <a:pt x="15097" y="16541"/>
                    <a:pt x="18348" y="190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0237901" y="1305009"/>
              <a:ext cx="214200" cy="30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25" fill="norm" stroke="1" extrusionOk="0">
                  <a:moveTo>
                    <a:pt x="21430" y="421"/>
                  </a:moveTo>
                  <a:cubicBezTo>
                    <a:pt x="20371" y="123"/>
                    <a:pt x="19312" y="-175"/>
                    <a:pt x="18254" y="123"/>
                  </a:cubicBezTo>
                  <a:cubicBezTo>
                    <a:pt x="17195" y="421"/>
                    <a:pt x="16136" y="1315"/>
                    <a:pt x="13489" y="3922"/>
                  </a:cubicBezTo>
                  <a:cubicBezTo>
                    <a:pt x="10842" y="6528"/>
                    <a:pt x="6606" y="10848"/>
                    <a:pt x="3959" y="13753"/>
                  </a:cubicBezTo>
                  <a:cubicBezTo>
                    <a:pt x="1312" y="16658"/>
                    <a:pt x="254" y="18148"/>
                    <a:pt x="42" y="19191"/>
                  </a:cubicBezTo>
                  <a:cubicBezTo>
                    <a:pt x="-170" y="20233"/>
                    <a:pt x="465" y="20829"/>
                    <a:pt x="1101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0837806" y="1335188"/>
              <a:ext cx="103245" cy="25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1" h="21523" fill="norm" stroke="1" extrusionOk="0">
                  <a:moveTo>
                    <a:pt x="12784" y="15632"/>
                  </a:moveTo>
                  <a:cubicBezTo>
                    <a:pt x="9461" y="13668"/>
                    <a:pt x="6138" y="11705"/>
                    <a:pt x="5930" y="9206"/>
                  </a:cubicBezTo>
                  <a:cubicBezTo>
                    <a:pt x="5723" y="6706"/>
                    <a:pt x="8630" y="3672"/>
                    <a:pt x="11123" y="1976"/>
                  </a:cubicBezTo>
                  <a:cubicBezTo>
                    <a:pt x="13615" y="280"/>
                    <a:pt x="15692" y="-77"/>
                    <a:pt x="17561" y="12"/>
                  </a:cubicBezTo>
                  <a:cubicBezTo>
                    <a:pt x="19430" y="102"/>
                    <a:pt x="21092" y="637"/>
                    <a:pt x="19430" y="2779"/>
                  </a:cubicBezTo>
                  <a:cubicBezTo>
                    <a:pt x="17769" y="4921"/>
                    <a:pt x="12784" y="8670"/>
                    <a:pt x="9046" y="10991"/>
                  </a:cubicBezTo>
                  <a:cubicBezTo>
                    <a:pt x="5307" y="13311"/>
                    <a:pt x="2815" y="14204"/>
                    <a:pt x="1361" y="15097"/>
                  </a:cubicBezTo>
                  <a:cubicBezTo>
                    <a:pt x="-93" y="15989"/>
                    <a:pt x="-508" y="16882"/>
                    <a:pt x="738" y="17506"/>
                  </a:cubicBezTo>
                  <a:cubicBezTo>
                    <a:pt x="1984" y="18131"/>
                    <a:pt x="4892" y="18488"/>
                    <a:pt x="8423" y="19113"/>
                  </a:cubicBezTo>
                  <a:cubicBezTo>
                    <a:pt x="11954" y="19738"/>
                    <a:pt x="16107" y="20630"/>
                    <a:pt x="20261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1207750" y="1310996"/>
              <a:ext cx="1206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1315700" y="1380846"/>
              <a:ext cx="762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600"/>
                    <a:pt x="9600" y="7200"/>
                    <a:pt x="6000" y="10800"/>
                  </a:cubicBezTo>
                  <a:cubicBezTo>
                    <a:pt x="2400" y="14400"/>
                    <a:pt x="1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600200" y="2708939"/>
              <a:ext cx="298450" cy="60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18383" y="640"/>
                  </a:moveTo>
                  <a:cubicBezTo>
                    <a:pt x="17923" y="341"/>
                    <a:pt x="17464" y="42"/>
                    <a:pt x="15932" y="4"/>
                  </a:cubicBezTo>
                  <a:cubicBezTo>
                    <a:pt x="14400" y="-33"/>
                    <a:pt x="11796" y="191"/>
                    <a:pt x="9728" y="453"/>
                  </a:cubicBezTo>
                  <a:cubicBezTo>
                    <a:pt x="7660" y="714"/>
                    <a:pt x="6128" y="1013"/>
                    <a:pt x="4979" y="1948"/>
                  </a:cubicBezTo>
                  <a:cubicBezTo>
                    <a:pt x="3830" y="2882"/>
                    <a:pt x="3064" y="4451"/>
                    <a:pt x="2604" y="6096"/>
                  </a:cubicBezTo>
                  <a:cubicBezTo>
                    <a:pt x="2145" y="7740"/>
                    <a:pt x="1991" y="9459"/>
                    <a:pt x="1609" y="11440"/>
                  </a:cubicBezTo>
                  <a:cubicBezTo>
                    <a:pt x="1226" y="13420"/>
                    <a:pt x="613" y="15663"/>
                    <a:pt x="306" y="17157"/>
                  </a:cubicBezTo>
                  <a:cubicBezTo>
                    <a:pt x="0" y="18652"/>
                    <a:pt x="0" y="19400"/>
                    <a:pt x="0" y="19960"/>
                  </a:cubicBezTo>
                  <a:cubicBezTo>
                    <a:pt x="0" y="20521"/>
                    <a:pt x="0" y="20894"/>
                    <a:pt x="383" y="21156"/>
                  </a:cubicBezTo>
                  <a:cubicBezTo>
                    <a:pt x="766" y="21418"/>
                    <a:pt x="1532" y="21567"/>
                    <a:pt x="3983" y="21418"/>
                  </a:cubicBezTo>
                  <a:cubicBezTo>
                    <a:pt x="6434" y="21268"/>
                    <a:pt x="10570" y="20820"/>
                    <a:pt x="13787" y="20184"/>
                  </a:cubicBezTo>
                  <a:cubicBezTo>
                    <a:pt x="17004" y="19549"/>
                    <a:pt x="19302" y="18727"/>
                    <a:pt x="21600" y="17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682750" y="3000096"/>
              <a:ext cx="209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8000"/>
                    <a:pt x="3927" y="14400"/>
                    <a:pt x="7527" y="10800"/>
                  </a:cubicBezTo>
                  <a:cubicBezTo>
                    <a:pt x="11127" y="7200"/>
                    <a:pt x="1636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2249346" y="2624092"/>
              <a:ext cx="265254" cy="78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60" fill="norm" stroke="1" extrusionOk="0">
                  <a:moveTo>
                    <a:pt x="18912" y="1249"/>
                  </a:moveTo>
                  <a:cubicBezTo>
                    <a:pt x="18912" y="845"/>
                    <a:pt x="18912" y="441"/>
                    <a:pt x="18312" y="210"/>
                  </a:cubicBezTo>
                  <a:cubicBezTo>
                    <a:pt x="17712" y="-21"/>
                    <a:pt x="16512" y="-79"/>
                    <a:pt x="14540" y="123"/>
                  </a:cubicBezTo>
                  <a:cubicBezTo>
                    <a:pt x="12569" y="325"/>
                    <a:pt x="9826" y="787"/>
                    <a:pt x="7597" y="1538"/>
                  </a:cubicBezTo>
                  <a:cubicBezTo>
                    <a:pt x="5369" y="2289"/>
                    <a:pt x="3654" y="3328"/>
                    <a:pt x="2797" y="4628"/>
                  </a:cubicBezTo>
                  <a:cubicBezTo>
                    <a:pt x="1940" y="5927"/>
                    <a:pt x="1940" y="7487"/>
                    <a:pt x="2112" y="9335"/>
                  </a:cubicBezTo>
                  <a:cubicBezTo>
                    <a:pt x="2283" y="11183"/>
                    <a:pt x="2626" y="13320"/>
                    <a:pt x="2283" y="15139"/>
                  </a:cubicBezTo>
                  <a:cubicBezTo>
                    <a:pt x="1940" y="16958"/>
                    <a:pt x="912" y="18460"/>
                    <a:pt x="397" y="19471"/>
                  </a:cubicBezTo>
                  <a:cubicBezTo>
                    <a:pt x="-117" y="20481"/>
                    <a:pt x="-117" y="21001"/>
                    <a:pt x="312" y="21261"/>
                  </a:cubicBezTo>
                  <a:cubicBezTo>
                    <a:pt x="740" y="21521"/>
                    <a:pt x="1597" y="21521"/>
                    <a:pt x="4083" y="21290"/>
                  </a:cubicBezTo>
                  <a:cubicBezTo>
                    <a:pt x="6569" y="21059"/>
                    <a:pt x="10683" y="20597"/>
                    <a:pt x="13854" y="20250"/>
                  </a:cubicBezTo>
                  <a:cubicBezTo>
                    <a:pt x="17026" y="19904"/>
                    <a:pt x="19254" y="19673"/>
                    <a:pt x="21483" y="19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792268" y="2733396"/>
              <a:ext cx="427182" cy="484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98" fill="norm" stroke="1" extrusionOk="0">
                  <a:moveTo>
                    <a:pt x="16367" y="0"/>
                  </a:moveTo>
                  <a:cubicBezTo>
                    <a:pt x="14558" y="1503"/>
                    <a:pt x="12749" y="3005"/>
                    <a:pt x="10674" y="4414"/>
                  </a:cubicBezTo>
                  <a:cubicBezTo>
                    <a:pt x="8599" y="5823"/>
                    <a:pt x="6258" y="7137"/>
                    <a:pt x="4715" y="8077"/>
                  </a:cubicBezTo>
                  <a:cubicBezTo>
                    <a:pt x="3173" y="9016"/>
                    <a:pt x="2428" y="9579"/>
                    <a:pt x="2002" y="10096"/>
                  </a:cubicBezTo>
                  <a:cubicBezTo>
                    <a:pt x="1576" y="10612"/>
                    <a:pt x="1470" y="11082"/>
                    <a:pt x="1683" y="11410"/>
                  </a:cubicBezTo>
                  <a:cubicBezTo>
                    <a:pt x="1896" y="11739"/>
                    <a:pt x="2428" y="11927"/>
                    <a:pt x="3811" y="12209"/>
                  </a:cubicBezTo>
                  <a:cubicBezTo>
                    <a:pt x="5194" y="12490"/>
                    <a:pt x="7429" y="12866"/>
                    <a:pt x="8972" y="13195"/>
                  </a:cubicBezTo>
                  <a:cubicBezTo>
                    <a:pt x="10514" y="13523"/>
                    <a:pt x="11366" y="13805"/>
                    <a:pt x="11632" y="14181"/>
                  </a:cubicBezTo>
                  <a:cubicBezTo>
                    <a:pt x="11898" y="14557"/>
                    <a:pt x="11578" y="15026"/>
                    <a:pt x="10036" y="15871"/>
                  </a:cubicBezTo>
                  <a:cubicBezTo>
                    <a:pt x="8493" y="16717"/>
                    <a:pt x="5726" y="17937"/>
                    <a:pt x="3971" y="18689"/>
                  </a:cubicBezTo>
                  <a:cubicBezTo>
                    <a:pt x="2215" y="19440"/>
                    <a:pt x="1470" y="19722"/>
                    <a:pt x="885" y="20097"/>
                  </a:cubicBezTo>
                  <a:cubicBezTo>
                    <a:pt x="300" y="20473"/>
                    <a:pt x="-126" y="20943"/>
                    <a:pt x="34" y="21224"/>
                  </a:cubicBezTo>
                  <a:cubicBezTo>
                    <a:pt x="193" y="21506"/>
                    <a:pt x="938" y="21600"/>
                    <a:pt x="2960" y="21365"/>
                  </a:cubicBezTo>
                  <a:cubicBezTo>
                    <a:pt x="4981" y="21130"/>
                    <a:pt x="8280" y="20567"/>
                    <a:pt x="11312" y="20238"/>
                  </a:cubicBezTo>
                  <a:cubicBezTo>
                    <a:pt x="14345" y="19910"/>
                    <a:pt x="17111" y="19816"/>
                    <a:pt x="18761" y="19910"/>
                  </a:cubicBezTo>
                  <a:cubicBezTo>
                    <a:pt x="20410" y="20003"/>
                    <a:pt x="20942" y="20285"/>
                    <a:pt x="21474" y="20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2908300" y="3476346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2893397" y="3336646"/>
              <a:ext cx="7454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600" fill="norm" stroke="1" extrusionOk="0">
                  <a:moveTo>
                    <a:pt x="7613" y="11270"/>
                  </a:moveTo>
                  <a:cubicBezTo>
                    <a:pt x="4694" y="9391"/>
                    <a:pt x="1775" y="7513"/>
                    <a:pt x="608" y="8922"/>
                  </a:cubicBezTo>
                  <a:cubicBezTo>
                    <a:pt x="-560" y="10330"/>
                    <a:pt x="24" y="15026"/>
                    <a:pt x="1775" y="17843"/>
                  </a:cubicBezTo>
                  <a:cubicBezTo>
                    <a:pt x="3526" y="20661"/>
                    <a:pt x="6445" y="21600"/>
                    <a:pt x="9656" y="21600"/>
                  </a:cubicBezTo>
                  <a:cubicBezTo>
                    <a:pt x="12867" y="21600"/>
                    <a:pt x="16370" y="20661"/>
                    <a:pt x="18413" y="17843"/>
                  </a:cubicBezTo>
                  <a:cubicBezTo>
                    <a:pt x="20456" y="15026"/>
                    <a:pt x="21040" y="10330"/>
                    <a:pt x="20164" y="6574"/>
                  </a:cubicBezTo>
                  <a:cubicBezTo>
                    <a:pt x="19289" y="2817"/>
                    <a:pt x="16954" y="0"/>
                    <a:pt x="14326" y="0"/>
                  </a:cubicBezTo>
                  <a:cubicBezTo>
                    <a:pt x="11699" y="0"/>
                    <a:pt x="8781" y="2817"/>
                    <a:pt x="7905" y="6574"/>
                  </a:cubicBezTo>
                  <a:cubicBezTo>
                    <a:pt x="7029" y="10330"/>
                    <a:pt x="8197" y="15026"/>
                    <a:pt x="9364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997199" y="3501746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3009900" y="3571596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3206750" y="3450946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2914650" y="2558684"/>
              <a:ext cx="133350" cy="16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7165"/>
                  </a:moveTo>
                  <a:cubicBezTo>
                    <a:pt x="0" y="10811"/>
                    <a:pt x="0" y="14458"/>
                    <a:pt x="171" y="17123"/>
                  </a:cubicBezTo>
                  <a:cubicBezTo>
                    <a:pt x="343" y="19788"/>
                    <a:pt x="686" y="21471"/>
                    <a:pt x="857" y="21190"/>
                  </a:cubicBezTo>
                  <a:cubicBezTo>
                    <a:pt x="1029" y="20910"/>
                    <a:pt x="1029" y="18666"/>
                    <a:pt x="1200" y="15300"/>
                  </a:cubicBezTo>
                  <a:cubicBezTo>
                    <a:pt x="1371" y="11933"/>
                    <a:pt x="1714" y="7445"/>
                    <a:pt x="2229" y="4500"/>
                  </a:cubicBezTo>
                  <a:cubicBezTo>
                    <a:pt x="2743" y="1554"/>
                    <a:pt x="3429" y="152"/>
                    <a:pt x="5657" y="11"/>
                  </a:cubicBezTo>
                  <a:cubicBezTo>
                    <a:pt x="7886" y="-129"/>
                    <a:pt x="11657" y="993"/>
                    <a:pt x="14571" y="4640"/>
                  </a:cubicBezTo>
                  <a:cubicBezTo>
                    <a:pt x="17486" y="8287"/>
                    <a:pt x="19543" y="14458"/>
                    <a:pt x="21600" y="20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3464655" y="2755535"/>
              <a:ext cx="319945" cy="35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41" fill="norm" stroke="1" extrusionOk="0">
                  <a:moveTo>
                    <a:pt x="164" y="1364"/>
                  </a:moveTo>
                  <a:cubicBezTo>
                    <a:pt x="22" y="717"/>
                    <a:pt x="-120" y="70"/>
                    <a:pt x="164" y="6"/>
                  </a:cubicBezTo>
                  <a:cubicBezTo>
                    <a:pt x="448" y="-59"/>
                    <a:pt x="1159" y="458"/>
                    <a:pt x="3148" y="2334"/>
                  </a:cubicBezTo>
                  <a:cubicBezTo>
                    <a:pt x="5138" y="4209"/>
                    <a:pt x="8406" y="7443"/>
                    <a:pt x="11675" y="10870"/>
                  </a:cubicBezTo>
                  <a:cubicBezTo>
                    <a:pt x="14943" y="14298"/>
                    <a:pt x="18212" y="17919"/>
                    <a:pt x="2148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3518412" y="2731668"/>
              <a:ext cx="253489" cy="45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35" fill="norm" stroke="1" extrusionOk="0">
                  <a:moveTo>
                    <a:pt x="21378" y="82"/>
                  </a:moveTo>
                  <a:cubicBezTo>
                    <a:pt x="20128" y="-18"/>
                    <a:pt x="18879" y="-118"/>
                    <a:pt x="17540" y="382"/>
                  </a:cubicBezTo>
                  <a:cubicBezTo>
                    <a:pt x="16201" y="882"/>
                    <a:pt x="14773" y="1982"/>
                    <a:pt x="12720" y="4182"/>
                  </a:cubicBezTo>
                  <a:cubicBezTo>
                    <a:pt x="10667" y="6382"/>
                    <a:pt x="7990" y="9682"/>
                    <a:pt x="5847" y="12532"/>
                  </a:cubicBezTo>
                  <a:cubicBezTo>
                    <a:pt x="3705" y="15382"/>
                    <a:pt x="2099" y="17782"/>
                    <a:pt x="1117" y="19282"/>
                  </a:cubicBezTo>
                  <a:cubicBezTo>
                    <a:pt x="135" y="20782"/>
                    <a:pt x="-222" y="21382"/>
                    <a:pt x="135" y="21432"/>
                  </a:cubicBezTo>
                  <a:cubicBezTo>
                    <a:pt x="492" y="21482"/>
                    <a:pt x="1563" y="20982"/>
                    <a:pt x="2634" y="20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3908143" y="3082646"/>
              <a:ext cx="980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67"/>
                    <a:pt x="2735" y="11733"/>
                    <a:pt x="575" y="15333"/>
                  </a:cubicBezTo>
                  <a:cubicBezTo>
                    <a:pt x="-1585" y="18933"/>
                    <a:pt x="2735" y="2026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3884083" y="2956071"/>
              <a:ext cx="78290" cy="4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0708" fill="norm" stroke="1" extrusionOk="0">
                  <a:moveTo>
                    <a:pt x="5684" y="12743"/>
                  </a:moveTo>
                  <a:cubicBezTo>
                    <a:pt x="2842" y="12743"/>
                    <a:pt x="0" y="12743"/>
                    <a:pt x="0" y="14363"/>
                  </a:cubicBezTo>
                  <a:cubicBezTo>
                    <a:pt x="0" y="15983"/>
                    <a:pt x="2842" y="19223"/>
                    <a:pt x="6537" y="20303"/>
                  </a:cubicBezTo>
                  <a:cubicBezTo>
                    <a:pt x="10232" y="21383"/>
                    <a:pt x="14779" y="20303"/>
                    <a:pt x="17621" y="17063"/>
                  </a:cubicBezTo>
                  <a:cubicBezTo>
                    <a:pt x="20463" y="13823"/>
                    <a:pt x="21600" y="8423"/>
                    <a:pt x="20747" y="5183"/>
                  </a:cubicBezTo>
                  <a:cubicBezTo>
                    <a:pt x="19895" y="1943"/>
                    <a:pt x="17053" y="863"/>
                    <a:pt x="14211" y="323"/>
                  </a:cubicBezTo>
                  <a:cubicBezTo>
                    <a:pt x="11368" y="-217"/>
                    <a:pt x="8526" y="-217"/>
                    <a:pt x="7105" y="1403"/>
                  </a:cubicBezTo>
                  <a:cubicBezTo>
                    <a:pt x="5684" y="3023"/>
                    <a:pt x="5684" y="6263"/>
                    <a:pt x="5684" y="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4133850" y="2550947"/>
              <a:ext cx="221158" cy="753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51" fill="norm" stroke="1" extrusionOk="0">
                  <a:moveTo>
                    <a:pt x="0" y="2129"/>
                  </a:moveTo>
                  <a:cubicBezTo>
                    <a:pt x="3057" y="1706"/>
                    <a:pt x="6113" y="1282"/>
                    <a:pt x="8966" y="980"/>
                  </a:cubicBezTo>
                  <a:cubicBezTo>
                    <a:pt x="11819" y="677"/>
                    <a:pt x="14468" y="496"/>
                    <a:pt x="16608" y="314"/>
                  </a:cubicBezTo>
                  <a:cubicBezTo>
                    <a:pt x="18747" y="133"/>
                    <a:pt x="20377" y="-49"/>
                    <a:pt x="20989" y="12"/>
                  </a:cubicBezTo>
                  <a:cubicBezTo>
                    <a:pt x="21600" y="72"/>
                    <a:pt x="21192" y="375"/>
                    <a:pt x="20581" y="1615"/>
                  </a:cubicBezTo>
                  <a:cubicBezTo>
                    <a:pt x="19970" y="2855"/>
                    <a:pt x="19155" y="5033"/>
                    <a:pt x="18543" y="7121"/>
                  </a:cubicBezTo>
                  <a:cubicBezTo>
                    <a:pt x="17932" y="9208"/>
                    <a:pt x="17525" y="11205"/>
                    <a:pt x="17219" y="13171"/>
                  </a:cubicBezTo>
                  <a:cubicBezTo>
                    <a:pt x="16913" y="15138"/>
                    <a:pt x="16709" y="17074"/>
                    <a:pt x="16811" y="18193"/>
                  </a:cubicBezTo>
                  <a:cubicBezTo>
                    <a:pt x="16913" y="19312"/>
                    <a:pt x="17321" y="19615"/>
                    <a:pt x="18136" y="19948"/>
                  </a:cubicBezTo>
                  <a:cubicBezTo>
                    <a:pt x="18951" y="20280"/>
                    <a:pt x="20174" y="20643"/>
                    <a:pt x="20072" y="20885"/>
                  </a:cubicBezTo>
                  <a:cubicBezTo>
                    <a:pt x="19970" y="21127"/>
                    <a:pt x="18543" y="21248"/>
                    <a:pt x="15385" y="21339"/>
                  </a:cubicBezTo>
                  <a:cubicBezTo>
                    <a:pt x="12226" y="21430"/>
                    <a:pt x="7336" y="21490"/>
                    <a:pt x="2445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4857750" y="2974696"/>
              <a:ext cx="2413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4813300" y="3088996"/>
              <a:ext cx="3556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800"/>
                    <a:pt x="7200" y="18000"/>
                    <a:pt x="10800" y="14400"/>
                  </a:cubicBezTo>
                  <a:cubicBezTo>
                    <a:pt x="14400" y="10800"/>
                    <a:pt x="180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5714746" y="2746096"/>
              <a:ext cx="438405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21509" y="0"/>
                  </a:moveTo>
                  <a:cubicBezTo>
                    <a:pt x="19017" y="1108"/>
                    <a:pt x="16524" y="2215"/>
                    <a:pt x="14447" y="3138"/>
                  </a:cubicBezTo>
                  <a:cubicBezTo>
                    <a:pt x="12371" y="4062"/>
                    <a:pt x="10709" y="4800"/>
                    <a:pt x="9671" y="5308"/>
                  </a:cubicBezTo>
                  <a:cubicBezTo>
                    <a:pt x="8632" y="5815"/>
                    <a:pt x="8217" y="6092"/>
                    <a:pt x="7905" y="6508"/>
                  </a:cubicBezTo>
                  <a:cubicBezTo>
                    <a:pt x="7594" y="6923"/>
                    <a:pt x="7386" y="7477"/>
                    <a:pt x="7594" y="7892"/>
                  </a:cubicBezTo>
                  <a:cubicBezTo>
                    <a:pt x="7801" y="8308"/>
                    <a:pt x="8424" y="8585"/>
                    <a:pt x="9515" y="8862"/>
                  </a:cubicBezTo>
                  <a:cubicBezTo>
                    <a:pt x="10605" y="9138"/>
                    <a:pt x="12163" y="9415"/>
                    <a:pt x="13201" y="9692"/>
                  </a:cubicBezTo>
                  <a:cubicBezTo>
                    <a:pt x="14240" y="9969"/>
                    <a:pt x="14759" y="10246"/>
                    <a:pt x="14967" y="10615"/>
                  </a:cubicBezTo>
                  <a:cubicBezTo>
                    <a:pt x="15174" y="10985"/>
                    <a:pt x="15071" y="11446"/>
                    <a:pt x="13980" y="12323"/>
                  </a:cubicBezTo>
                  <a:cubicBezTo>
                    <a:pt x="12890" y="13200"/>
                    <a:pt x="10813" y="14492"/>
                    <a:pt x="8580" y="15692"/>
                  </a:cubicBezTo>
                  <a:cubicBezTo>
                    <a:pt x="6347" y="16892"/>
                    <a:pt x="3959" y="18000"/>
                    <a:pt x="2401" y="18831"/>
                  </a:cubicBezTo>
                  <a:cubicBezTo>
                    <a:pt x="844" y="19662"/>
                    <a:pt x="117" y="20215"/>
                    <a:pt x="13" y="20631"/>
                  </a:cubicBezTo>
                  <a:cubicBezTo>
                    <a:pt x="-91" y="21046"/>
                    <a:pt x="428" y="21323"/>
                    <a:pt x="2609" y="21415"/>
                  </a:cubicBezTo>
                  <a:cubicBezTo>
                    <a:pt x="4790" y="21508"/>
                    <a:pt x="8632" y="21415"/>
                    <a:pt x="12059" y="21415"/>
                  </a:cubicBezTo>
                  <a:cubicBezTo>
                    <a:pt x="15486" y="21415"/>
                    <a:pt x="18497" y="21508"/>
                    <a:pt x="215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5791200" y="3463646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5773858" y="3342996"/>
              <a:ext cx="54987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0" h="20798" fill="norm" stroke="1" extrusionOk="0">
                  <a:moveTo>
                    <a:pt x="8634" y="8640"/>
                  </a:moveTo>
                  <a:cubicBezTo>
                    <a:pt x="4777" y="7200"/>
                    <a:pt x="920" y="5760"/>
                    <a:pt x="148" y="7920"/>
                  </a:cubicBezTo>
                  <a:cubicBezTo>
                    <a:pt x="-623" y="10080"/>
                    <a:pt x="1691" y="15840"/>
                    <a:pt x="5163" y="18720"/>
                  </a:cubicBezTo>
                  <a:cubicBezTo>
                    <a:pt x="8634" y="21600"/>
                    <a:pt x="13263" y="21600"/>
                    <a:pt x="16348" y="18000"/>
                  </a:cubicBezTo>
                  <a:cubicBezTo>
                    <a:pt x="19434" y="14400"/>
                    <a:pt x="20977" y="7200"/>
                    <a:pt x="19434" y="3600"/>
                  </a:cubicBezTo>
                  <a:cubicBezTo>
                    <a:pt x="17891" y="0"/>
                    <a:pt x="13263" y="0"/>
                    <a:pt x="9020" y="0"/>
                  </a:cubicBezTo>
                  <a:cubicBezTo>
                    <a:pt x="4777" y="0"/>
                    <a:pt x="920" y="0"/>
                    <a:pt x="1691" y="2880"/>
                  </a:cubicBezTo>
                  <a:cubicBezTo>
                    <a:pt x="2463" y="5760"/>
                    <a:pt x="7863" y="11520"/>
                    <a:pt x="13263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5848350" y="3546196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5886450" y="3584296"/>
              <a:ext cx="114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6057849" y="3520796"/>
              <a:ext cx="2545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3086"/>
                    <a:pt x="3363" y="6171"/>
                    <a:pt x="870" y="9771"/>
                  </a:cubicBezTo>
                  <a:cubicBezTo>
                    <a:pt x="-1622" y="13371"/>
                    <a:pt x="1701" y="17486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5848350" y="2537494"/>
              <a:ext cx="127000" cy="15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0666"/>
                  </a:moveTo>
                  <a:cubicBezTo>
                    <a:pt x="720" y="12166"/>
                    <a:pt x="1440" y="13666"/>
                    <a:pt x="1440" y="15166"/>
                  </a:cubicBezTo>
                  <a:cubicBezTo>
                    <a:pt x="1440" y="16666"/>
                    <a:pt x="720" y="18166"/>
                    <a:pt x="360" y="17866"/>
                  </a:cubicBezTo>
                  <a:cubicBezTo>
                    <a:pt x="0" y="17566"/>
                    <a:pt x="0" y="15466"/>
                    <a:pt x="1080" y="12616"/>
                  </a:cubicBezTo>
                  <a:cubicBezTo>
                    <a:pt x="2160" y="9766"/>
                    <a:pt x="4320" y="6166"/>
                    <a:pt x="6120" y="3766"/>
                  </a:cubicBezTo>
                  <a:cubicBezTo>
                    <a:pt x="7920" y="1366"/>
                    <a:pt x="9360" y="166"/>
                    <a:pt x="10980" y="16"/>
                  </a:cubicBezTo>
                  <a:cubicBezTo>
                    <a:pt x="12600" y="-134"/>
                    <a:pt x="14400" y="766"/>
                    <a:pt x="15840" y="3766"/>
                  </a:cubicBezTo>
                  <a:cubicBezTo>
                    <a:pt x="17280" y="6766"/>
                    <a:pt x="18360" y="11866"/>
                    <a:pt x="19260" y="15166"/>
                  </a:cubicBezTo>
                  <a:cubicBezTo>
                    <a:pt x="20160" y="18466"/>
                    <a:pt x="20880" y="1996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6452608" y="2749929"/>
              <a:ext cx="246642" cy="440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12" fill="norm" stroke="1" extrusionOk="0">
                  <a:moveTo>
                    <a:pt x="21512" y="1666"/>
                  </a:moveTo>
                  <a:cubicBezTo>
                    <a:pt x="21143" y="1151"/>
                    <a:pt x="20774" y="637"/>
                    <a:pt x="19204" y="328"/>
                  </a:cubicBezTo>
                  <a:cubicBezTo>
                    <a:pt x="17635" y="20"/>
                    <a:pt x="14866" y="-83"/>
                    <a:pt x="12097" y="71"/>
                  </a:cubicBezTo>
                  <a:cubicBezTo>
                    <a:pt x="9327" y="226"/>
                    <a:pt x="6558" y="637"/>
                    <a:pt x="4897" y="1048"/>
                  </a:cubicBezTo>
                  <a:cubicBezTo>
                    <a:pt x="3235" y="1460"/>
                    <a:pt x="2681" y="1871"/>
                    <a:pt x="2312" y="3568"/>
                  </a:cubicBezTo>
                  <a:cubicBezTo>
                    <a:pt x="1943" y="5266"/>
                    <a:pt x="1758" y="8248"/>
                    <a:pt x="1389" y="10974"/>
                  </a:cubicBezTo>
                  <a:cubicBezTo>
                    <a:pt x="1020" y="13700"/>
                    <a:pt x="466" y="16168"/>
                    <a:pt x="189" y="17814"/>
                  </a:cubicBezTo>
                  <a:cubicBezTo>
                    <a:pt x="-88" y="19460"/>
                    <a:pt x="-88" y="20283"/>
                    <a:pt x="374" y="20797"/>
                  </a:cubicBezTo>
                  <a:cubicBezTo>
                    <a:pt x="835" y="21311"/>
                    <a:pt x="1758" y="21517"/>
                    <a:pt x="4435" y="21363"/>
                  </a:cubicBezTo>
                  <a:cubicBezTo>
                    <a:pt x="7112" y="21208"/>
                    <a:pt x="11543" y="20694"/>
                    <a:pt x="14681" y="20283"/>
                  </a:cubicBezTo>
                  <a:cubicBezTo>
                    <a:pt x="17820" y="19871"/>
                    <a:pt x="19666" y="19563"/>
                    <a:pt x="21512" y="19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6438900" y="3006446"/>
              <a:ext cx="260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3" y="17280"/>
                    <a:pt x="7727" y="12960"/>
                    <a:pt x="11327" y="9360"/>
                  </a:cubicBezTo>
                  <a:cubicBezTo>
                    <a:pt x="14927" y="5760"/>
                    <a:pt x="1826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6805042" y="2703019"/>
              <a:ext cx="275209" cy="53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90" fill="norm" stroke="1" extrusionOk="0">
                  <a:moveTo>
                    <a:pt x="21438" y="1724"/>
                  </a:moveTo>
                  <a:cubicBezTo>
                    <a:pt x="19789" y="1131"/>
                    <a:pt x="18140" y="538"/>
                    <a:pt x="15914" y="241"/>
                  </a:cubicBezTo>
                  <a:cubicBezTo>
                    <a:pt x="13688" y="-55"/>
                    <a:pt x="10885" y="-55"/>
                    <a:pt x="9236" y="114"/>
                  </a:cubicBezTo>
                  <a:cubicBezTo>
                    <a:pt x="7588" y="284"/>
                    <a:pt x="7093" y="623"/>
                    <a:pt x="6681" y="2063"/>
                  </a:cubicBezTo>
                  <a:cubicBezTo>
                    <a:pt x="6269" y="3503"/>
                    <a:pt x="5939" y="6044"/>
                    <a:pt x="5362" y="8585"/>
                  </a:cubicBezTo>
                  <a:cubicBezTo>
                    <a:pt x="4785" y="11126"/>
                    <a:pt x="3960" y="13667"/>
                    <a:pt x="3053" y="15531"/>
                  </a:cubicBezTo>
                  <a:cubicBezTo>
                    <a:pt x="2146" y="17394"/>
                    <a:pt x="1157" y="18580"/>
                    <a:pt x="580" y="19470"/>
                  </a:cubicBezTo>
                  <a:cubicBezTo>
                    <a:pt x="3" y="20359"/>
                    <a:pt x="-162" y="20952"/>
                    <a:pt x="168" y="21249"/>
                  </a:cubicBezTo>
                  <a:cubicBezTo>
                    <a:pt x="498" y="21545"/>
                    <a:pt x="1322" y="21545"/>
                    <a:pt x="3878" y="21376"/>
                  </a:cubicBezTo>
                  <a:cubicBezTo>
                    <a:pt x="6433" y="21206"/>
                    <a:pt x="10720" y="20867"/>
                    <a:pt x="15007" y="20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7162800" y="2847696"/>
              <a:ext cx="1905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3323"/>
                    <a:pt x="8160" y="6646"/>
                    <a:pt x="11760" y="10246"/>
                  </a:cubicBezTo>
                  <a:cubicBezTo>
                    <a:pt x="15360" y="13846"/>
                    <a:pt x="18480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7160994" y="2834996"/>
              <a:ext cx="21770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1362" y="0"/>
                  </a:moveTo>
                  <a:cubicBezTo>
                    <a:pt x="19285" y="581"/>
                    <a:pt x="17208" y="1161"/>
                    <a:pt x="14612" y="3135"/>
                  </a:cubicBezTo>
                  <a:cubicBezTo>
                    <a:pt x="12016" y="5110"/>
                    <a:pt x="8900" y="8477"/>
                    <a:pt x="6304" y="11497"/>
                  </a:cubicBezTo>
                  <a:cubicBezTo>
                    <a:pt x="3708" y="14516"/>
                    <a:pt x="1631" y="17187"/>
                    <a:pt x="697" y="18813"/>
                  </a:cubicBezTo>
                  <a:cubicBezTo>
                    <a:pt x="-238" y="20439"/>
                    <a:pt x="-30" y="21019"/>
                    <a:pt x="1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7439522" y="3133446"/>
              <a:ext cx="2172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800"/>
                    <a:pt x="4448" y="9600"/>
                    <a:pt x="1502" y="13200"/>
                  </a:cubicBezTo>
                  <a:cubicBezTo>
                    <a:pt x="-1443" y="16800"/>
                    <a:pt x="521" y="192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7472818" y="2955646"/>
              <a:ext cx="62929" cy="7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275" fill="norm" stroke="1" extrusionOk="0">
                  <a:moveTo>
                    <a:pt x="6644" y="20463"/>
                  </a:moveTo>
                  <a:cubicBezTo>
                    <a:pt x="3160" y="20463"/>
                    <a:pt x="-324" y="20463"/>
                    <a:pt x="24" y="20747"/>
                  </a:cubicBezTo>
                  <a:cubicBezTo>
                    <a:pt x="373" y="21032"/>
                    <a:pt x="4553" y="21600"/>
                    <a:pt x="8037" y="21032"/>
                  </a:cubicBezTo>
                  <a:cubicBezTo>
                    <a:pt x="11521" y="20463"/>
                    <a:pt x="14308" y="18758"/>
                    <a:pt x="16747" y="16484"/>
                  </a:cubicBezTo>
                  <a:cubicBezTo>
                    <a:pt x="19186" y="14211"/>
                    <a:pt x="21276" y="11368"/>
                    <a:pt x="20579" y="9947"/>
                  </a:cubicBezTo>
                  <a:cubicBezTo>
                    <a:pt x="19882" y="8526"/>
                    <a:pt x="16399" y="8526"/>
                    <a:pt x="12915" y="8526"/>
                  </a:cubicBezTo>
                  <a:cubicBezTo>
                    <a:pt x="9431" y="8526"/>
                    <a:pt x="5947" y="8526"/>
                    <a:pt x="5947" y="7105"/>
                  </a:cubicBezTo>
                  <a:cubicBezTo>
                    <a:pt x="5947" y="5684"/>
                    <a:pt x="9431" y="2842"/>
                    <a:pt x="129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7543800" y="2720696"/>
              <a:ext cx="248870" cy="629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47" fill="norm" stroke="1" extrusionOk="0">
                  <a:moveTo>
                    <a:pt x="6590" y="1522"/>
                  </a:moveTo>
                  <a:cubicBezTo>
                    <a:pt x="6407" y="1087"/>
                    <a:pt x="6224" y="652"/>
                    <a:pt x="6590" y="399"/>
                  </a:cubicBezTo>
                  <a:cubicBezTo>
                    <a:pt x="6956" y="145"/>
                    <a:pt x="7871" y="72"/>
                    <a:pt x="9793" y="36"/>
                  </a:cubicBezTo>
                  <a:cubicBezTo>
                    <a:pt x="11715" y="0"/>
                    <a:pt x="14644" y="0"/>
                    <a:pt x="16566" y="0"/>
                  </a:cubicBezTo>
                  <a:cubicBezTo>
                    <a:pt x="18488" y="0"/>
                    <a:pt x="19403" y="0"/>
                    <a:pt x="20136" y="145"/>
                  </a:cubicBezTo>
                  <a:cubicBezTo>
                    <a:pt x="20868" y="290"/>
                    <a:pt x="21417" y="580"/>
                    <a:pt x="21508" y="1413"/>
                  </a:cubicBezTo>
                  <a:cubicBezTo>
                    <a:pt x="21600" y="2247"/>
                    <a:pt x="21234" y="3624"/>
                    <a:pt x="20593" y="5472"/>
                  </a:cubicBezTo>
                  <a:cubicBezTo>
                    <a:pt x="19953" y="7321"/>
                    <a:pt x="19037" y="9640"/>
                    <a:pt x="18671" y="12068"/>
                  </a:cubicBezTo>
                  <a:cubicBezTo>
                    <a:pt x="18305" y="14497"/>
                    <a:pt x="18488" y="17034"/>
                    <a:pt x="18580" y="18519"/>
                  </a:cubicBezTo>
                  <a:cubicBezTo>
                    <a:pt x="18671" y="20005"/>
                    <a:pt x="18671" y="20440"/>
                    <a:pt x="18305" y="20803"/>
                  </a:cubicBezTo>
                  <a:cubicBezTo>
                    <a:pt x="17939" y="21165"/>
                    <a:pt x="17207" y="21455"/>
                    <a:pt x="14095" y="21528"/>
                  </a:cubicBezTo>
                  <a:cubicBezTo>
                    <a:pt x="10983" y="21600"/>
                    <a:pt x="5492" y="21455"/>
                    <a:pt x="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392766" y="4518967"/>
              <a:ext cx="274954" cy="52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11" fill="norm" stroke="1" extrusionOk="0">
                  <a:moveTo>
                    <a:pt x="20611" y="2032"/>
                  </a:moveTo>
                  <a:cubicBezTo>
                    <a:pt x="21105" y="1338"/>
                    <a:pt x="21600" y="644"/>
                    <a:pt x="21353" y="297"/>
                  </a:cubicBezTo>
                  <a:cubicBezTo>
                    <a:pt x="21105" y="-50"/>
                    <a:pt x="20116" y="-50"/>
                    <a:pt x="17808" y="80"/>
                  </a:cubicBezTo>
                  <a:cubicBezTo>
                    <a:pt x="15499" y="210"/>
                    <a:pt x="11872" y="470"/>
                    <a:pt x="8904" y="1121"/>
                  </a:cubicBezTo>
                  <a:cubicBezTo>
                    <a:pt x="5936" y="1772"/>
                    <a:pt x="3627" y="2813"/>
                    <a:pt x="2308" y="4417"/>
                  </a:cubicBezTo>
                  <a:cubicBezTo>
                    <a:pt x="989" y="6022"/>
                    <a:pt x="660" y="8191"/>
                    <a:pt x="412" y="10577"/>
                  </a:cubicBezTo>
                  <a:cubicBezTo>
                    <a:pt x="165" y="12962"/>
                    <a:pt x="0" y="15564"/>
                    <a:pt x="0" y="17299"/>
                  </a:cubicBezTo>
                  <a:cubicBezTo>
                    <a:pt x="0" y="19034"/>
                    <a:pt x="165" y="19902"/>
                    <a:pt x="660" y="20509"/>
                  </a:cubicBezTo>
                  <a:cubicBezTo>
                    <a:pt x="1154" y="21116"/>
                    <a:pt x="1979" y="21463"/>
                    <a:pt x="3792" y="21507"/>
                  </a:cubicBezTo>
                  <a:cubicBezTo>
                    <a:pt x="5606" y="21550"/>
                    <a:pt x="8409" y="21290"/>
                    <a:pt x="11130" y="20856"/>
                  </a:cubicBezTo>
                  <a:cubicBezTo>
                    <a:pt x="13850" y="20422"/>
                    <a:pt x="16489" y="19815"/>
                    <a:pt x="19127" y="19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397000" y="4778096"/>
              <a:ext cx="2222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17723"/>
                    <a:pt x="4937" y="13846"/>
                    <a:pt x="8537" y="10246"/>
                  </a:cubicBezTo>
                  <a:cubicBezTo>
                    <a:pt x="12137" y="6646"/>
                    <a:pt x="16869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836158" y="4430547"/>
              <a:ext cx="272042" cy="65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92" fill="norm" stroke="1" extrusionOk="0">
                  <a:moveTo>
                    <a:pt x="21520" y="359"/>
                  </a:moveTo>
                  <a:cubicBezTo>
                    <a:pt x="18506" y="152"/>
                    <a:pt x="15492" y="-56"/>
                    <a:pt x="12897" y="13"/>
                  </a:cubicBezTo>
                  <a:cubicBezTo>
                    <a:pt x="10301" y="82"/>
                    <a:pt x="8125" y="429"/>
                    <a:pt x="6701" y="706"/>
                  </a:cubicBezTo>
                  <a:cubicBezTo>
                    <a:pt x="5278" y="982"/>
                    <a:pt x="4608" y="1190"/>
                    <a:pt x="4190" y="1744"/>
                  </a:cubicBezTo>
                  <a:cubicBezTo>
                    <a:pt x="3771" y="2298"/>
                    <a:pt x="3604" y="3198"/>
                    <a:pt x="3604" y="4756"/>
                  </a:cubicBezTo>
                  <a:cubicBezTo>
                    <a:pt x="3604" y="6313"/>
                    <a:pt x="3771" y="8529"/>
                    <a:pt x="3436" y="10744"/>
                  </a:cubicBezTo>
                  <a:cubicBezTo>
                    <a:pt x="3101" y="12959"/>
                    <a:pt x="2264" y="15175"/>
                    <a:pt x="1594" y="16767"/>
                  </a:cubicBezTo>
                  <a:cubicBezTo>
                    <a:pt x="925" y="18359"/>
                    <a:pt x="422" y="19329"/>
                    <a:pt x="171" y="20021"/>
                  </a:cubicBezTo>
                  <a:cubicBezTo>
                    <a:pt x="-80" y="20713"/>
                    <a:pt x="-80" y="21129"/>
                    <a:pt x="339" y="21336"/>
                  </a:cubicBezTo>
                  <a:cubicBezTo>
                    <a:pt x="757" y="21544"/>
                    <a:pt x="1594" y="21544"/>
                    <a:pt x="3353" y="21336"/>
                  </a:cubicBezTo>
                  <a:cubicBezTo>
                    <a:pt x="5111" y="21129"/>
                    <a:pt x="7790" y="20713"/>
                    <a:pt x="9799" y="20506"/>
                  </a:cubicBezTo>
                  <a:cubicBezTo>
                    <a:pt x="11808" y="20298"/>
                    <a:pt x="13148" y="20298"/>
                    <a:pt x="14487" y="20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217871" y="4729014"/>
              <a:ext cx="144893" cy="48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74" fill="norm" stroke="1" extrusionOk="0">
                  <a:moveTo>
                    <a:pt x="18263" y="3262"/>
                  </a:moveTo>
                  <a:cubicBezTo>
                    <a:pt x="17955" y="2335"/>
                    <a:pt x="17646" y="1408"/>
                    <a:pt x="16875" y="806"/>
                  </a:cubicBezTo>
                  <a:cubicBezTo>
                    <a:pt x="16103" y="203"/>
                    <a:pt x="14869" y="-75"/>
                    <a:pt x="12555" y="18"/>
                  </a:cubicBezTo>
                  <a:cubicBezTo>
                    <a:pt x="10240" y="110"/>
                    <a:pt x="6846" y="574"/>
                    <a:pt x="4378" y="1269"/>
                  </a:cubicBezTo>
                  <a:cubicBezTo>
                    <a:pt x="1909" y="1964"/>
                    <a:pt x="366" y="2892"/>
                    <a:pt x="58" y="3865"/>
                  </a:cubicBezTo>
                  <a:cubicBezTo>
                    <a:pt x="-251" y="4838"/>
                    <a:pt x="675" y="5858"/>
                    <a:pt x="2989" y="6229"/>
                  </a:cubicBezTo>
                  <a:cubicBezTo>
                    <a:pt x="5303" y="6600"/>
                    <a:pt x="9006" y="6322"/>
                    <a:pt x="12092" y="5765"/>
                  </a:cubicBezTo>
                  <a:cubicBezTo>
                    <a:pt x="15178" y="5209"/>
                    <a:pt x="17646" y="4375"/>
                    <a:pt x="18880" y="3726"/>
                  </a:cubicBezTo>
                  <a:cubicBezTo>
                    <a:pt x="20115" y="3077"/>
                    <a:pt x="20115" y="2613"/>
                    <a:pt x="19806" y="2660"/>
                  </a:cubicBezTo>
                  <a:cubicBezTo>
                    <a:pt x="19498" y="2706"/>
                    <a:pt x="18880" y="3262"/>
                    <a:pt x="18880" y="4792"/>
                  </a:cubicBezTo>
                  <a:cubicBezTo>
                    <a:pt x="18880" y="6322"/>
                    <a:pt x="19498" y="8825"/>
                    <a:pt x="20115" y="11189"/>
                  </a:cubicBezTo>
                  <a:cubicBezTo>
                    <a:pt x="20732" y="13552"/>
                    <a:pt x="21349" y="15777"/>
                    <a:pt x="21040" y="17446"/>
                  </a:cubicBezTo>
                  <a:cubicBezTo>
                    <a:pt x="20732" y="19115"/>
                    <a:pt x="19498" y="20227"/>
                    <a:pt x="18109" y="20830"/>
                  </a:cubicBezTo>
                  <a:cubicBezTo>
                    <a:pt x="16720" y="21432"/>
                    <a:pt x="15178" y="21525"/>
                    <a:pt x="12709" y="21154"/>
                  </a:cubicBezTo>
                  <a:cubicBezTo>
                    <a:pt x="10240" y="20783"/>
                    <a:pt x="6846" y="19949"/>
                    <a:pt x="5920" y="18929"/>
                  </a:cubicBezTo>
                  <a:cubicBezTo>
                    <a:pt x="4995" y="17910"/>
                    <a:pt x="6538" y="16704"/>
                    <a:pt x="9006" y="15685"/>
                  </a:cubicBezTo>
                  <a:cubicBezTo>
                    <a:pt x="11475" y="14665"/>
                    <a:pt x="14869" y="13831"/>
                    <a:pt x="18263" y="12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2557328" y="4511113"/>
              <a:ext cx="109673" cy="38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290" fill="norm" stroke="1" extrusionOk="0">
                  <a:moveTo>
                    <a:pt x="21116" y="2495"/>
                  </a:moveTo>
                  <a:cubicBezTo>
                    <a:pt x="20708" y="1669"/>
                    <a:pt x="20301" y="842"/>
                    <a:pt x="19078" y="370"/>
                  </a:cubicBezTo>
                  <a:cubicBezTo>
                    <a:pt x="17856" y="-102"/>
                    <a:pt x="15818" y="-220"/>
                    <a:pt x="13576" y="606"/>
                  </a:cubicBezTo>
                  <a:cubicBezTo>
                    <a:pt x="11335" y="1432"/>
                    <a:pt x="8890" y="3203"/>
                    <a:pt x="6241" y="5918"/>
                  </a:cubicBezTo>
                  <a:cubicBezTo>
                    <a:pt x="3591" y="8632"/>
                    <a:pt x="739" y="12291"/>
                    <a:pt x="127" y="14947"/>
                  </a:cubicBezTo>
                  <a:cubicBezTo>
                    <a:pt x="-484" y="17603"/>
                    <a:pt x="1146" y="19255"/>
                    <a:pt x="3999" y="20200"/>
                  </a:cubicBezTo>
                  <a:cubicBezTo>
                    <a:pt x="6852" y="21144"/>
                    <a:pt x="10927" y="21380"/>
                    <a:pt x="13576" y="21262"/>
                  </a:cubicBezTo>
                  <a:cubicBezTo>
                    <a:pt x="16225" y="21144"/>
                    <a:pt x="17448" y="20672"/>
                    <a:pt x="18671" y="20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2698750" y="4651096"/>
              <a:ext cx="1841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07" y="4476"/>
                    <a:pt x="12414" y="8951"/>
                    <a:pt x="16014" y="12551"/>
                  </a:cubicBezTo>
                  <a:cubicBezTo>
                    <a:pt x="19614" y="16151"/>
                    <a:pt x="20607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2735274" y="4593946"/>
              <a:ext cx="122227" cy="29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29" fill="norm" stroke="1" extrusionOk="0">
                  <a:moveTo>
                    <a:pt x="21140" y="0"/>
                  </a:moveTo>
                  <a:cubicBezTo>
                    <a:pt x="16747" y="4166"/>
                    <a:pt x="12354" y="8331"/>
                    <a:pt x="8876" y="11649"/>
                  </a:cubicBezTo>
                  <a:cubicBezTo>
                    <a:pt x="5398" y="14966"/>
                    <a:pt x="2835" y="17434"/>
                    <a:pt x="1371" y="19054"/>
                  </a:cubicBezTo>
                  <a:cubicBezTo>
                    <a:pt x="-94" y="20674"/>
                    <a:pt x="-460" y="21446"/>
                    <a:pt x="638" y="21523"/>
                  </a:cubicBezTo>
                  <a:cubicBezTo>
                    <a:pt x="1737" y="21600"/>
                    <a:pt x="4299" y="20983"/>
                    <a:pt x="6862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2952750" y="4485996"/>
              <a:ext cx="96383" cy="458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557" fill="norm" stroke="1" extrusionOk="0">
                  <a:moveTo>
                    <a:pt x="13787" y="0"/>
                  </a:moveTo>
                  <a:cubicBezTo>
                    <a:pt x="15166" y="1792"/>
                    <a:pt x="16545" y="3583"/>
                    <a:pt x="18153" y="6122"/>
                  </a:cubicBezTo>
                  <a:cubicBezTo>
                    <a:pt x="19762" y="8660"/>
                    <a:pt x="21600" y="11945"/>
                    <a:pt x="20681" y="14582"/>
                  </a:cubicBezTo>
                  <a:cubicBezTo>
                    <a:pt x="19762" y="17220"/>
                    <a:pt x="16085" y="19211"/>
                    <a:pt x="13098" y="20306"/>
                  </a:cubicBezTo>
                  <a:cubicBezTo>
                    <a:pt x="10111" y="21401"/>
                    <a:pt x="7813" y="21600"/>
                    <a:pt x="5745" y="21550"/>
                  </a:cubicBezTo>
                  <a:cubicBezTo>
                    <a:pt x="3677" y="21500"/>
                    <a:pt x="1838" y="21202"/>
                    <a:pt x="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3263900" y="4746346"/>
              <a:ext cx="19929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0" y="21600"/>
                  </a:moveTo>
                  <a:cubicBezTo>
                    <a:pt x="6139" y="18000"/>
                    <a:pt x="12278" y="14400"/>
                    <a:pt x="15916" y="12600"/>
                  </a:cubicBezTo>
                  <a:cubicBezTo>
                    <a:pt x="19554" y="10800"/>
                    <a:pt x="20691" y="10800"/>
                    <a:pt x="21145" y="9000"/>
                  </a:cubicBezTo>
                  <a:cubicBezTo>
                    <a:pt x="21600" y="7200"/>
                    <a:pt x="21373" y="3600"/>
                    <a:pt x="211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3371850" y="4701896"/>
              <a:ext cx="63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3695700" y="4414319"/>
              <a:ext cx="254000" cy="53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10874"/>
                  </a:moveTo>
                  <a:cubicBezTo>
                    <a:pt x="4140" y="9160"/>
                    <a:pt x="8280" y="7446"/>
                    <a:pt x="10620" y="5946"/>
                  </a:cubicBezTo>
                  <a:cubicBezTo>
                    <a:pt x="12960" y="4446"/>
                    <a:pt x="13500" y="3160"/>
                    <a:pt x="13680" y="2217"/>
                  </a:cubicBezTo>
                  <a:cubicBezTo>
                    <a:pt x="13860" y="1274"/>
                    <a:pt x="13680" y="674"/>
                    <a:pt x="13050" y="332"/>
                  </a:cubicBezTo>
                  <a:cubicBezTo>
                    <a:pt x="12420" y="-11"/>
                    <a:pt x="11340" y="-97"/>
                    <a:pt x="10530" y="117"/>
                  </a:cubicBezTo>
                  <a:cubicBezTo>
                    <a:pt x="9720" y="332"/>
                    <a:pt x="9180" y="846"/>
                    <a:pt x="8730" y="2560"/>
                  </a:cubicBezTo>
                  <a:cubicBezTo>
                    <a:pt x="8280" y="4274"/>
                    <a:pt x="7920" y="7189"/>
                    <a:pt x="7920" y="10189"/>
                  </a:cubicBezTo>
                  <a:cubicBezTo>
                    <a:pt x="7920" y="13189"/>
                    <a:pt x="8280" y="16274"/>
                    <a:pt x="8460" y="18032"/>
                  </a:cubicBezTo>
                  <a:cubicBezTo>
                    <a:pt x="8640" y="19789"/>
                    <a:pt x="8640" y="20217"/>
                    <a:pt x="8640" y="20646"/>
                  </a:cubicBezTo>
                  <a:cubicBezTo>
                    <a:pt x="8640" y="21074"/>
                    <a:pt x="8640" y="21503"/>
                    <a:pt x="8550" y="21503"/>
                  </a:cubicBezTo>
                  <a:cubicBezTo>
                    <a:pt x="8460" y="21503"/>
                    <a:pt x="8280" y="21074"/>
                    <a:pt x="8640" y="19874"/>
                  </a:cubicBezTo>
                  <a:cubicBezTo>
                    <a:pt x="9000" y="18674"/>
                    <a:pt x="9900" y="16703"/>
                    <a:pt x="10710" y="15546"/>
                  </a:cubicBezTo>
                  <a:cubicBezTo>
                    <a:pt x="11520" y="14389"/>
                    <a:pt x="12240" y="14046"/>
                    <a:pt x="13050" y="13832"/>
                  </a:cubicBezTo>
                  <a:cubicBezTo>
                    <a:pt x="13860" y="13617"/>
                    <a:pt x="14760" y="13532"/>
                    <a:pt x="15570" y="13617"/>
                  </a:cubicBezTo>
                  <a:cubicBezTo>
                    <a:pt x="16380" y="13703"/>
                    <a:pt x="17100" y="13960"/>
                    <a:pt x="18090" y="14946"/>
                  </a:cubicBezTo>
                  <a:cubicBezTo>
                    <a:pt x="19080" y="15932"/>
                    <a:pt x="20340" y="17646"/>
                    <a:pt x="21600" y="19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4109319" y="4478423"/>
              <a:ext cx="94382" cy="41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372" fill="norm" stroke="1" extrusionOk="0">
                  <a:moveTo>
                    <a:pt x="20937" y="386"/>
                  </a:moveTo>
                  <a:cubicBezTo>
                    <a:pt x="18589" y="170"/>
                    <a:pt x="16241" y="-46"/>
                    <a:pt x="14128" y="8"/>
                  </a:cubicBezTo>
                  <a:cubicBezTo>
                    <a:pt x="12015" y="62"/>
                    <a:pt x="10137" y="386"/>
                    <a:pt x="7554" y="1952"/>
                  </a:cubicBezTo>
                  <a:cubicBezTo>
                    <a:pt x="4972" y="3518"/>
                    <a:pt x="1685" y="6326"/>
                    <a:pt x="511" y="9296"/>
                  </a:cubicBezTo>
                  <a:cubicBezTo>
                    <a:pt x="-663" y="12266"/>
                    <a:pt x="276" y="15398"/>
                    <a:pt x="2389" y="17504"/>
                  </a:cubicBezTo>
                  <a:cubicBezTo>
                    <a:pt x="4502" y="19610"/>
                    <a:pt x="7789" y="20690"/>
                    <a:pt x="11076" y="21122"/>
                  </a:cubicBezTo>
                  <a:cubicBezTo>
                    <a:pt x="14363" y="21554"/>
                    <a:pt x="17650" y="21338"/>
                    <a:pt x="20937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4337050" y="4498696"/>
              <a:ext cx="1714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5472"/>
                    <a:pt x="8533" y="10944"/>
                    <a:pt x="12133" y="14544"/>
                  </a:cubicBezTo>
                  <a:cubicBezTo>
                    <a:pt x="15733" y="18144"/>
                    <a:pt x="18667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4468393" y="4555846"/>
              <a:ext cx="9090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600" fill="norm" stroke="1" extrusionOk="0">
                  <a:moveTo>
                    <a:pt x="21084" y="0"/>
                  </a:moveTo>
                  <a:cubicBezTo>
                    <a:pt x="16175" y="4286"/>
                    <a:pt x="11266" y="8571"/>
                    <a:pt x="7829" y="11829"/>
                  </a:cubicBezTo>
                  <a:cubicBezTo>
                    <a:pt x="4393" y="15086"/>
                    <a:pt x="2429" y="17314"/>
                    <a:pt x="1202" y="18943"/>
                  </a:cubicBezTo>
                  <a:cubicBezTo>
                    <a:pt x="-25" y="20571"/>
                    <a:pt x="-516" y="21600"/>
                    <a:pt x="711" y="21600"/>
                  </a:cubicBezTo>
                  <a:cubicBezTo>
                    <a:pt x="1939" y="21600"/>
                    <a:pt x="4884" y="20571"/>
                    <a:pt x="7829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4597400" y="4435196"/>
              <a:ext cx="118726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9095" y="0"/>
                  </a:moveTo>
                  <a:cubicBezTo>
                    <a:pt x="10989" y="94"/>
                    <a:pt x="12884" y="187"/>
                    <a:pt x="14968" y="1169"/>
                  </a:cubicBezTo>
                  <a:cubicBezTo>
                    <a:pt x="17053" y="2151"/>
                    <a:pt x="19326" y="4021"/>
                    <a:pt x="20463" y="6452"/>
                  </a:cubicBezTo>
                  <a:cubicBezTo>
                    <a:pt x="21600" y="8883"/>
                    <a:pt x="21600" y="11875"/>
                    <a:pt x="19895" y="14353"/>
                  </a:cubicBezTo>
                  <a:cubicBezTo>
                    <a:pt x="18189" y="16831"/>
                    <a:pt x="14779" y="18795"/>
                    <a:pt x="11179" y="19917"/>
                  </a:cubicBezTo>
                  <a:cubicBezTo>
                    <a:pt x="7579" y="21039"/>
                    <a:pt x="3789" y="213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4794249" y="4283221"/>
              <a:ext cx="298451" cy="78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2084"/>
                  </a:moveTo>
                  <a:cubicBezTo>
                    <a:pt x="0" y="1618"/>
                    <a:pt x="0" y="1152"/>
                    <a:pt x="460" y="832"/>
                  </a:cubicBezTo>
                  <a:cubicBezTo>
                    <a:pt x="919" y="512"/>
                    <a:pt x="1838" y="337"/>
                    <a:pt x="3830" y="221"/>
                  </a:cubicBezTo>
                  <a:cubicBezTo>
                    <a:pt x="5821" y="104"/>
                    <a:pt x="8885" y="46"/>
                    <a:pt x="11106" y="17"/>
                  </a:cubicBezTo>
                  <a:cubicBezTo>
                    <a:pt x="13328" y="-12"/>
                    <a:pt x="14706" y="-12"/>
                    <a:pt x="15702" y="75"/>
                  </a:cubicBezTo>
                  <a:cubicBezTo>
                    <a:pt x="16698" y="163"/>
                    <a:pt x="17311" y="337"/>
                    <a:pt x="17847" y="1182"/>
                  </a:cubicBezTo>
                  <a:cubicBezTo>
                    <a:pt x="18383" y="2026"/>
                    <a:pt x="18843" y="3539"/>
                    <a:pt x="18843" y="5199"/>
                  </a:cubicBezTo>
                  <a:cubicBezTo>
                    <a:pt x="18843" y="6858"/>
                    <a:pt x="18383" y="8663"/>
                    <a:pt x="18077" y="10642"/>
                  </a:cubicBezTo>
                  <a:cubicBezTo>
                    <a:pt x="17770" y="12622"/>
                    <a:pt x="17617" y="14776"/>
                    <a:pt x="17770" y="16173"/>
                  </a:cubicBezTo>
                  <a:cubicBezTo>
                    <a:pt x="17923" y="17571"/>
                    <a:pt x="18383" y="18211"/>
                    <a:pt x="18919" y="18619"/>
                  </a:cubicBezTo>
                  <a:cubicBezTo>
                    <a:pt x="19455" y="19026"/>
                    <a:pt x="20068" y="19201"/>
                    <a:pt x="20604" y="19434"/>
                  </a:cubicBezTo>
                  <a:cubicBezTo>
                    <a:pt x="21140" y="19667"/>
                    <a:pt x="21600" y="19958"/>
                    <a:pt x="21600" y="20220"/>
                  </a:cubicBezTo>
                  <a:cubicBezTo>
                    <a:pt x="21600" y="20482"/>
                    <a:pt x="21140" y="20715"/>
                    <a:pt x="19072" y="20948"/>
                  </a:cubicBezTo>
                  <a:cubicBezTo>
                    <a:pt x="17004" y="21180"/>
                    <a:pt x="13328" y="21413"/>
                    <a:pt x="11030" y="21501"/>
                  </a:cubicBezTo>
                  <a:cubicBezTo>
                    <a:pt x="8732" y="21588"/>
                    <a:pt x="7813" y="21530"/>
                    <a:pt x="6894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5416550" y="4689196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5378450" y="4873346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6191976" y="4311692"/>
              <a:ext cx="285075" cy="51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06" fill="norm" stroke="1" extrusionOk="0">
                  <a:moveTo>
                    <a:pt x="20910" y="2489"/>
                  </a:moveTo>
                  <a:cubicBezTo>
                    <a:pt x="21227" y="1699"/>
                    <a:pt x="21545" y="909"/>
                    <a:pt x="21307" y="470"/>
                  </a:cubicBezTo>
                  <a:cubicBezTo>
                    <a:pt x="21069" y="31"/>
                    <a:pt x="20274" y="-57"/>
                    <a:pt x="18289" y="31"/>
                  </a:cubicBezTo>
                  <a:cubicBezTo>
                    <a:pt x="16304" y="119"/>
                    <a:pt x="13127" y="382"/>
                    <a:pt x="10269" y="1128"/>
                  </a:cubicBezTo>
                  <a:cubicBezTo>
                    <a:pt x="7410" y="1875"/>
                    <a:pt x="4869" y="3104"/>
                    <a:pt x="3360" y="5036"/>
                  </a:cubicBezTo>
                  <a:cubicBezTo>
                    <a:pt x="1851" y="6967"/>
                    <a:pt x="1374" y="9602"/>
                    <a:pt x="977" y="11928"/>
                  </a:cubicBezTo>
                  <a:cubicBezTo>
                    <a:pt x="580" y="14255"/>
                    <a:pt x="263" y="16275"/>
                    <a:pt x="104" y="17723"/>
                  </a:cubicBezTo>
                  <a:cubicBezTo>
                    <a:pt x="-55" y="19172"/>
                    <a:pt x="-55" y="20050"/>
                    <a:pt x="263" y="20621"/>
                  </a:cubicBezTo>
                  <a:cubicBezTo>
                    <a:pt x="580" y="21192"/>
                    <a:pt x="1216" y="21455"/>
                    <a:pt x="2883" y="21499"/>
                  </a:cubicBezTo>
                  <a:cubicBezTo>
                    <a:pt x="4551" y="21543"/>
                    <a:pt x="7251" y="21367"/>
                    <a:pt x="10110" y="21104"/>
                  </a:cubicBezTo>
                  <a:cubicBezTo>
                    <a:pt x="12969" y="20841"/>
                    <a:pt x="15986" y="20489"/>
                    <a:pt x="19004" y="20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6223000" y="4619346"/>
              <a:ext cx="2222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7100"/>
                    <a:pt x="9463" y="12600"/>
                    <a:pt x="13063" y="9000"/>
                  </a:cubicBezTo>
                  <a:cubicBezTo>
                    <a:pt x="16663" y="5400"/>
                    <a:pt x="1913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6555177" y="4298415"/>
              <a:ext cx="321873" cy="57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94" fill="norm" stroke="1" extrusionOk="0">
                  <a:moveTo>
                    <a:pt x="21468" y="1547"/>
                  </a:moveTo>
                  <a:cubicBezTo>
                    <a:pt x="21327" y="1074"/>
                    <a:pt x="21186" y="601"/>
                    <a:pt x="20762" y="325"/>
                  </a:cubicBezTo>
                  <a:cubicBezTo>
                    <a:pt x="20339" y="49"/>
                    <a:pt x="19633" y="-30"/>
                    <a:pt x="17797" y="9"/>
                  </a:cubicBezTo>
                  <a:cubicBezTo>
                    <a:pt x="15962" y="49"/>
                    <a:pt x="12997" y="206"/>
                    <a:pt x="10950" y="601"/>
                  </a:cubicBezTo>
                  <a:cubicBezTo>
                    <a:pt x="8903" y="995"/>
                    <a:pt x="7774" y="1625"/>
                    <a:pt x="6997" y="2847"/>
                  </a:cubicBezTo>
                  <a:cubicBezTo>
                    <a:pt x="6221" y="4069"/>
                    <a:pt x="5797" y="5882"/>
                    <a:pt x="5162" y="8169"/>
                  </a:cubicBezTo>
                  <a:cubicBezTo>
                    <a:pt x="4527" y="10455"/>
                    <a:pt x="3680" y="13214"/>
                    <a:pt x="2762" y="15342"/>
                  </a:cubicBezTo>
                  <a:cubicBezTo>
                    <a:pt x="1844" y="17471"/>
                    <a:pt x="856" y="18969"/>
                    <a:pt x="362" y="19915"/>
                  </a:cubicBezTo>
                  <a:cubicBezTo>
                    <a:pt x="-132" y="20861"/>
                    <a:pt x="-132" y="21255"/>
                    <a:pt x="433" y="21412"/>
                  </a:cubicBezTo>
                  <a:cubicBezTo>
                    <a:pt x="997" y="21570"/>
                    <a:pt x="2127" y="21491"/>
                    <a:pt x="5162" y="21255"/>
                  </a:cubicBezTo>
                  <a:cubicBezTo>
                    <a:pt x="8197" y="21018"/>
                    <a:pt x="13139" y="20624"/>
                    <a:pt x="18080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6892690" y="4532741"/>
              <a:ext cx="136760" cy="55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77" fill="norm" stroke="1" extrusionOk="0">
                  <a:moveTo>
                    <a:pt x="21471" y="1368"/>
                  </a:moveTo>
                  <a:cubicBezTo>
                    <a:pt x="20806" y="964"/>
                    <a:pt x="20142" y="559"/>
                    <a:pt x="18314" y="276"/>
                  </a:cubicBezTo>
                  <a:cubicBezTo>
                    <a:pt x="16486" y="-7"/>
                    <a:pt x="13496" y="-169"/>
                    <a:pt x="10505" y="276"/>
                  </a:cubicBezTo>
                  <a:cubicBezTo>
                    <a:pt x="7514" y="721"/>
                    <a:pt x="4523" y="1773"/>
                    <a:pt x="2696" y="2501"/>
                  </a:cubicBezTo>
                  <a:cubicBezTo>
                    <a:pt x="868" y="3229"/>
                    <a:pt x="203" y="3633"/>
                    <a:pt x="37" y="4038"/>
                  </a:cubicBezTo>
                  <a:cubicBezTo>
                    <a:pt x="-129" y="4442"/>
                    <a:pt x="203" y="4847"/>
                    <a:pt x="2363" y="5009"/>
                  </a:cubicBezTo>
                  <a:cubicBezTo>
                    <a:pt x="4523" y="5170"/>
                    <a:pt x="8511" y="5089"/>
                    <a:pt x="11169" y="4847"/>
                  </a:cubicBezTo>
                  <a:cubicBezTo>
                    <a:pt x="13828" y="4604"/>
                    <a:pt x="15157" y="4200"/>
                    <a:pt x="16320" y="3795"/>
                  </a:cubicBezTo>
                  <a:cubicBezTo>
                    <a:pt x="17483" y="3391"/>
                    <a:pt x="18480" y="2986"/>
                    <a:pt x="18979" y="3107"/>
                  </a:cubicBezTo>
                  <a:cubicBezTo>
                    <a:pt x="19477" y="3229"/>
                    <a:pt x="19477" y="3876"/>
                    <a:pt x="19809" y="5373"/>
                  </a:cubicBezTo>
                  <a:cubicBezTo>
                    <a:pt x="20142" y="6869"/>
                    <a:pt x="20806" y="9215"/>
                    <a:pt x="21139" y="11521"/>
                  </a:cubicBezTo>
                  <a:cubicBezTo>
                    <a:pt x="21471" y="13827"/>
                    <a:pt x="21471" y="16092"/>
                    <a:pt x="20308" y="17629"/>
                  </a:cubicBezTo>
                  <a:cubicBezTo>
                    <a:pt x="19145" y="19166"/>
                    <a:pt x="16819" y="19975"/>
                    <a:pt x="14825" y="20501"/>
                  </a:cubicBezTo>
                  <a:cubicBezTo>
                    <a:pt x="12831" y="21027"/>
                    <a:pt x="11169" y="21269"/>
                    <a:pt x="9508" y="21350"/>
                  </a:cubicBezTo>
                  <a:cubicBezTo>
                    <a:pt x="7846" y="21431"/>
                    <a:pt x="6185" y="21350"/>
                    <a:pt x="4689" y="20784"/>
                  </a:cubicBezTo>
                  <a:cubicBezTo>
                    <a:pt x="3194" y="20218"/>
                    <a:pt x="1865" y="19166"/>
                    <a:pt x="3028" y="17871"/>
                  </a:cubicBezTo>
                  <a:cubicBezTo>
                    <a:pt x="4191" y="16577"/>
                    <a:pt x="7846" y="15040"/>
                    <a:pt x="11502" y="13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7176008" y="4389645"/>
              <a:ext cx="151893" cy="39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97" fill="norm" stroke="1" extrusionOk="0">
                  <a:moveTo>
                    <a:pt x="21233" y="2106"/>
                  </a:moveTo>
                  <a:cubicBezTo>
                    <a:pt x="20937" y="1310"/>
                    <a:pt x="20641" y="514"/>
                    <a:pt x="19754" y="173"/>
                  </a:cubicBezTo>
                  <a:cubicBezTo>
                    <a:pt x="18866" y="-168"/>
                    <a:pt x="17386" y="-54"/>
                    <a:pt x="14871" y="969"/>
                  </a:cubicBezTo>
                  <a:cubicBezTo>
                    <a:pt x="12356" y="1992"/>
                    <a:pt x="8806" y="3925"/>
                    <a:pt x="5847" y="6880"/>
                  </a:cubicBezTo>
                  <a:cubicBezTo>
                    <a:pt x="2888" y="9836"/>
                    <a:pt x="521" y="13815"/>
                    <a:pt x="77" y="16430"/>
                  </a:cubicBezTo>
                  <a:cubicBezTo>
                    <a:pt x="-367" y="19045"/>
                    <a:pt x="1112" y="20295"/>
                    <a:pt x="4515" y="20864"/>
                  </a:cubicBezTo>
                  <a:cubicBezTo>
                    <a:pt x="7918" y="21432"/>
                    <a:pt x="13244" y="21318"/>
                    <a:pt x="18570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7429500" y="4460596"/>
              <a:ext cx="1270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533"/>
                    <a:pt x="3600" y="5067"/>
                    <a:pt x="7020" y="8000"/>
                  </a:cubicBezTo>
                  <a:cubicBezTo>
                    <a:pt x="10440" y="10933"/>
                    <a:pt x="15480" y="14267"/>
                    <a:pt x="18180" y="16600"/>
                  </a:cubicBezTo>
                  <a:cubicBezTo>
                    <a:pt x="20880" y="18933"/>
                    <a:pt x="2124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7402456" y="4455196"/>
              <a:ext cx="192145" cy="35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43" fill="norm" stroke="1" extrusionOk="0">
                  <a:moveTo>
                    <a:pt x="21313" y="1093"/>
                  </a:moveTo>
                  <a:cubicBezTo>
                    <a:pt x="20609" y="582"/>
                    <a:pt x="19904" y="71"/>
                    <a:pt x="19083" y="7"/>
                  </a:cubicBezTo>
                  <a:cubicBezTo>
                    <a:pt x="18261" y="-57"/>
                    <a:pt x="17322" y="326"/>
                    <a:pt x="14856" y="2180"/>
                  </a:cubicBezTo>
                  <a:cubicBezTo>
                    <a:pt x="12391" y="4033"/>
                    <a:pt x="8400" y="7356"/>
                    <a:pt x="5583" y="10615"/>
                  </a:cubicBezTo>
                  <a:cubicBezTo>
                    <a:pt x="2765" y="13874"/>
                    <a:pt x="1122" y="17070"/>
                    <a:pt x="417" y="18987"/>
                  </a:cubicBezTo>
                  <a:cubicBezTo>
                    <a:pt x="-287" y="20904"/>
                    <a:pt x="-52" y="21543"/>
                    <a:pt x="770" y="21543"/>
                  </a:cubicBezTo>
                  <a:cubicBezTo>
                    <a:pt x="1591" y="21543"/>
                    <a:pt x="3000" y="20904"/>
                    <a:pt x="4409" y="20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7537450" y="4371696"/>
              <a:ext cx="149314" cy="478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13" fill="norm" stroke="1" extrusionOk="0">
                  <a:moveTo>
                    <a:pt x="18254" y="0"/>
                  </a:moveTo>
                  <a:cubicBezTo>
                    <a:pt x="19775" y="2855"/>
                    <a:pt x="21296" y="5709"/>
                    <a:pt x="21448" y="8564"/>
                  </a:cubicBezTo>
                  <a:cubicBezTo>
                    <a:pt x="21600" y="11419"/>
                    <a:pt x="20383" y="14273"/>
                    <a:pt x="18101" y="16414"/>
                  </a:cubicBezTo>
                  <a:cubicBezTo>
                    <a:pt x="15820" y="18555"/>
                    <a:pt x="12473" y="19982"/>
                    <a:pt x="9887" y="20744"/>
                  </a:cubicBezTo>
                  <a:cubicBezTo>
                    <a:pt x="7301" y="21505"/>
                    <a:pt x="5476" y="21600"/>
                    <a:pt x="3955" y="21457"/>
                  </a:cubicBezTo>
                  <a:cubicBezTo>
                    <a:pt x="2434" y="21315"/>
                    <a:pt x="1217" y="20934"/>
                    <a:pt x="0" y="20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7721600" y="4245166"/>
              <a:ext cx="206466" cy="59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83" fill="norm" stroke="1" extrusionOk="0">
                  <a:moveTo>
                    <a:pt x="0" y="2051"/>
                  </a:moveTo>
                  <a:cubicBezTo>
                    <a:pt x="220" y="1668"/>
                    <a:pt x="441" y="1285"/>
                    <a:pt x="2094" y="940"/>
                  </a:cubicBezTo>
                  <a:cubicBezTo>
                    <a:pt x="3747" y="596"/>
                    <a:pt x="6833" y="289"/>
                    <a:pt x="9037" y="136"/>
                  </a:cubicBezTo>
                  <a:cubicBezTo>
                    <a:pt x="11241" y="-17"/>
                    <a:pt x="12563" y="-17"/>
                    <a:pt x="13776" y="21"/>
                  </a:cubicBezTo>
                  <a:cubicBezTo>
                    <a:pt x="14988" y="60"/>
                    <a:pt x="16090" y="136"/>
                    <a:pt x="16751" y="404"/>
                  </a:cubicBezTo>
                  <a:cubicBezTo>
                    <a:pt x="17412" y="672"/>
                    <a:pt x="17633" y="1132"/>
                    <a:pt x="17743" y="2855"/>
                  </a:cubicBezTo>
                  <a:cubicBezTo>
                    <a:pt x="17853" y="4579"/>
                    <a:pt x="17853" y="7566"/>
                    <a:pt x="17853" y="10285"/>
                  </a:cubicBezTo>
                  <a:cubicBezTo>
                    <a:pt x="17853" y="13004"/>
                    <a:pt x="17853" y="15455"/>
                    <a:pt x="18184" y="17026"/>
                  </a:cubicBezTo>
                  <a:cubicBezTo>
                    <a:pt x="18514" y="18596"/>
                    <a:pt x="19176" y="19285"/>
                    <a:pt x="19947" y="19745"/>
                  </a:cubicBezTo>
                  <a:cubicBezTo>
                    <a:pt x="20718" y="20204"/>
                    <a:pt x="21600" y="20434"/>
                    <a:pt x="21490" y="20664"/>
                  </a:cubicBezTo>
                  <a:cubicBezTo>
                    <a:pt x="21380" y="20894"/>
                    <a:pt x="20278" y="21123"/>
                    <a:pt x="17302" y="21277"/>
                  </a:cubicBezTo>
                  <a:cubicBezTo>
                    <a:pt x="14327" y="21430"/>
                    <a:pt x="9478" y="21506"/>
                    <a:pt x="4629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8140700" y="4568546"/>
              <a:ext cx="247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9800"/>
                    <a:pt x="9969" y="18000"/>
                    <a:pt x="13569" y="14400"/>
                  </a:cubicBezTo>
                  <a:cubicBezTo>
                    <a:pt x="17169" y="10800"/>
                    <a:pt x="19385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8271102" y="4479646"/>
              <a:ext cx="2199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20407" y="0"/>
                  </a:moveTo>
                  <a:cubicBezTo>
                    <a:pt x="14516" y="686"/>
                    <a:pt x="8625" y="1371"/>
                    <a:pt x="4698" y="3514"/>
                  </a:cubicBezTo>
                  <a:cubicBezTo>
                    <a:pt x="771" y="5657"/>
                    <a:pt x="-1193" y="9257"/>
                    <a:pt x="771" y="12514"/>
                  </a:cubicBezTo>
                  <a:cubicBezTo>
                    <a:pt x="2734" y="15771"/>
                    <a:pt x="8625" y="18686"/>
                    <a:pt x="145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8754062" y="4278777"/>
              <a:ext cx="250238" cy="44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38" fill="norm" stroke="1" extrusionOk="0">
                  <a:moveTo>
                    <a:pt x="20370" y="496"/>
                  </a:moveTo>
                  <a:cubicBezTo>
                    <a:pt x="18010" y="192"/>
                    <a:pt x="15651" y="-112"/>
                    <a:pt x="13109" y="40"/>
                  </a:cubicBezTo>
                  <a:cubicBezTo>
                    <a:pt x="10568" y="192"/>
                    <a:pt x="7846" y="801"/>
                    <a:pt x="5940" y="2119"/>
                  </a:cubicBezTo>
                  <a:cubicBezTo>
                    <a:pt x="4034" y="3437"/>
                    <a:pt x="2945" y="5465"/>
                    <a:pt x="2128" y="8051"/>
                  </a:cubicBezTo>
                  <a:cubicBezTo>
                    <a:pt x="1311" y="10637"/>
                    <a:pt x="767" y="13781"/>
                    <a:pt x="404" y="15911"/>
                  </a:cubicBezTo>
                  <a:cubicBezTo>
                    <a:pt x="41" y="18040"/>
                    <a:pt x="-141" y="19156"/>
                    <a:pt x="131" y="19916"/>
                  </a:cubicBezTo>
                  <a:cubicBezTo>
                    <a:pt x="404" y="20677"/>
                    <a:pt x="1130" y="21082"/>
                    <a:pt x="3126" y="21285"/>
                  </a:cubicBezTo>
                  <a:cubicBezTo>
                    <a:pt x="5123" y="21488"/>
                    <a:pt x="8390" y="21488"/>
                    <a:pt x="11204" y="21285"/>
                  </a:cubicBezTo>
                  <a:cubicBezTo>
                    <a:pt x="14017" y="21082"/>
                    <a:pt x="16377" y="20677"/>
                    <a:pt x="18010" y="20119"/>
                  </a:cubicBezTo>
                  <a:cubicBezTo>
                    <a:pt x="19644" y="19561"/>
                    <a:pt x="20551" y="18851"/>
                    <a:pt x="21459" y="18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8801100" y="4517746"/>
              <a:ext cx="234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6457"/>
                    <a:pt x="11286" y="11314"/>
                    <a:pt x="14886" y="7714"/>
                  </a:cubicBezTo>
                  <a:cubicBezTo>
                    <a:pt x="18486" y="4114"/>
                    <a:pt x="2004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9093905" y="4252693"/>
              <a:ext cx="323146" cy="53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82" fill="norm" stroke="1" extrusionOk="0">
                  <a:moveTo>
                    <a:pt x="21413" y="962"/>
                  </a:moveTo>
                  <a:cubicBezTo>
                    <a:pt x="19870" y="619"/>
                    <a:pt x="18327" y="276"/>
                    <a:pt x="16223" y="104"/>
                  </a:cubicBezTo>
                  <a:cubicBezTo>
                    <a:pt x="14119" y="-67"/>
                    <a:pt x="11455" y="-67"/>
                    <a:pt x="9561" y="404"/>
                  </a:cubicBezTo>
                  <a:cubicBezTo>
                    <a:pt x="7668" y="876"/>
                    <a:pt x="6545" y="1819"/>
                    <a:pt x="5914" y="3362"/>
                  </a:cubicBezTo>
                  <a:cubicBezTo>
                    <a:pt x="5283" y="4904"/>
                    <a:pt x="5143" y="7047"/>
                    <a:pt x="4442" y="9576"/>
                  </a:cubicBezTo>
                  <a:cubicBezTo>
                    <a:pt x="3740" y="12104"/>
                    <a:pt x="2478" y="15019"/>
                    <a:pt x="1707" y="16690"/>
                  </a:cubicBezTo>
                  <a:cubicBezTo>
                    <a:pt x="935" y="18362"/>
                    <a:pt x="655" y="18790"/>
                    <a:pt x="374" y="19390"/>
                  </a:cubicBezTo>
                  <a:cubicBezTo>
                    <a:pt x="94" y="19990"/>
                    <a:pt x="-187" y="20762"/>
                    <a:pt x="164" y="21147"/>
                  </a:cubicBezTo>
                  <a:cubicBezTo>
                    <a:pt x="514" y="21533"/>
                    <a:pt x="1496" y="21533"/>
                    <a:pt x="3390" y="21404"/>
                  </a:cubicBezTo>
                  <a:cubicBezTo>
                    <a:pt x="5283" y="21276"/>
                    <a:pt x="8088" y="21019"/>
                    <a:pt x="10192" y="20976"/>
                  </a:cubicBezTo>
                  <a:cubicBezTo>
                    <a:pt x="12296" y="20933"/>
                    <a:pt x="13699" y="21104"/>
                    <a:pt x="15101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9448800" y="4275317"/>
              <a:ext cx="234950" cy="503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11707"/>
                  </a:moveTo>
                  <a:cubicBezTo>
                    <a:pt x="2141" y="11345"/>
                    <a:pt x="4281" y="10984"/>
                    <a:pt x="7200" y="9854"/>
                  </a:cubicBezTo>
                  <a:cubicBezTo>
                    <a:pt x="10119" y="8725"/>
                    <a:pt x="13816" y="6827"/>
                    <a:pt x="16054" y="5245"/>
                  </a:cubicBezTo>
                  <a:cubicBezTo>
                    <a:pt x="18292" y="3663"/>
                    <a:pt x="19070" y="2398"/>
                    <a:pt x="19265" y="1494"/>
                  </a:cubicBezTo>
                  <a:cubicBezTo>
                    <a:pt x="19459" y="591"/>
                    <a:pt x="19070" y="48"/>
                    <a:pt x="18486" y="3"/>
                  </a:cubicBezTo>
                  <a:cubicBezTo>
                    <a:pt x="17903" y="-42"/>
                    <a:pt x="17124" y="410"/>
                    <a:pt x="16151" y="1856"/>
                  </a:cubicBezTo>
                  <a:cubicBezTo>
                    <a:pt x="15178" y="3302"/>
                    <a:pt x="14011" y="5742"/>
                    <a:pt x="12843" y="8363"/>
                  </a:cubicBezTo>
                  <a:cubicBezTo>
                    <a:pt x="11676" y="10984"/>
                    <a:pt x="10508" y="13786"/>
                    <a:pt x="9632" y="15774"/>
                  </a:cubicBezTo>
                  <a:cubicBezTo>
                    <a:pt x="8757" y="17762"/>
                    <a:pt x="8173" y="18937"/>
                    <a:pt x="7589" y="19841"/>
                  </a:cubicBezTo>
                  <a:cubicBezTo>
                    <a:pt x="7005" y="20745"/>
                    <a:pt x="6422" y="21377"/>
                    <a:pt x="5935" y="21468"/>
                  </a:cubicBezTo>
                  <a:cubicBezTo>
                    <a:pt x="5449" y="21558"/>
                    <a:pt x="5059" y="21106"/>
                    <a:pt x="5546" y="20202"/>
                  </a:cubicBezTo>
                  <a:cubicBezTo>
                    <a:pt x="6032" y="19299"/>
                    <a:pt x="7395" y="17943"/>
                    <a:pt x="8562" y="16949"/>
                  </a:cubicBezTo>
                  <a:cubicBezTo>
                    <a:pt x="9730" y="15955"/>
                    <a:pt x="10703" y="15322"/>
                    <a:pt x="11773" y="14870"/>
                  </a:cubicBezTo>
                  <a:cubicBezTo>
                    <a:pt x="12843" y="14418"/>
                    <a:pt x="14011" y="14147"/>
                    <a:pt x="14984" y="14192"/>
                  </a:cubicBezTo>
                  <a:cubicBezTo>
                    <a:pt x="15957" y="14237"/>
                    <a:pt x="16735" y="14599"/>
                    <a:pt x="17805" y="15548"/>
                  </a:cubicBezTo>
                  <a:cubicBezTo>
                    <a:pt x="18876" y="16497"/>
                    <a:pt x="20238" y="18033"/>
                    <a:pt x="20919" y="19027"/>
                  </a:cubicBezTo>
                  <a:cubicBezTo>
                    <a:pt x="21600" y="20022"/>
                    <a:pt x="21600" y="20473"/>
                    <a:pt x="21600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9918699" y="4321766"/>
              <a:ext cx="180246" cy="455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03" fill="norm" stroke="1" extrusionOk="0">
                  <a:moveTo>
                    <a:pt x="21098" y="2337"/>
                  </a:moveTo>
                  <a:cubicBezTo>
                    <a:pt x="21349" y="1643"/>
                    <a:pt x="21600" y="950"/>
                    <a:pt x="21098" y="504"/>
                  </a:cubicBezTo>
                  <a:cubicBezTo>
                    <a:pt x="20595" y="58"/>
                    <a:pt x="19340" y="-140"/>
                    <a:pt x="17581" y="108"/>
                  </a:cubicBezTo>
                  <a:cubicBezTo>
                    <a:pt x="15823" y="355"/>
                    <a:pt x="13563" y="1049"/>
                    <a:pt x="10800" y="3080"/>
                  </a:cubicBezTo>
                  <a:cubicBezTo>
                    <a:pt x="8037" y="5111"/>
                    <a:pt x="4772" y="8480"/>
                    <a:pt x="2763" y="11601"/>
                  </a:cubicBezTo>
                  <a:cubicBezTo>
                    <a:pt x="753" y="14722"/>
                    <a:pt x="0" y="17596"/>
                    <a:pt x="0" y="19280"/>
                  </a:cubicBezTo>
                  <a:cubicBezTo>
                    <a:pt x="0" y="20965"/>
                    <a:pt x="753" y="21460"/>
                    <a:pt x="3767" y="21262"/>
                  </a:cubicBezTo>
                  <a:cubicBezTo>
                    <a:pt x="6781" y="21064"/>
                    <a:pt x="12056" y="20172"/>
                    <a:pt x="17330" y="19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0170069" y="4397096"/>
              <a:ext cx="14868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1273" y="0"/>
                  </a:moveTo>
                  <a:cubicBezTo>
                    <a:pt x="373" y="929"/>
                    <a:pt x="-527" y="1858"/>
                    <a:pt x="373" y="3948"/>
                  </a:cubicBezTo>
                  <a:cubicBezTo>
                    <a:pt x="1273" y="6039"/>
                    <a:pt x="3973" y="9290"/>
                    <a:pt x="7723" y="12426"/>
                  </a:cubicBezTo>
                  <a:cubicBezTo>
                    <a:pt x="11473" y="15561"/>
                    <a:pt x="16273" y="18581"/>
                    <a:pt x="21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0250601" y="4447896"/>
              <a:ext cx="15069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1359" y="0"/>
                  </a:moveTo>
                  <a:cubicBezTo>
                    <a:pt x="18059" y="919"/>
                    <a:pt x="14759" y="1838"/>
                    <a:pt x="11759" y="3830"/>
                  </a:cubicBezTo>
                  <a:cubicBezTo>
                    <a:pt x="8759" y="5821"/>
                    <a:pt x="6059" y="8885"/>
                    <a:pt x="3959" y="11719"/>
                  </a:cubicBezTo>
                  <a:cubicBezTo>
                    <a:pt x="1859" y="14553"/>
                    <a:pt x="359" y="17157"/>
                    <a:pt x="59" y="18766"/>
                  </a:cubicBezTo>
                  <a:cubicBezTo>
                    <a:pt x="-241" y="20374"/>
                    <a:pt x="659" y="20987"/>
                    <a:pt x="15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0420350" y="4416146"/>
              <a:ext cx="12650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9561" y="0"/>
                  </a:moveTo>
                  <a:cubicBezTo>
                    <a:pt x="12393" y="873"/>
                    <a:pt x="15226" y="1745"/>
                    <a:pt x="17528" y="3873"/>
                  </a:cubicBezTo>
                  <a:cubicBezTo>
                    <a:pt x="19830" y="6000"/>
                    <a:pt x="21600" y="9382"/>
                    <a:pt x="21069" y="11945"/>
                  </a:cubicBezTo>
                  <a:cubicBezTo>
                    <a:pt x="20538" y="14509"/>
                    <a:pt x="17705" y="16255"/>
                    <a:pt x="13810" y="17727"/>
                  </a:cubicBezTo>
                  <a:cubicBezTo>
                    <a:pt x="9915" y="19200"/>
                    <a:pt x="4957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0445749" y="4325081"/>
              <a:ext cx="354014" cy="63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29" fill="norm" stroke="1" extrusionOk="0">
                  <a:moveTo>
                    <a:pt x="10414" y="1807"/>
                  </a:moveTo>
                  <a:cubicBezTo>
                    <a:pt x="12214" y="1374"/>
                    <a:pt x="14014" y="940"/>
                    <a:pt x="15493" y="651"/>
                  </a:cubicBezTo>
                  <a:cubicBezTo>
                    <a:pt x="16971" y="362"/>
                    <a:pt x="18129" y="218"/>
                    <a:pt x="19093" y="110"/>
                  </a:cubicBezTo>
                  <a:cubicBezTo>
                    <a:pt x="20057" y="1"/>
                    <a:pt x="20829" y="-71"/>
                    <a:pt x="21214" y="110"/>
                  </a:cubicBezTo>
                  <a:cubicBezTo>
                    <a:pt x="21600" y="290"/>
                    <a:pt x="21600" y="724"/>
                    <a:pt x="21214" y="1843"/>
                  </a:cubicBezTo>
                  <a:cubicBezTo>
                    <a:pt x="20829" y="2963"/>
                    <a:pt x="20057" y="4769"/>
                    <a:pt x="19029" y="6864"/>
                  </a:cubicBezTo>
                  <a:cubicBezTo>
                    <a:pt x="18000" y="8959"/>
                    <a:pt x="16714" y="11343"/>
                    <a:pt x="16007" y="13330"/>
                  </a:cubicBezTo>
                  <a:cubicBezTo>
                    <a:pt x="15300" y="15316"/>
                    <a:pt x="15171" y="16906"/>
                    <a:pt x="15171" y="17881"/>
                  </a:cubicBezTo>
                  <a:cubicBezTo>
                    <a:pt x="15171" y="18856"/>
                    <a:pt x="15300" y="19217"/>
                    <a:pt x="15043" y="19542"/>
                  </a:cubicBezTo>
                  <a:cubicBezTo>
                    <a:pt x="14786" y="19867"/>
                    <a:pt x="14143" y="20156"/>
                    <a:pt x="11957" y="20409"/>
                  </a:cubicBezTo>
                  <a:cubicBezTo>
                    <a:pt x="9771" y="20662"/>
                    <a:pt x="6043" y="20879"/>
                    <a:pt x="3793" y="21059"/>
                  </a:cubicBezTo>
                  <a:cubicBezTo>
                    <a:pt x="1543" y="21240"/>
                    <a:pt x="771" y="21385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397970" y="5349596"/>
              <a:ext cx="8752380" cy="30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18" fill="norm" stroke="1" extrusionOk="0">
                  <a:moveTo>
                    <a:pt x="131" y="17550"/>
                  </a:moveTo>
                  <a:cubicBezTo>
                    <a:pt x="89" y="17700"/>
                    <a:pt x="47" y="17850"/>
                    <a:pt x="24" y="18300"/>
                  </a:cubicBezTo>
                  <a:cubicBezTo>
                    <a:pt x="0" y="18750"/>
                    <a:pt x="-5" y="19500"/>
                    <a:pt x="5" y="20100"/>
                  </a:cubicBezTo>
                  <a:cubicBezTo>
                    <a:pt x="16" y="20700"/>
                    <a:pt x="42" y="21150"/>
                    <a:pt x="133" y="21375"/>
                  </a:cubicBezTo>
                  <a:cubicBezTo>
                    <a:pt x="225" y="21600"/>
                    <a:pt x="381" y="21600"/>
                    <a:pt x="562" y="21075"/>
                  </a:cubicBezTo>
                  <a:cubicBezTo>
                    <a:pt x="742" y="20550"/>
                    <a:pt x="945" y="19500"/>
                    <a:pt x="1152" y="18600"/>
                  </a:cubicBezTo>
                  <a:cubicBezTo>
                    <a:pt x="1358" y="17700"/>
                    <a:pt x="1567" y="16950"/>
                    <a:pt x="1765" y="16350"/>
                  </a:cubicBezTo>
                  <a:cubicBezTo>
                    <a:pt x="1964" y="15750"/>
                    <a:pt x="2152" y="15300"/>
                    <a:pt x="2350" y="14775"/>
                  </a:cubicBezTo>
                  <a:cubicBezTo>
                    <a:pt x="2549" y="14250"/>
                    <a:pt x="2758" y="13650"/>
                    <a:pt x="2940" y="13125"/>
                  </a:cubicBezTo>
                  <a:cubicBezTo>
                    <a:pt x="3123" y="12600"/>
                    <a:pt x="3280" y="12150"/>
                    <a:pt x="3444" y="11700"/>
                  </a:cubicBezTo>
                  <a:cubicBezTo>
                    <a:pt x="3609" y="11250"/>
                    <a:pt x="3781" y="10800"/>
                    <a:pt x="3954" y="10350"/>
                  </a:cubicBezTo>
                  <a:cubicBezTo>
                    <a:pt x="4126" y="9900"/>
                    <a:pt x="4298" y="9450"/>
                    <a:pt x="4478" y="9000"/>
                  </a:cubicBezTo>
                  <a:cubicBezTo>
                    <a:pt x="4659" y="8550"/>
                    <a:pt x="4847" y="8100"/>
                    <a:pt x="5050" y="7650"/>
                  </a:cubicBezTo>
                  <a:cubicBezTo>
                    <a:pt x="5254" y="7200"/>
                    <a:pt x="5473" y="6750"/>
                    <a:pt x="5690" y="6300"/>
                  </a:cubicBezTo>
                  <a:cubicBezTo>
                    <a:pt x="5907" y="5850"/>
                    <a:pt x="6121" y="5400"/>
                    <a:pt x="6345" y="5025"/>
                  </a:cubicBezTo>
                  <a:cubicBezTo>
                    <a:pt x="6570" y="4650"/>
                    <a:pt x="6805" y="4350"/>
                    <a:pt x="6977" y="4125"/>
                  </a:cubicBezTo>
                  <a:cubicBezTo>
                    <a:pt x="7150" y="3900"/>
                    <a:pt x="7259" y="3750"/>
                    <a:pt x="7387" y="3525"/>
                  </a:cubicBezTo>
                  <a:cubicBezTo>
                    <a:pt x="7515" y="3300"/>
                    <a:pt x="7662" y="3000"/>
                    <a:pt x="7789" y="2775"/>
                  </a:cubicBezTo>
                  <a:cubicBezTo>
                    <a:pt x="7917" y="2550"/>
                    <a:pt x="8027" y="2400"/>
                    <a:pt x="8150" y="2250"/>
                  </a:cubicBezTo>
                  <a:cubicBezTo>
                    <a:pt x="8273" y="2100"/>
                    <a:pt x="8408" y="1950"/>
                    <a:pt x="8544" y="1800"/>
                  </a:cubicBezTo>
                  <a:cubicBezTo>
                    <a:pt x="8680" y="1650"/>
                    <a:pt x="8816" y="1500"/>
                    <a:pt x="8946" y="1350"/>
                  </a:cubicBezTo>
                  <a:cubicBezTo>
                    <a:pt x="9077" y="1200"/>
                    <a:pt x="9202" y="1050"/>
                    <a:pt x="9341" y="975"/>
                  </a:cubicBezTo>
                  <a:cubicBezTo>
                    <a:pt x="9479" y="900"/>
                    <a:pt x="9630" y="900"/>
                    <a:pt x="9777" y="825"/>
                  </a:cubicBezTo>
                  <a:cubicBezTo>
                    <a:pt x="9923" y="750"/>
                    <a:pt x="10064" y="600"/>
                    <a:pt x="10192" y="525"/>
                  </a:cubicBezTo>
                  <a:cubicBezTo>
                    <a:pt x="10320" y="450"/>
                    <a:pt x="10435" y="450"/>
                    <a:pt x="10565" y="450"/>
                  </a:cubicBezTo>
                  <a:cubicBezTo>
                    <a:pt x="10696" y="450"/>
                    <a:pt x="10842" y="450"/>
                    <a:pt x="11064" y="375"/>
                  </a:cubicBezTo>
                  <a:cubicBezTo>
                    <a:pt x="11286" y="300"/>
                    <a:pt x="11584" y="150"/>
                    <a:pt x="11800" y="75"/>
                  </a:cubicBezTo>
                  <a:cubicBezTo>
                    <a:pt x="12017" y="0"/>
                    <a:pt x="12153" y="0"/>
                    <a:pt x="12296" y="0"/>
                  </a:cubicBezTo>
                  <a:cubicBezTo>
                    <a:pt x="12440" y="0"/>
                    <a:pt x="12592" y="0"/>
                    <a:pt x="12806" y="75"/>
                  </a:cubicBezTo>
                  <a:cubicBezTo>
                    <a:pt x="13020" y="150"/>
                    <a:pt x="13297" y="300"/>
                    <a:pt x="13508" y="375"/>
                  </a:cubicBezTo>
                  <a:cubicBezTo>
                    <a:pt x="13720" y="450"/>
                    <a:pt x="13866" y="450"/>
                    <a:pt x="14007" y="525"/>
                  </a:cubicBezTo>
                  <a:cubicBezTo>
                    <a:pt x="14148" y="600"/>
                    <a:pt x="14284" y="750"/>
                    <a:pt x="14432" y="900"/>
                  </a:cubicBezTo>
                  <a:cubicBezTo>
                    <a:pt x="14581" y="1050"/>
                    <a:pt x="14743" y="1200"/>
                    <a:pt x="14897" y="1350"/>
                  </a:cubicBezTo>
                  <a:cubicBezTo>
                    <a:pt x="15051" y="1500"/>
                    <a:pt x="15198" y="1650"/>
                    <a:pt x="15328" y="1800"/>
                  </a:cubicBezTo>
                  <a:cubicBezTo>
                    <a:pt x="15459" y="1950"/>
                    <a:pt x="15574" y="2100"/>
                    <a:pt x="15707" y="2325"/>
                  </a:cubicBezTo>
                  <a:cubicBezTo>
                    <a:pt x="15840" y="2550"/>
                    <a:pt x="15991" y="2850"/>
                    <a:pt x="16145" y="3075"/>
                  </a:cubicBezTo>
                  <a:cubicBezTo>
                    <a:pt x="16299" y="3300"/>
                    <a:pt x="16456" y="3450"/>
                    <a:pt x="16665" y="3675"/>
                  </a:cubicBezTo>
                  <a:cubicBezTo>
                    <a:pt x="16874" y="3900"/>
                    <a:pt x="17135" y="4200"/>
                    <a:pt x="17344" y="4425"/>
                  </a:cubicBezTo>
                  <a:cubicBezTo>
                    <a:pt x="17553" y="4650"/>
                    <a:pt x="17710" y="4800"/>
                    <a:pt x="17918" y="5025"/>
                  </a:cubicBezTo>
                  <a:cubicBezTo>
                    <a:pt x="18127" y="5250"/>
                    <a:pt x="18388" y="5550"/>
                    <a:pt x="18647" y="5925"/>
                  </a:cubicBezTo>
                  <a:cubicBezTo>
                    <a:pt x="18905" y="6300"/>
                    <a:pt x="19161" y="6750"/>
                    <a:pt x="19409" y="7125"/>
                  </a:cubicBezTo>
                  <a:cubicBezTo>
                    <a:pt x="19657" y="7500"/>
                    <a:pt x="19898" y="7800"/>
                    <a:pt x="20125" y="8100"/>
                  </a:cubicBezTo>
                  <a:cubicBezTo>
                    <a:pt x="20352" y="8400"/>
                    <a:pt x="20566" y="8700"/>
                    <a:pt x="20809" y="9150"/>
                  </a:cubicBezTo>
                  <a:cubicBezTo>
                    <a:pt x="21052" y="9600"/>
                    <a:pt x="21323" y="10200"/>
                    <a:pt x="21595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480483" y="5922542"/>
              <a:ext cx="233189" cy="33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07" fill="norm" stroke="1" extrusionOk="0">
                  <a:moveTo>
                    <a:pt x="1929" y="3167"/>
                  </a:moveTo>
                  <a:cubicBezTo>
                    <a:pt x="964" y="2760"/>
                    <a:pt x="0" y="2352"/>
                    <a:pt x="0" y="2216"/>
                  </a:cubicBezTo>
                  <a:cubicBezTo>
                    <a:pt x="0" y="2081"/>
                    <a:pt x="964" y="2216"/>
                    <a:pt x="3568" y="2420"/>
                  </a:cubicBezTo>
                  <a:cubicBezTo>
                    <a:pt x="6171" y="2624"/>
                    <a:pt x="10414" y="2896"/>
                    <a:pt x="13500" y="2828"/>
                  </a:cubicBezTo>
                  <a:cubicBezTo>
                    <a:pt x="16586" y="2760"/>
                    <a:pt x="18514" y="2352"/>
                    <a:pt x="19768" y="1809"/>
                  </a:cubicBezTo>
                  <a:cubicBezTo>
                    <a:pt x="21021" y="1265"/>
                    <a:pt x="21600" y="586"/>
                    <a:pt x="21021" y="247"/>
                  </a:cubicBezTo>
                  <a:cubicBezTo>
                    <a:pt x="20443" y="-93"/>
                    <a:pt x="18707" y="-93"/>
                    <a:pt x="16779" y="315"/>
                  </a:cubicBezTo>
                  <a:cubicBezTo>
                    <a:pt x="14850" y="722"/>
                    <a:pt x="12729" y="1537"/>
                    <a:pt x="11186" y="2149"/>
                  </a:cubicBezTo>
                  <a:cubicBezTo>
                    <a:pt x="9643" y="2760"/>
                    <a:pt x="8679" y="3167"/>
                    <a:pt x="8486" y="3643"/>
                  </a:cubicBezTo>
                  <a:cubicBezTo>
                    <a:pt x="8293" y="4118"/>
                    <a:pt x="8871" y="4662"/>
                    <a:pt x="9836" y="4933"/>
                  </a:cubicBezTo>
                  <a:cubicBezTo>
                    <a:pt x="10800" y="5205"/>
                    <a:pt x="12150" y="5205"/>
                    <a:pt x="13307" y="5205"/>
                  </a:cubicBezTo>
                  <a:cubicBezTo>
                    <a:pt x="14464" y="5205"/>
                    <a:pt x="15429" y="5205"/>
                    <a:pt x="15911" y="5545"/>
                  </a:cubicBezTo>
                  <a:cubicBezTo>
                    <a:pt x="16393" y="5884"/>
                    <a:pt x="16393" y="6564"/>
                    <a:pt x="15043" y="7786"/>
                  </a:cubicBezTo>
                  <a:cubicBezTo>
                    <a:pt x="13693" y="9009"/>
                    <a:pt x="10993" y="10775"/>
                    <a:pt x="9064" y="12269"/>
                  </a:cubicBezTo>
                  <a:cubicBezTo>
                    <a:pt x="7136" y="13764"/>
                    <a:pt x="5979" y="14986"/>
                    <a:pt x="5786" y="16413"/>
                  </a:cubicBezTo>
                  <a:cubicBezTo>
                    <a:pt x="5593" y="17839"/>
                    <a:pt x="6364" y="19469"/>
                    <a:pt x="8486" y="20352"/>
                  </a:cubicBezTo>
                  <a:cubicBezTo>
                    <a:pt x="10607" y="21235"/>
                    <a:pt x="14079" y="21371"/>
                    <a:pt x="1755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742950" y="6059816"/>
              <a:ext cx="273050" cy="14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3959"/>
                  </a:moveTo>
                  <a:cubicBezTo>
                    <a:pt x="502" y="2688"/>
                    <a:pt x="1005" y="1418"/>
                    <a:pt x="1842" y="624"/>
                  </a:cubicBezTo>
                  <a:cubicBezTo>
                    <a:pt x="2679" y="-170"/>
                    <a:pt x="3851" y="-488"/>
                    <a:pt x="4856" y="1418"/>
                  </a:cubicBezTo>
                  <a:cubicBezTo>
                    <a:pt x="5860" y="3324"/>
                    <a:pt x="6698" y="7453"/>
                    <a:pt x="6781" y="10471"/>
                  </a:cubicBezTo>
                  <a:cubicBezTo>
                    <a:pt x="6865" y="13488"/>
                    <a:pt x="6195" y="15394"/>
                    <a:pt x="5526" y="16824"/>
                  </a:cubicBezTo>
                  <a:cubicBezTo>
                    <a:pt x="4856" y="18253"/>
                    <a:pt x="4186" y="19206"/>
                    <a:pt x="4019" y="18888"/>
                  </a:cubicBezTo>
                  <a:cubicBezTo>
                    <a:pt x="3851" y="18571"/>
                    <a:pt x="4186" y="16983"/>
                    <a:pt x="5693" y="14124"/>
                  </a:cubicBezTo>
                  <a:cubicBezTo>
                    <a:pt x="7200" y="11265"/>
                    <a:pt x="9879" y="7136"/>
                    <a:pt x="11637" y="4753"/>
                  </a:cubicBezTo>
                  <a:cubicBezTo>
                    <a:pt x="13395" y="2371"/>
                    <a:pt x="14233" y="1736"/>
                    <a:pt x="14400" y="2212"/>
                  </a:cubicBezTo>
                  <a:cubicBezTo>
                    <a:pt x="14567" y="2688"/>
                    <a:pt x="14065" y="4277"/>
                    <a:pt x="13479" y="6500"/>
                  </a:cubicBezTo>
                  <a:cubicBezTo>
                    <a:pt x="12893" y="8724"/>
                    <a:pt x="12223" y="11583"/>
                    <a:pt x="11972" y="13806"/>
                  </a:cubicBezTo>
                  <a:cubicBezTo>
                    <a:pt x="11721" y="16030"/>
                    <a:pt x="11888" y="17618"/>
                    <a:pt x="13563" y="18730"/>
                  </a:cubicBezTo>
                  <a:cubicBezTo>
                    <a:pt x="15237" y="19841"/>
                    <a:pt x="18419" y="20477"/>
                    <a:pt x="21600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679450" y="6244946"/>
              <a:ext cx="254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5200"/>
                    <a:pt x="12600" y="8800"/>
                    <a:pt x="16200" y="5200"/>
                  </a:cubicBezTo>
                  <a:cubicBezTo>
                    <a:pt x="19800" y="1600"/>
                    <a:pt x="207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98500" y="6270346"/>
              <a:ext cx="285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6457"/>
                    <a:pt x="10560" y="11314"/>
                    <a:pt x="14160" y="7714"/>
                  </a:cubicBezTo>
                  <a:cubicBezTo>
                    <a:pt x="17760" y="4114"/>
                    <a:pt x="1968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092200" y="6048096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117600" y="616239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1670050" y="5801240"/>
              <a:ext cx="215900" cy="48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1368"/>
                  </a:moveTo>
                  <a:cubicBezTo>
                    <a:pt x="21600" y="900"/>
                    <a:pt x="21600" y="433"/>
                    <a:pt x="20753" y="199"/>
                  </a:cubicBezTo>
                  <a:cubicBezTo>
                    <a:pt x="19906" y="-35"/>
                    <a:pt x="18212" y="-35"/>
                    <a:pt x="15671" y="59"/>
                  </a:cubicBezTo>
                  <a:cubicBezTo>
                    <a:pt x="13129" y="152"/>
                    <a:pt x="9741" y="339"/>
                    <a:pt x="7412" y="807"/>
                  </a:cubicBezTo>
                  <a:cubicBezTo>
                    <a:pt x="5082" y="1274"/>
                    <a:pt x="3812" y="2022"/>
                    <a:pt x="2859" y="3705"/>
                  </a:cubicBezTo>
                  <a:cubicBezTo>
                    <a:pt x="1906" y="5388"/>
                    <a:pt x="1271" y="8007"/>
                    <a:pt x="847" y="10625"/>
                  </a:cubicBezTo>
                  <a:cubicBezTo>
                    <a:pt x="424" y="13243"/>
                    <a:pt x="212" y="15861"/>
                    <a:pt x="106" y="17404"/>
                  </a:cubicBezTo>
                  <a:cubicBezTo>
                    <a:pt x="0" y="18947"/>
                    <a:pt x="0" y="19414"/>
                    <a:pt x="0" y="19929"/>
                  </a:cubicBezTo>
                  <a:cubicBezTo>
                    <a:pt x="0" y="20443"/>
                    <a:pt x="0" y="21004"/>
                    <a:pt x="635" y="21284"/>
                  </a:cubicBezTo>
                  <a:cubicBezTo>
                    <a:pt x="1271" y="21565"/>
                    <a:pt x="2541" y="21565"/>
                    <a:pt x="5824" y="21191"/>
                  </a:cubicBezTo>
                  <a:cubicBezTo>
                    <a:pt x="9106" y="20817"/>
                    <a:pt x="14400" y="20069"/>
                    <a:pt x="19694" y="19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1714500" y="6048096"/>
              <a:ext cx="9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2067837" y="5779007"/>
              <a:ext cx="268964" cy="53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77" fill="norm" stroke="1" extrusionOk="0">
                  <a:moveTo>
                    <a:pt x="21443" y="861"/>
                  </a:moveTo>
                  <a:cubicBezTo>
                    <a:pt x="19924" y="521"/>
                    <a:pt x="18406" y="181"/>
                    <a:pt x="16043" y="54"/>
                  </a:cubicBezTo>
                  <a:cubicBezTo>
                    <a:pt x="13680" y="-74"/>
                    <a:pt x="10474" y="11"/>
                    <a:pt x="8365" y="479"/>
                  </a:cubicBezTo>
                  <a:cubicBezTo>
                    <a:pt x="6255" y="946"/>
                    <a:pt x="5243" y="1797"/>
                    <a:pt x="4737" y="3625"/>
                  </a:cubicBezTo>
                  <a:cubicBezTo>
                    <a:pt x="4230" y="5454"/>
                    <a:pt x="4230" y="8260"/>
                    <a:pt x="3640" y="10854"/>
                  </a:cubicBezTo>
                  <a:cubicBezTo>
                    <a:pt x="3049" y="13447"/>
                    <a:pt x="1868" y="15828"/>
                    <a:pt x="1193" y="17232"/>
                  </a:cubicBezTo>
                  <a:cubicBezTo>
                    <a:pt x="518" y="18635"/>
                    <a:pt x="349" y="19060"/>
                    <a:pt x="180" y="19613"/>
                  </a:cubicBezTo>
                  <a:cubicBezTo>
                    <a:pt x="12" y="20165"/>
                    <a:pt x="-157" y="20846"/>
                    <a:pt x="265" y="21186"/>
                  </a:cubicBezTo>
                  <a:cubicBezTo>
                    <a:pt x="687" y="21526"/>
                    <a:pt x="1699" y="21526"/>
                    <a:pt x="3977" y="21398"/>
                  </a:cubicBezTo>
                  <a:cubicBezTo>
                    <a:pt x="6255" y="21271"/>
                    <a:pt x="9799" y="21016"/>
                    <a:pt x="13343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2349500" y="5933796"/>
              <a:ext cx="2921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2291"/>
                    <a:pt x="6261" y="4582"/>
                    <a:pt x="9078" y="7282"/>
                  </a:cubicBezTo>
                  <a:cubicBezTo>
                    <a:pt x="11896" y="9982"/>
                    <a:pt x="14400" y="13091"/>
                    <a:pt x="16435" y="15545"/>
                  </a:cubicBezTo>
                  <a:cubicBezTo>
                    <a:pt x="18470" y="18000"/>
                    <a:pt x="20035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2404756" y="5876646"/>
              <a:ext cx="23684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21389" y="0"/>
                  </a:moveTo>
                  <a:cubicBezTo>
                    <a:pt x="19095" y="1238"/>
                    <a:pt x="16801" y="2475"/>
                    <a:pt x="14030" y="4388"/>
                  </a:cubicBezTo>
                  <a:cubicBezTo>
                    <a:pt x="11258" y="6300"/>
                    <a:pt x="8008" y="8888"/>
                    <a:pt x="5524" y="11531"/>
                  </a:cubicBezTo>
                  <a:cubicBezTo>
                    <a:pt x="3039" y="14175"/>
                    <a:pt x="1318" y="16875"/>
                    <a:pt x="554" y="18562"/>
                  </a:cubicBezTo>
                  <a:cubicBezTo>
                    <a:pt x="-211" y="20250"/>
                    <a:pt x="-20" y="20925"/>
                    <a:pt x="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2889250" y="6073496"/>
              <a:ext cx="247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3340100" y="5806796"/>
              <a:ext cx="2222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0"/>
                    <a:pt x="2057" y="0"/>
                    <a:pt x="4834" y="2700"/>
                  </a:cubicBezTo>
                  <a:cubicBezTo>
                    <a:pt x="7611" y="5400"/>
                    <a:pt x="12137" y="10800"/>
                    <a:pt x="15223" y="14400"/>
                  </a:cubicBezTo>
                  <a:cubicBezTo>
                    <a:pt x="18309" y="18000"/>
                    <a:pt x="19954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3543300" y="5806796"/>
              <a:ext cx="1079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1986"/>
                    <a:pt x="15671" y="3972"/>
                    <a:pt x="12706" y="6331"/>
                  </a:cubicBezTo>
                  <a:cubicBezTo>
                    <a:pt x="9741" y="8690"/>
                    <a:pt x="6776" y="11421"/>
                    <a:pt x="4659" y="14028"/>
                  </a:cubicBezTo>
                  <a:cubicBezTo>
                    <a:pt x="2541" y="16634"/>
                    <a:pt x="1271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3702050" y="5686146"/>
              <a:ext cx="247650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0"/>
                  </a:moveTo>
                  <a:cubicBezTo>
                    <a:pt x="2954" y="600"/>
                    <a:pt x="5908" y="300"/>
                    <a:pt x="8585" y="150"/>
                  </a:cubicBezTo>
                  <a:cubicBezTo>
                    <a:pt x="11262" y="0"/>
                    <a:pt x="13662" y="0"/>
                    <a:pt x="15323" y="0"/>
                  </a:cubicBezTo>
                  <a:cubicBezTo>
                    <a:pt x="16985" y="0"/>
                    <a:pt x="17908" y="0"/>
                    <a:pt x="18369" y="225"/>
                  </a:cubicBezTo>
                  <a:cubicBezTo>
                    <a:pt x="18831" y="450"/>
                    <a:pt x="18831" y="900"/>
                    <a:pt x="18369" y="2138"/>
                  </a:cubicBezTo>
                  <a:cubicBezTo>
                    <a:pt x="17908" y="3375"/>
                    <a:pt x="16985" y="5400"/>
                    <a:pt x="16800" y="7837"/>
                  </a:cubicBezTo>
                  <a:cubicBezTo>
                    <a:pt x="16615" y="10275"/>
                    <a:pt x="17169" y="13125"/>
                    <a:pt x="17908" y="15112"/>
                  </a:cubicBezTo>
                  <a:cubicBezTo>
                    <a:pt x="18646" y="17100"/>
                    <a:pt x="19569" y="18225"/>
                    <a:pt x="20308" y="18975"/>
                  </a:cubicBezTo>
                  <a:cubicBezTo>
                    <a:pt x="21046" y="19725"/>
                    <a:pt x="21600" y="20100"/>
                    <a:pt x="21600" y="20438"/>
                  </a:cubicBezTo>
                  <a:cubicBezTo>
                    <a:pt x="21600" y="20775"/>
                    <a:pt x="21046" y="21075"/>
                    <a:pt x="19015" y="21225"/>
                  </a:cubicBezTo>
                  <a:cubicBezTo>
                    <a:pt x="16985" y="21375"/>
                    <a:pt x="13477" y="21375"/>
                    <a:pt x="10800" y="21412"/>
                  </a:cubicBezTo>
                  <a:cubicBezTo>
                    <a:pt x="8123" y="21450"/>
                    <a:pt x="6277" y="21525"/>
                    <a:pt x="44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4267200" y="5997296"/>
              <a:ext cx="190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4260850" y="6156046"/>
              <a:ext cx="260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9292166" y="4917796"/>
              <a:ext cx="98848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48" y="0"/>
                  </a:moveTo>
                  <a:cubicBezTo>
                    <a:pt x="324" y="1108"/>
                    <a:pt x="0" y="2215"/>
                    <a:pt x="0" y="3046"/>
                  </a:cubicBezTo>
                  <a:cubicBezTo>
                    <a:pt x="0" y="3877"/>
                    <a:pt x="324" y="4431"/>
                    <a:pt x="1411" y="4708"/>
                  </a:cubicBezTo>
                  <a:cubicBezTo>
                    <a:pt x="2498" y="4985"/>
                    <a:pt x="4348" y="4985"/>
                    <a:pt x="6313" y="4985"/>
                  </a:cubicBezTo>
                  <a:cubicBezTo>
                    <a:pt x="8279" y="4985"/>
                    <a:pt x="10361" y="4985"/>
                    <a:pt x="12303" y="5262"/>
                  </a:cubicBezTo>
                  <a:cubicBezTo>
                    <a:pt x="14246" y="5538"/>
                    <a:pt x="16050" y="6092"/>
                    <a:pt x="17460" y="6369"/>
                  </a:cubicBezTo>
                  <a:cubicBezTo>
                    <a:pt x="18871" y="6646"/>
                    <a:pt x="19889" y="6646"/>
                    <a:pt x="20559" y="6646"/>
                  </a:cubicBezTo>
                  <a:cubicBezTo>
                    <a:pt x="21230" y="6646"/>
                    <a:pt x="21554" y="6646"/>
                    <a:pt x="21461" y="7200"/>
                  </a:cubicBezTo>
                  <a:cubicBezTo>
                    <a:pt x="21369" y="7754"/>
                    <a:pt x="20860" y="8862"/>
                    <a:pt x="19796" y="9692"/>
                  </a:cubicBezTo>
                  <a:cubicBezTo>
                    <a:pt x="18732" y="10523"/>
                    <a:pt x="17113" y="11077"/>
                    <a:pt x="15448" y="11631"/>
                  </a:cubicBezTo>
                  <a:cubicBezTo>
                    <a:pt x="13783" y="12185"/>
                    <a:pt x="12072" y="12738"/>
                    <a:pt x="10314" y="13292"/>
                  </a:cubicBezTo>
                  <a:cubicBezTo>
                    <a:pt x="8557" y="13846"/>
                    <a:pt x="6753" y="14400"/>
                    <a:pt x="5666" y="14677"/>
                  </a:cubicBezTo>
                  <a:cubicBezTo>
                    <a:pt x="4579" y="14954"/>
                    <a:pt x="4209" y="14954"/>
                    <a:pt x="4186" y="14677"/>
                  </a:cubicBezTo>
                  <a:cubicBezTo>
                    <a:pt x="4163" y="14400"/>
                    <a:pt x="4487" y="13846"/>
                    <a:pt x="5527" y="14123"/>
                  </a:cubicBezTo>
                  <a:cubicBezTo>
                    <a:pt x="6568" y="14400"/>
                    <a:pt x="8325" y="15508"/>
                    <a:pt x="10060" y="16338"/>
                  </a:cubicBezTo>
                  <a:cubicBezTo>
                    <a:pt x="11794" y="17169"/>
                    <a:pt x="13506" y="17723"/>
                    <a:pt x="15425" y="18554"/>
                  </a:cubicBezTo>
                  <a:cubicBezTo>
                    <a:pt x="17345" y="19385"/>
                    <a:pt x="19472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5109743" y="5743296"/>
              <a:ext cx="256007" cy="48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64" fill="norm" stroke="1" extrusionOk="0">
                  <a:moveTo>
                    <a:pt x="21414" y="563"/>
                  </a:moveTo>
                  <a:cubicBezTo>
                    <a:pt x="20706" y="282"/>
                    <a:pt x="19998" y="0"/>
                    <a:pt x="17784" y="0"/>
                  </a:cubicBezTo>
                  <a:cubicBezTo>
                    <a:pt x="15571" y="0"/>
                    <a:pt x="11853" y="282"/>
                    <a:pt x="9286" y="704"/>
                  </a:cubicBezTo>
                  <a:cubicBezTo>
                    <a:pt x="6719" y="1127"/>
                    <a:pt x="5303" y="1690"/>
                    <a:pt x="4329" y="2958"/>
                  </a:cubicBezTo>
                  <a:cubicBezTo>
                    <a:pt x="3355" y="4226"/>
                    <a:pt x="2824" y="6198"/>
                    <a:pt x="2204" y="8687"/>
                  </a:cubicBezTo>
                  <a:cubicBezTo>
                    <a:pt x="1584" y="11176"/>
                    <a:pt x="876" y="14181"/>
                    <a:pt x="434" y="16388"/>
                  </a:cubicBezTo>
                  <a:cubicBezTo>
                    <a:pt x="-9" y="18595"/>
                    <a:pt x="-186" y="20003"/>
                    <a:pt x="257" y="20755"/>
                  </a:cubicBezTo>
                  <a:cubicBezTo>
                    <a:pt x="699" y="21506"/>
                    <a:pt x="1762" y="21600"/>
                    <a:pt x="5125" y="21318"/>
                  </a:cubicBezTo>
                  <a:cubicBezTo>
                    <a:pt x="8489" y="21037"/>
                    <a:pt x="14155" y="20379"/>
                    <a:pt x="19821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5086350" y="5990946"/>
              <a:ext cx="2095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6" y="17018"/>
                    <a:pt x="5673" y="12436"/>
                    <a:pt x="9273" y="8836"/>
                  </a:cubicBezTo>
                  <a:cubicBezTo>
                    <a:pt x="12873" y="5236"/>
                    <a:pt x="17236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5459173" y="5734829"/>
              <a:ext cx="287577" cy="52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79" fill="norm" stroke="1" extrusionOk="0">
                  <a:moveTo>
                    <a:pt x="21421" y="350"/>
                  </a:moveTo>
                  <a:cubicBezTo>
                    <a:pt x="18898" y="175"/>
                    <a:pt x="16376" y="0"/>
                    <a:pt x="14247" y="0"/>
                  </a:cubicBezTo>
                  <a:cubicBezTo>
                    <a:pt x="12119" y="0"/>
                    <a:pt x="10385" y="175"/>
                    <a:pt x="9202" y="437"/>
                  </a:cubicBezTo>
                  <a:cubicBezTo>
                    <a:pt x="8020" y="700"/>
                    <a:pt x="7389" y="1049"/>
                    <a:pt x="6995" y="2099"/>
                  </a:cubicBezTo>
                  <a:cubicBezTo>
                    <a:pt x="6601" y="3148"/>
                    <a:pt x="6443" y="4897"/>
                    <a:pt x="5891" y="7215"/>
                  </a:cubicBezTo>
                  <a:cubicBezTo>
                    <a:pt x="5339" y="9532"/>
                    <a:pt x="4393" y="12418"/>
                    <a:pt x="3368" y="14691"/>
                  </a:cubicBezTo>
                  <a:cubicBezTo>
                    <a:pt x="2344" y="16965"/>
                    <a:pt x="1240" y="18627"/>
                    <a:pt x="609" y="19676"/>
                  </a:cubicBezTo>
                  <a:cubicBezTo>
                    <a:pt x="-21" y="20726"/>
                    <a:pt x="-179" y="21163"/>
                    <a:pt x="215" y="21381"/>
                  </a:cubicBezTo>
                  <a:cubicBezTo>
                    <a:pt x="609" y="21600"/>
                    <a:pt x="1555" y="21600"/>
                    <a:pt x="3526" y="21556"/>
                  </a:cubicBezTo>
                  <a:cubicBezTo>
                    <a:pt x="5497" y="21513"/>
                    <a:pt x="8493" y="21425"/>
                    <a:pt x="11488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5765799" y="5863946"/>
              <a:ext cx="2095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4" y="3720"/>
                    <a:pt x="8727" y="7440"/>
                    <a:pt x="12327" y="11040"/>
                  </a:cubicBezTo>
                  <a:cubicBezTo>
                    <a:pt x="15927" y="14640"/>
                    <a:pt x="18764" y="18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5759450" y="5876646"/>
              <a:ext cx="2921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17" y="257"/>
                    <a:pt x="20035" y="514"/>
                    <a:pt x="18861" y="1736"/>
                  </a:cubicBezTo>
                  <a:cubicBezTo>
                    <a:pt x="17687" y="2957"/>
                    <a:pt x="16122" y="5143"/>
                    <a:pt x="13696" y="7779"/>
                  </a:cubicBezTo>
                  <a:cubicBezTo>
                    <a:pt x="11270" y="10414"/>
                    <a:pt x="7983" y="13500"/>
                    <a:pt x="5557" y="15879"/>
                  </a:cubicBezTo>
                  <a:cubicBezTo>
                    <a:pt x="3130" y="18257"/>
                    <a:pt x="1565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6267450" y="6130646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8000"/>
                    <a:pt x="11859" y="14400"/>
                    <a:pt x="15459" y="10800"/>
                  </a:cubicBezTo>
                  <a:cubicBezTo>
                    <a:pt x="19059" y="7200"/>
                    <a:pt x="203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6419850" y="5997296"/>
              <a:ext cx="190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086"/>
                    <a:pt x="12000" y="6171"/>
                    <a:pt x="8400" y="9771"/>
                  </a:cubicBezTo>
                  <a:cubicBezTo>
                    <a:pt x="4800" y="13371"/>
                    <a:pt x="240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6793869" y="5848947"/>
              <a:ext cx="184782" cy="42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01" fill="norm" stroke="1" extrusionOk="0">
                  <a:moveTo>
                    <a:pt x="21187" y="1089"/>
                  </a:moveTo>
                  <a:cubicBezTo>
                    <a:pt x="20216" y="657"/>
                    <a:pt x="19245" y="225"/>
                    <a:pt x="18153" y="63"/>
                  </a:cubicBezTo>
                  <a:cubicBezTo>
                    <a:pt x="17061" y="-99"/>
                    <a:pt x="15848" y="9"/>
                    <a:pt x="13663" y="873"/>
                  </a:cubicBezTo>
                  <a:cubicBezTo>
                    <a:pt x="11479" y="1737"/>
                    <a:pt x="8324" y="3357"/>
                    <a:pt x="5776" y="6057"/>
                  </a:cubicBezTo>
                  <a:cubicBezTo>
                    <a:pt x="3227" y="8757"/>
                    <a:pt x="1286" y="12537"/>
                    <a:pt x="436" y="15075"/>
                  </a:cubicBezTo>
                  <a:cubicBezTo>
                    <a:pt x="-413" y="17613"/>
                    <a:pt x="-170" y="18909"/>
                    <a:pt x="2499" y="19773"/>
                  </a:cubicBezTo>
                  <a:cubicBezTo>
                    <a:pt x="5169" y="20637"/>
                    <a:pt x="10266" y="21069"/>
                    <a:pt x="15362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6978650" y="6111596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7251700" y="5914746"/>
              <a:ext cx="1778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322"/>
                    <a:pt x="10286" y="10643"/>
                    <a:pt x="13886" y="14243"/>
                  </a:cubicBezTo>
                  <a:cubicBezTo>
                    <a:pt x="17486" y="17843"/>
                    <a:pt x="19543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7393516" y="5927446"/>
              <a:ext cx="131234" cy="27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21600" y="0"/>
                  </a:moveTo>
                  <a:cubicBezTo>
                    <a:pt x="18465" y="2455"/>
                    <a:pt x="15329" y="4909"/>
                    <a:pt x="12194" y="7855"/>
                  </a:cubicBezTo>
                  <a:cubicBezTo>
                    <a:pt x="9058" y="10800"/>
                    <a:pt x="5923" y="14236"/>
                    <a:pt x="3658" y="16691"/>
                  </a:cubicBezTo>
                  <a:cubicBezTo>
                    <a:pt x="1394" y="19145"/>
                    <a:pt x="0" y="20618"/>
                    <a:pt x="0" y="21109"/>
                  </a:cubicBezTo>
                  <a:cubicBezTo>
                    <a:pt x="0" y="21600"/>
                    <a:pt x="1394" y="21109"/>
                    <a:pt x="2787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7575550" y="5863946"/>
              <a:ext cx="125115" cy="364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95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6120" y="624"/>
                  </a:cubicBezTo>
                  <a:cubicBezTo>
                    <a:pt x="8640" y="1249"/>
                    <a:pt x="11880" y="2497"/>
                    <a:pt x="14940" y="4682"/>
                  </a:cubicBezTo>
                  <a:cubicBezTo>
                    <a:pt x="18000" y="6867"/>
                    <a:pt x="20880" y="9988"/>
                    <a:pt x="21240" y="12486"/>
                  </a:cubicBezTo>
                  <a:cubicBezTo>
                    <a:pt x="21600" y="14983"/>
                    <a:pt x="19440" y="16855"/>
                    <a:pt x="16740" y="18229"/>
                  </a:cubicBezTo>
                  <a:cubicBezTo>
                    <a:pt x="14040" y="19602"/>
                    <a:pt x="10800" y="20476"/>
                    <a:pt x="8280" y="20976"/>
                  </a:cubicBezTo>
                  <a:cubicBezTo>
                    <a:pt x="5760" y="21475"/>
                    <a:pt x="3960" y="21600"/>
                    <a:pt x="3060" y="21413"/>
                  </a:cubicBezTo>
                  <a:cubicBezTo>
                    <a:pt x="2160" y="21225"/>
                    <a:pt x="2160" y="20726"/>
                    <a:pt x="2160" y="2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7721600" y="5769166"/>
              <a:ext cx="240402" cy="54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50" fill="norm" stroke="1" extrusionOk="0">
                  <a:moveTo>
                    <a:pt x="2274" y="979"/>
                  </a:moveTo>
                  <a:cubicBezTo>
                    <a:pt x="6442" y="647"/>
                    <a:pt x="10611" y="314"/>
                    <a:pt x="13168" y="148"/>
                  </a:cubicBezTo>
                  <a:cubicBezTo>
                    <a:pt x="15726" y="-18"/>
                    <a:pt x="16674" y="-18"/>
                    <a:pt x="17621" y="24"/>
                  </a:cubicBezTo>
                  <a:cubicBezTo>
                    <a:pt x="18568" y="65"/>
                    <a:pt x="19516" y="148"/>
                    <a:pt x="20084" y="439"/>
                  </a:cubicBezTo>
                  <a:cubicBezTo>
                    <a:pt x="20653" y="730"/>
                    <a:pt x="20842" y="1228"/>
                    <a:pt x="20653" y="2765"/>
                  </a:cubicBezTo>
                  <a:cubicBezTo>
                    <a:pt x="20463" y="4302"/>
                    <a:pt x="19895" y="6877"/>
                    <a:pt x="19800" y="9536"/>
                  </a:cubicBezTo>
                  <a:cubicBezTo>
                    <a:pt x="19705" y="12194"/>
                    <a:pt x="20084" y="14936"/>
                    <a:pt x="20463" y="16722"/>
                  </a:cubicBezTo>
                  <a:cubicBezTo>
                    <a:pt x="20842" y="18508"/>
                    <a:pt x="21221" y="19339"/>
                    <a:pt x="21411" y="19962"/>
                  </a:cubicBezTo>
                  <a:cubicBezTo>
                    <a:pt x="21600" y="20585"/>
                    <a:pt x="21600" y="21000"/>
                    <a:pt x="20937" y="21250"/>
                  </a:cubicBezTo>
                  <a:cubicBezTo>
                    <a:pt x="20274" y="21499"/>
                    <a:pt x="18947" y="21582"/>
                    <a:pt x="15916" y="21540"/>
                  </a:cubicBezTo>
                  <a:cubicBezTo>
                    <a:pt x="12884" y="21499"/>
                    <a:pt x="8147" y="21333"/>
                    <a:pt x="5211" y="21291"/>
                  </a:cubicBezTo>
                  <a:cubicBezTo>
                    <a:pt x="2274" y="21250"/>
                    <a:pt x="1137" y="21333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6832600" y="6390996"/>
              <a:ext cx="628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6" y="20160"/>
                    <a:pt x="5673" y="18720"/>
                    <a:pt x="8255" y="16560"/>
                  </a:cubicBezTo>
                  <a:cubicBezTo>
                    <a:pt x="10836" y="14400"/>
                    <a:pt x="13164" y="11520"/>
                    <a:pt x="15345" y="8640"/>
                  </a:cubicBezTo>
                  <a:cubicBezTo>
                    <a:pt x="17527" y="5760"/>
                    <a:pt x="1956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6896100" y="6416396"/>
              <a:ext cx="552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2" y="17280"/>
                    <a:pt x="6124" y="12960"/>
                    <a:pt x="9186" y="9720"/>
                  </a:cubicBezTo>
                  <a:cubicBezTo>
                    <a:pt x="12248" y="6480"/>
                    <a:pt x="15310" y="4320"/>
                    <a:pt x="17379" y="2880"/>
                  </a:cubicBezTo>
                  <a:cubicBezTo>
                    <a:pt x="19448" y="1440"/>
                    <a:pt x="20524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6584950" y="6592845"/>
              <a:ext cx="215900" cy="403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12897"/>
                  </a:moveTo>
                  <a:cubicBezTo>
                    <a:pt x="2753" y="12560"/>
                    <a:pt x="5506" y="12222"/>
                    <a:pt x="7835" y="11153"/>
                  </a:cubicBezTo>
                  <a:cubicBezTo>
                    <a:pt x="10165" y="10085"/>
                    <a:pt x="12071" y="8285"/>
                    <a:pt x="13129" y="6597"/>
                  </a:cubicBezTo>
                  <a:cubicBezTo>
                    <a:pt x="14188" y="4910"/>
                    <a:pt x="14400" y="3335"/>
                    <a:pt x="14188" y="2266"/>
                  </a:cubicBezTo>
                  <a:cubicBezTo>
                    <a:pt x="13976" y="1197"/>
                    <a:pt x="13341" y="635"/>
                    <a:pt x="12494" y="297"/>
                  </a:cubicBezTo>
                  <a:cubicBezTo>
                    <a:pt x="11647" y="-40"/>
                    <a:pt x="10588" y="-153"/>
                    <a:pt x="9847" y="297"/>
                  </a:cubicBezTo>
                  <a:cubicBezTo>
                    <a:pt x="9106" y="747"/>
                    <a:pt x="8682" y="1760"/>
                    <a:pt x="8682" y="4235"/>
                  </a:cubicBezTo>
                  <a:cubicBezTo>
                    <a:pt x="8682" y="6710"/>
                    <a:pt x="9106" y="10647"/>
                    <a:pt x="9424" y="13572"/>
                  </a:cubicBezTo>
                  <a:cubicBezTo>
                    <a:pt x="9741" y="16497"/>
                    <a:pt x="9953" y="18409"/>
                    <a:pt x="9953" y="19647"/>
                  </a:cubicBezTo>
                  <a:cubicBezTo>
                    <a:pt x="9953" y="20885"/>
                    <a:pt x="9741" y="21447"/>
                    <a:pt x="9529" y="21447"/>
                  </a:cubicBezTo>
                  <a:cubicBezTo>
                    <a:pt x="9318" y="21447"/>
                    <a:pt x="9106" y="20885"/>
                    <a:pt x="9318" y="19535"/>
                  </a:cubicBezTo>
                  <a:cubicBezTo>
                    <a:pt x="9529" y="18185"/>
                    <a:pt x="10165" y="16047"/>
                    <a:pt x="10800" y="14641"/>
                  </a:cubicBezTo>
                  <a:cubicBezTo>
                    <a:pt x="11435" y="13235"/>
                    <a:pt x="12071" y="12560"/>
                    <a:pt x="12918" y="12166"/>
                  </a:cubicBezTo>
                  <a:cubicBezTo>
                    <a:pt x="13765" y="11772"/>
                    <a:pt x="14824" y="11659"/>
                    <a:pt x="15671" y="11828"/>
                  </a:cubicBezTo>
                  <a:cubicBezTo>
                    <a:pt x="16518" y="11997"/>
                    <a:pt x="17153" y="12447"/>
                    <a:pt x="17788" y="13291"/>
                  </a:cubicBezTo>
                  <a:cubicBezTo>
                    <a:pt x="18424" y="14135"/>
                    <a:pt x="19059" y="15372"/>
                    <a:pt x="19694" y="16272"/>
                  </a:cubicBezTo>
                  <a:cubicBezTo>
                    <a:pt x="20329" y="17172"/>
                    <a:pt x="20965" y="17734"/>
                    <a:pt x="21600" y="18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6829177" y="6632024"/>
              <a:ext cx="117723" cy="26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256" fill="norm" stroke="1" extrusionOk="0">
                  <a:moveTo>
                    <a:pt x="21076" y="4542"/>
                  </a:moveTo>
                  <a:cubicBezTo>
                    <a:pt x="21076" y="3538"/>
                    <a:pt x="21076" y="2533"/>
                    <a:pt x="19560" y="1612"/>
                  </a:cubicBezTo>
                  <a:cubicBezTo>
                    <a:pt x="18044" y="691"/>
                    <a:pt x="15013" y="-146"/>
                    <a:pt x="11792" y="21"/>
                  </a:cubicBezTo>
                  <a:cubicBezTo>
                    <a:pt x="8571" y="189"/>
                    <a:pt x="5160" y="1361"/>
                    <a:pt x="2887" y="4207"/>
                  </a:cubicBezTo>
                  <a:cubicBezTo>
                    <a:pt x="613" y="7054"/>
                    <a:pt x="-524" y="11575"/>
                    <a:pt x="234" y="14756"/>
                  </a:cubicBezTo>
                  <a:cubicBezTo>
                    <a:pt x="992" y="17938"/>
                    <a:pt x="3644" y="19780"/>
                    <a:pt x="7055" y="20617"/>
                  </a:cubicBezTo>
                  <a:cubicBezTo>
                    <a:pt x="10465" y="21454"/>
                    <a:pt x="14634" y="21287"/>
                    <a:pt x="18802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6965950" y="6681599"/>
              <a:ext cx="146050" cy="9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0" y="347"/>
                  </a:moveTo>
                  <a:cubicBezTo>
                    <a:pt x="1565" y="-144"/>
                    <a:pt x="3130" y="-635"/>
                    <a:pt x="6730" y="2801"/>
                  </a:cubicBezTo>
                  <a:cubicBezTo>
                    <a:pt x="10330" y="6238"/>
                    <a:pt x="15965" y="13601"/>
                    <a:pt x="2160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7057777" y="6670396"/>
              <a:ext cx="105023" cy="26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01" fill="norm" stroke="1" extrusionOk="0">
                  <a:moveTo>
                    <a:pt x="21435" y="0"/>
                  </a:moveTo>
                  <a:cubicBezTo>
                    <a:pt x="17979" y="1020"/>
                    <a:pt x="14523" y="2041"/>
                    <a:pt x="11067" y="4507"/>
                  </a:cubicBezTo>
                  <a:cubicBezTo>
                    <a:pt x="7611" y="6973"/>
                    <a:pt x="4155" y="10885"/>
                    <a:pt x="2211" y="13521"/>
                  </a:cubicBezTo>
                  <a:cubicBezTo>
                    <a:pt x="267" y="16157"/>
                    <a:pt x="-165" y="17518"/>
                    <a:pt x="51" y="18709"/>
                  </a:cubicBezTo>
                  <a:cubicBezTo>
                    <a:pt x="267" y="19899"/>
                    <a:pt x="1131" y="20920"/>
                    <a:pt x="2643" y="21260"/>
                  </a:cubicBezTo>
                  <a:cubicBezTo>
                    <a:pt x="4155" y="21600"/>
                    <a:pt x="6315" y="21260"/>
                    <a:pt x="8475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7226300" y="6594196"/>
              <a:ext cx="11248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600" fill="norm" stroke="1" extrusionOk="0">
                  <a:moveTo>
                    <a:pt x="0" y="0"/>
                  </a:moveTo>
                  <a:cubicBezTo>
                    <a:pt x="5400" y="2361"/>
                    <a:pt x="10800" y="4721"/>
                    <a:pt x="14850" y="7318"/>
                  </a:cubicBezTo>
                  <a:cubicBezTo>
                    <a:pt x="18900" y="9915"/>
                    <a:pt x="21600" y="12748"/>
                    <a:pt x="20057" y="15167"/>
                  </a:cubicBezTo>
                  <a:cubicBezTo>
                    <a:pt x="18514" y="17587"/>
                    <a:pt x="12729" y="19593"/>
                    <a:pt x="6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7454900" y="6797396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7442200" y="6879946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7702550" y="6803746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861300" y="6613246"/>
              <a:ext cx="1905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5100"/>
                    <a:pt x="12480" y="10200"/>
                    <a:pt x="16080" y="13800"/>
                  </a:cubicBezTo>
                  <a:cubicBezTo>
                    <a:pt x="19680" y="17400"/>
                    <a:pt x="20640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981950" y="6638646"/>
              <a:ext cx="1206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3820"/>
                    <a:pt x="10989" y="7641"/>
                    <a:pt x="7389" y="11241"/>
                  </a:cubicBezTo>
                  <a:cubicBezTo>
                    <a:pt x="3789" y="14841"/>
                    <a:pt x="1895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8439150" y="6092546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8439150" y="6225896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8413749" y="5681502"/>
              <a:ext cx="152401" cy="24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3635"/>
                  </a:moveTo>
                  <a:cubicBezTo>
                    <a:pt x="0" y="2735"/>
                    <a:pt x="0" y="1835"/>
                    <a:pt x="600" y="1115"/>
                  </a:cubicBezTo>
                  <a:cubicBezTo>
                    <a:pt x="1200" y="395"/>
                    <a:pt x="2400" y="-145"/>
                    <a:pt x="3000" y="35"/>
                  </a:cubicBezTo>
                  <a:cubicBezTo>
                    <a:pt x="3600" y="215"/>
                    <a:pt x="3600" y="1115"/>
                    <a:pt x="3150" y="4085"/>
                  </a:cubicBezTo>
                  <a:cubicBezTo>
                    <a:pt x="2700" y="7055"/>
                    <a:pt x="1800" y="12095"/>
                    <a:pt x="1200" y="15425"/>
                  </a:cubicBezTo>
                  <a:cubicBezTo>
                    <a:pt x="600" y="18755"/>
                    <a:pt x="300" y="20375"/>
                    <a:pt x="1050" y="20915"/>
                  </a:cubicBezTo>
                  <a:cubicBezTo>
                    <a:pt x="1800" y="21455"/>
                    <a:pt x="3600" y="20915"/>
                    <a:pt x="7200" y="20195"/>
                  </a:cubicBezTo>
                  <a:cubicBezTo>
                    <a:pt x="10800" y="19475"/>
                    <a:pt x="16200" y="18575"/>
                    <a:pt x="21600" y="17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8551732" y="5744236"/>
              <a:ext cx="105005" cy="12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0793" fill="norm" stroke="1" extrusionOk="0">
                  <a:moveTo>
                    <a:pt x="14044" y="1936"/>
                  </a:moveTo>
                  <a:cubicBezTo>
                    <a:pt x="11552" y="891"/>
                    <a:pt x="9060" y="-155"/>
                    <a:pt x="6775" y="368"/>
                  </a:cubicBezTo>
                  <a:cubicBezTo>
                    <a:pt x="4491" y="891"/>
                    <a:pt x="2414" y="2981"/>
                    <a:pt x="1168" y="5768"/>
                  </a:cubicBezTo>
                  <a:cubicBezTo>
                    <a:pt x="-79" y="8555"/>
                    <a:pt x="-494" y="12039"/>
                    <a:pt x="752" y="15000"/>
                  </a:cubicBezTo>
                  <a:cubicBezTo>
                    <a:pt x="1998" y="17962"/>
                    <a:pt x="4906" y="20400"/>
                    <a:pt x="8437" y="20749"/>
                  </a:cubicBezTo>
                  <a:cubicBezTo>
                    <a:pt x="11968" y="21097"/>
                    <a:pt x="16121" y="19355"/>
                    <a:pt x="18406" y="16742"/>
                  </a:cubicBezTo>
                  <a:cubicBezTo>
                    <a:pt x="20691" y="14129"/>
                    <a:pt x="21106" y="10645"/>
                    <a:pt x="20068" y="7510"/>
                  </a:cubicBezTo>
                  <a:cubicBezTo>
                    <a:pt x="19029" y="4374"/>
                    <a:pt x="16537" y="1587"/>
                    <a:pt x="14252" y="542"/>
                  </a:cubicBezTo>
                  <a:cubicBezTo>
                    <a:pt x="11968" y="-503"/>
                    <a:pt x="9891" y="194"/>
                    <a:pt x="8852" y="716"/>
                  </a:cubicBezTo>
                  <a:cubicBezTo>
                    <a:pt x="7814" y="1239"/>
                    <a:pt x="7814" y="1587"/>
                    <a:pt x="7814" y="1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8694426" y="5677594"/>
              <a:ext cx="176524" cy="25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46" fill="norm" stroke="1" extrusionOk="0">
                  <a:moveTo>
                    <a:pt x="18359" y="2840"/>
                  </a:moveTo>
                  <a:cubicBezTo>
                    <a:pt x="18359" y="1955"/>
                    <a:pt x="18359" y="1069"/>
                    <a:pt x="17716" y="538"/>
                  </a:cubicBezTo>
                  <a:cubicBezTo>
                    <a:pt x="17074" y="7"/>
                    <a:pt x="15788" y="-170"/>
                    <a:pt x="13988" y="184"/>
                  </a:cubicBezTo>
                  <a:cubicBezTo>
                    <a:pt x="12188" y="538"/>
                    <a:pt x="9874" y="1423"/>
                    <a:pt x="7816" y="3282"/>
                  </a:cubicBezTo>
                  <a:cubicBezTo>
                    <a:pt x="5759" y="5141"/>
                    <a:pt x="3959" y="7974"/>
                    <a:pt x="2674" y="10719"/>
                  </a:cubicBezTo>
                  <a:cubicBezTo>
                    <a:pt x="1388" y="13463"/>
                    <a:pt x="616" y="16119"/>
                    <a:pt x="231" y="17889"/>
                  </a:cubicBezTo>
                  <a:cubicBezTo>
                    <a:pt x="-155" y="19660"/>
                    <a:pt x="-155" y="20545"/>
                    <a:pt x="1002" y="20987"/>
                  </a:cubicBezTo>
                  <a:cubicBezTo>
                    <a:pt x="2159" y="21430"/>
                    <a:pt x="4474" y="21430"/>
                    <a:pt x="8074" y="21164"/>
                  </a:cubicBezTo>
                  <a:cubicBezTo>
                    <a:pt x="11674" y="20899"/>
                    <a:pt x="16559" y="20368"/>
                    <a:pt x="21445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8712200" y="5832196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4400"/>
                    <a:pt x="7920" y="7200"/>
                    <a:pt x="11520" y="3600"/>
                  </a:cubicBezTo>
                  <a:cubicBezTo>
                    <a:pt x="15120" y="0"/>
                    <a:pt x="183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0" y="4943196"/>
              <a:ext cx="781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15" y="20160"/>
                    <a:pt x="3629" y="18720"/>
                    <a:pt x="5561" y="17160"/>
                  </a:cubicBezTo>
                  <a:cubicBezTo>
                    <a:pt x="7493" y="15600"/>
                    <a:pt x="9541" y="13920"/>
                    <a:pt x="11678" y="12000"/>
                  </a:cubicBezTo>
                  <a:cubicBezTo>
                    <a:pt x="13815" y="10080"/>
                    <a:pt x="16039" y="7920"/>
                    <a:pt x="17707" y="5880"/>
                  </a:cubicBezTo>
                  <a:cubicBezTo>
                    <a:pt x="19376" y="3840"/>
                    <a:pt x="20488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544995" y="4883053"/>
              <a:ext cx="316760" cy="27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03" fill="norm" stroke="1" extrusionOk="0">
                  <a:moveTo>
                    <a:pt x="5190" y="727"/>
                  </a:moveTo>
                  <a:cubicBezTo>
                    <a:pt x="4337" y="892"/>
                    <a:pt x="3485" y="1057"/>
                    <a:pt x="2419" y="1057"/>
                  </a:cubicBezTo>
                  <a:cubicBezTo>
                    <a:pt x="1353" y="1057"/>
                    <a:pt x="74" y="892"/>
                    <a:pt x="3" y="727"/>
                  </a:cubicBezTo>
                  <a:cubicBezTo>
                    <a:pt x="-68" y="563"/>
                    <a:pt x="1069" y="398"/>
                    <a:pt x="4195" y="233"/>
                  </a:cubicBezTo>
                  <a:cubicBezTo>
                    <a:pt x="7321" y="68"/>
                    <a:pt x="12437" y="-97"/>
                    <a:pt x="15564" y="68"/>
                  </a:cubicBezTo>
                  <a:cubicBezTo>
                    <a:pt x="18690" y="233"/>
                    <a:pt x="19827" y="727"/>
                    <a:pt x="20537" y="1469"/>
                  </a:cubicBezTo>
                  <a:cubicBezTo>
                    <a:pt x="21248" y="2211"/>
                    <a:pt x="21532" y="3201"/>
                    <a:pt x="20964" y="5262"/>
                  </a:cubicBezTo>
                  <a:cubicBezTo>
                    <a:pt x="20395" y="7323"/>
                    <a:pt x="18974" y="10456"/>
                    <a:pt x="16985" y="13341"/>
                  </a:cubicBezTo>
                  <a:cubicBezTo>
                    <a:pt x="14995" y="16227"/>
                    <a:pt x="12437" y="18865"/>
                    <a:pt x="9879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9202061" y="5937988"/>
              <a:ext cx="214990" cy="382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31" fill="norm" stroke="1" extrusionOk="0">
                  <a:moveTo>
                    <a:pt x="20874" y="1546"/>
                  </a:moveTo>
                  <a:cubicBezTo>
                    <a:pt x="20450" y="952"/>
                    <a:pt x="20027" y="359"/>
                    <a:pt x="18438" y="121"/>
                  </a:cubicBezTo>
                  <a:cubicBezTo>
                    <a:pt x="16850" y="-116"/>
                    <a:pt x="14097" y="3"/>
                    <a:pt x="11556" y="418"/>
                  </a:cubicBezTo>
                  <a:cubicBezTo>
                    <a:pt x="9015" y="833"/>
                    <a:pt x="6685" y="1546"/>
                    <a:pt x="5203" y="2970"/>
                  </a:cubicBezTo>
                  <a:cubicBezTo>
                    <a:pt x="3721" y="4394"/>
                    <a:pt x="3085" y="6530"/>
                    <a:pt x="2344" y="9200"/>
                  </a:cubicBezTo>
                  <a:cubicBezTo>
                    <a:pt x="1603" y="11871"/>
                    <a:pt x="756" y="15075"/>
                    <a:pt x="333" y="17033"/>
                  </a:cubicBezTo>
                  <a:cubicBezTo>
                    <a:pt x="-91" y="18992"/>
                    <a:pt x="-91" y="19704"/>
                    <a:pt x="227" y="20297"/>
                  </a:cubicBezTo>
                  <a:cubicBezTo>
                    <a:pt x="544" y="20891"/>
                    <a:pt x="1180" y="21365"/>
                    <a:pt x="3403" y="21425"/>
                  </a:cubicBezTo>
                  <a:cubicBezTo>
                    <a:pt x="5627" y="21484"/>
                    <a:pt x="9438" y="21128"/>
                    <a:pt x="12721" y="20831"/>
                  </a:cubicBezTo>
                  <a:cubicBezTo>
                    <a:pt x="16003" y="20535"/>
                    <a:pt x="18756" y="20297"/>
                    <a:pt x="21509" y="20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9194800" y="6162396"/>
              <a:ext cx="2349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15300"/>
                    <a:pt x="6616" y="9000"/>
                    <a:pt x="10216" y="5400"/>
                  </a:cubicBezTo>
                  <a:cubicBezTo>
                    <a:pt x="13816" y="1800"/>
                    <a:pt x="1770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9544014" y="5933233"/>
              <a:ext cx="260386" cy="446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05" fill="norm" stroke="1" extrusionOk="0">
                  <a:moveTo>
                    <a:pt x="21429" y="332"/>
                  </a:moveTo>
                  <a:cubicBezTo>
                    <a:pt x="17248" y="129"/>
                    <a:pt x="13068" y="-74"/>
                    <a:pt x="10106" y="27"/>
                  </a:cubicBezTo>
                  <a:cubicBezTo>
                    <a:pt x="7145" y="129"/>
                    <a:pt x="5403" y="534"/>
                    <a:pt x="4445" y="1549"/>
                  </a:cubicBezTo>
                  <a:cubicBezTo>
                    <a:pt x="3487" y="2563"/>
                    <a:pt x="3313" y="4185"/>
                    <a:pt x="3052" y="6467"/>
                  </a:cubicBezTo>
                  <a:cubicBezTo>
                    <a:pt x="2790" y="8749"/>
                    <a:pt x="2442" y="11689"/>
                    <a:pt x="2006" y="13971"/>
                  </a:cubicBezTo>
                  <a:cubicBezTo>
                    <a:pt x="1571" y="16253"/>
                    <a:pt x="1048" y="17875"/>
                    <a:pt x="613" y="19041"/>
                  </a:cubicBezTo>
                  <a:cubicBezTo>
                    <a:pt x="177" y="20208"/>
                    <a:pt x="-171" y="20918"/>
                    <a:pt x="90" y="21222"/>
                  </a:cubicBezTo>
                  <a:cubicBezTo>
                    <a:pt x="352" y="21526"/>
                    <a:pt x="1223" y="21425"/>
                    <a:pt x="3400" y="21120"/>
                  </a:cubicBezTo>
                  <a:cubicBezTo>
                    <a:pt x="5577" y="20816"/>
                    <a:pt x="9061" y="20309"/>
                    <a:pt x="12545" y="19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9753600" y="6068847"/>
              <a:ext cx="215900" cy="27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870"/>
                  </a:moveTo>
                  <a:cubicBezTo>
                    <a:pt x="847" y="367"/>
                    <a:pt x="1694" y="-135"/>
                    <a:pt x="2541" y="32"/>
                  </a:cubicBezTo>
                  <a:cubicBezTo>
                    <a:pt x="3388" y="200"/>
                    <a:pt x="4235" y="1037"/>
                    <a:pt x="6776" y="3632"/>
                  </a:cubicBezTo>
                  <a:cubicBezTo>
                    <a:pt x="9318" y="6228"/>
                    <a:pt x="13553" y="10581"/>
                    <a:pt x="16306" y="13846"/>
                  </a:cubicBezTo>
                  <a:cubicBezTo>
                    <a:pt x="19059" y="17112"/>
                    <a:pt x="20329" y="19288"/>
                    <a:pt x="2160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9823449" y="6111596"/>
              <a:ext cx="146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1029"/>
                    <a:pt x="16591" y="2057"/>
                    <a:pt x="12991" y="4714"/>
                  </a:cubicBezTo>
                  <a:cubicBezTo>
                    <a:pt x="9391" y="7371"/>
                    <a:pt x="4696" y="11657"/>
                    <a:pt x="2348" y="14743"/>
                  </a:cubicBezTo>
                  <a:cubicBezTo>
                    <a:pt x="0" y="17829"/>
                    <a:pt x="0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9963150" y="5953758"/>
              <a:ext cx="180388" cy="459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21" fill="norm" stroke="1" extrusionOk="0">
                  <a:moveTo>
                    <a:pt x="0" y="1146"/>
                  </a:moveTo>
                  <a:cubicBezTo>
                    <a:pt x="2260" y="750"/>
                    <a:pt x="4521" y="353"/>
                    <a:pt x="7660" y="155"/>
                  </a:cubicBezTo>
                  <a:cubicBezTo>
                    <a:pt x="10800" y="-43"/>
                    <a:pt x="14819" y="-43"/>
                    <a:pt x="17330" y="106"/>
                  </a:cubicBezTo>
                  <a:cubicBezTo>
                    <a:pt x="19842" y="254"/>
                    <a:pt x="20847" y="551"/>
                    <a:pt x="21223" y="997"/>
                  </a:cubicBezTo>
                  <a:cubicBezTo>
                    <a:pt x="21600" y="1443"/>
                    <a:pt x="21349" y="2038"/>
                    <a:pt x="20847" y="3722"/>
                  </a:cubicBezTo>
                  <a:cubicBezTo>
                    <a:pt x="20344" y="5407"/>
                    <a:pt x="19591" y="8181"/>
                    <a:pt x="19088" y="10856"/>
                  </a:cubicBezTo>
                  <a:cubicBezTo>
                    <a:pt x="18586" y="13531"/>
                    <a:pt x="18335" y="16107"/>
                    <a:pt x="18460" y="17792"/>
                  </a:cubicBezTo>
                  <a:cubicBezTo>
                    <a:pt x="18586" y="19476"/>
                    <a:pt x="19088" y="20269"/>
                    <a:pt x="18712" y="20764"/>
                  </a:cubicBezTo>
                  <a:cubicBezTo>
                    <a:pt x="18335" y="21260"/>
                    <a:pt x="17079" y="21458"/>
                    <a:pt x="15070" y="21507"/>
                  </a:cubicBezTo>
                  <a:cubicBezTo>
                    <a:pt x="13060" y="21557"/>
                    <a:pt x="10298" y="21458"/>
                    <a:pt x="7535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0363200" y="6194146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7280"/>
                    <a:pt x="9874" y="12960"/>
                    <a:pt x="13474" y="9360"/>
                  </a:cubicBezTo>
                  <a:cubicBezTo>
                    <a:pt x="17074" y="5760"/>
                    <a:pt x="1933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0521949" y="6073496"/>
              <a:ext cx="19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40"/>
                    <a:pt x="9600" y="9280"/>
                    <a:pt x="13200" y="12880"/>
                  </a:cubicBezTo>
                  <a:cubicBezTo>
                    <a:pt x="16800" y="16480"/>
                    <a:pt x="19200" y="19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0875105" y="5954547"/>
              <a:ext cx="237395" cy="42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13" fill="norm" stroke="1" extrusionOk="0">
                  <a:moveTo>
                    <a:pt x="21438" y="559"/>
                  </a:moveTo>
                  <a:cubicBezTo>
                    <a:pt x="18188" y="236"/>
                    <a:pt x="14939" y="-86"/>
                    <a:pt x="12072" y="21"/>
                  </a:cubicBezTo>
                  <a:cubicBezTo>
                    <a:pt x="9204" y="129"/>
                    <a:pt x="6719" y="666"/>
                    <a:pt x="5095" y="1150"/>
                  </a:cubicBezTo>
                  <a:cubicBezTo>
                    <a:pt x="3470" y="1633"/>
                    <a:pt x="2705" y="2063"/>
                    <a:pt x="2323" y="3245"/>
                  </a:cubicBezTo>
                  <a:cubicBezTo>
                    <a:pt x="1941" y="4427"/>
                    <a:pt x="1941" y="6362"/>
                    <a:pt x="1750" y="8780"/>
                  </a:cubicBezTo>
                  <a:cubicBezTo>
                    <a:pt x="1558" y="11198"/>
                    <a:pt x="1176" y="14099"/>
                    <a:pt x="889" y="15872"/>
                  </a:cubicBezTo>
                  <a:cubicBezTo>
                    <a:pt x="603" y="17645"/>
                    <a:pt x="411" y="18290"/>
                    <a:pt x="220" y="19042"/>
                  </a:cubicBezTo>
                  <a:cubicBezTo>
                    <a:pt x="29" y="19795"/>
                    <a:pt x="-162" y="20654"/>
                    <a:pt x="220" y="21084"/>
                  </a:cubicBezTo>
                  <a:cubicBezTo>
                    <a:pt x="603" y="21514"/>
                    <a:pt x="1558" y="21514"/>
                    <a:pt x="4617" y="21138"/>
                  </a:cubicBezTo>
                  <a:cubicBezTo>
                    <a:pt x="7675" y="20762"/>
                    <a:pt x="12836" y="20010"/>
                    <a:pt x="17997" y="1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0877550" y="6185119"/>
              <a:ext cx="1270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00" y="12302"/>
                    <a:pt x="10800" y="4448"/>
                    <a:pt x="14400" y="1502"/>
                  </a:cubicBezTo>
                  <a:cubicBezTo>
                    <a:pt x="18000" y="-1443"/>
                    <a:pt x="198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1301282" y="5902958"/>
              <a:ext cx="230318" cy="53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31" fill="norm" stroke="1" extrusionOk="0">
                  <a:moveTo>
                    <a:pt x="21367" y="992"/>
                  </a:moveTo>
                  <a:cubicBezTo>
                    <a:pt x="20582" y="649"/>
                    <a:pt x="19796" y="306"/>
                    <a:pt x="17243" y="134"/>
                  </a:cubicBezTo>
                  <a:cubicBezTo>
                    <a:pt x="14691" y="-37"/>
                    <a:pt x="10371" y="-37"/>
                    <a:pt x="7720" y="92"/>
                  </a:cubicBezTo>
                  <a:cubicBezTo>
                    <a:pt x="5069" y="220"/>
                    <a:pt x="4087" y="477"/>
                    <a:pt x="3400" y="1163"/>
                  </a:cubicBezTo>
                  <a:cubicBezTo>
                    <a:pt x="2712" y="1849"/>
                    <a:pt x="2320" y="2963"/>
                    <a:pt x="2320" y="4720"/>
                  </a:cubicBezTo>
                  <a:cubicBezTo>
                    <a:pt x="2320" y="6477"/>
                    <a:pt x="2712" y="8877"/>
                    <a:pt x="2418" y="11577"/>
                  </a:cubicBezTo>
                  <a:cubicBezTo>
                    <a:pt x="2123" y="14277"/>
                    <a:pt x="1142" y="17277"/>
                    <a:pt x="552" y="18992"/>
                  </a:cubicBezTo>
                  <a:cubicBezTo>
                    <a:pt x="-37" y="20706"/>
                    <a:pt x="-233" y="21134"/>
                    <a:pt x="356" y="21349"/>
                  </a:cubicBezTo>
                  <a:cubicBezTo>
                    <a:pt x="945" y="21563"/>
                    <a:pt x="2320" y="21563"/>
                    <a:pt x="5462" y="21477"/>
                  </a:cubicBezTo>
                  <a:cubicBezTo>
                    <a:pt x="8603" y="21392"/>
                    <a:pt x="13512" y="21220"/>
                    <a:pt x="18422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1525250" y="6248619"/>
              <a:ext cx="1841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469" y="12302"/>
                    <a:pt x="8938" y="4448"/>
                    <a:pt x="12538" y="1502"/>
                  </a:cubicBezTo>
                  <a:cubicBezTo>
                    <a:pt x="16138" y="-1443"/>
                    <a:pt x="1886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1849100" y="6015559"/>
              <a:ext cx="196850" cy="17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4" fill="norm" stroke="1" extrusionOk="0">
                  <a:moveTo>
                    <a:pt x="0" y="867"/>
                  </a:moveTo>
                  <a:cubicBezTo>
                    <a:pt x="929" y="95"/>
                    <a:pt x="1858" y="-676"/>
                    <a:pt x="3832" y="995"/>
                  </a:cubicBezTo>
                  <a:cubicBezTo>
                    <a:pt x="5806" y="2667"/>
                    <a:pt x="8826" y="6781"/>
                    <a:pt x="11961" y="10510"/>
                  </a:cubicBezTo>
                  <a:cubicBezTo>
                    <a:pt x="15097" y="14238"/>
                    <a:pt x="18348" y="17581"/>
                    <a:pt x="21600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1985933" y="6048096"/>
              <a:ext cx="129868" cy="3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73" fill="norm" stroke="1" extrusionOk="0">
                  <a:moveTo>
                    <a:pt x="21375" y="0"/>
                  </a:moveTo>
                  <a:cubicBezTo>
                    <a:pt x="19633" y="260"/>
                    <a:pt x="17891" y="520"/>
                    <a:pt x="16149" y="2147"/>
                  </a:cubicBezTo>
                  <a:cubicBezTo>
                    <a:pt x="14407" y="3773"/>
                    <a:pt x="12665" y="6766"/>
                    <a:pt x="10401" y="9564"/>
                  </a:cubicBezTo>
                  <a:cubicBezTo>
                    <a:pt x="8136" y="12361"/>
                    <a:pt x="5349" y="14964"/>
                    <a:pt x="3433" y="16655"/>
                  </a:cubicBezTo>
                  <a:cubicBezTo>
                    <a:pt x="1517" y="18347"/>
                    <a:pt x="472" y="19128"/>
                    <a:pt x="123" y="19843"/>
                  </a:cubicBezTo>
                  <a:cubicBezTo>
                    <a:pt x="-225" y="20559"/>
                    <a:pt x="123" y="21210"/>
                    <a:pt x="1691" y="21405"/>
                  </a:cubicBezTo>
                  <a:cubicBezTo>
                    <a:pt x="3259" y="21600"/>
                    <a:pt x="6046" y="21340"/>
                    <a:pt x="8833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2090400" y="5927446"/>
              <a:ext cx="303853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4950" y="455"/>
                  </a:moveTo>
                  <a:cubicBezTo>
                    <a:pt x="7500" y="227"/>
                    <a:pt x="10050" y="0"/>
                    <a:pt x="12675" y="0"/>
                  </a:cubicBezTo>
                  <a:cubicBezTo>
                    <a:pt x="15300" y="0"/>
                    <a:pt x="18000" y="227"/>
                    <a:pt x="19575" y="493"/>
                  </a:cubicBezTo>
                  <a:cubicBezTo>
                    <a:pt x="21150" y="758"/>
                    <a:pt x="21600" y="1061"/>
                    <a:pt x="21525" y="1440"/>
                  </a:cubicBezTo>
                  <a:cubicBezTo>
                    <a:pt x="21450" y="1819"/>
                    <a:pt x="20850" y="2274"/>
                    <a:pt x="19875" y="3676"/>
                  </a:cubicBezTo>
                  <a:cubicBezTo>
                    <a:pt x="18900" y="5078"/>
                    <a:pt x="17550" y="7427"/>
                    <a:pt x="16725" y="9701"/>
                  </a:cubicBezTo>
                  <a:cubicBezTo>
                    <a:pt x="15900" y="11975"/>
                    <a:pt x="15600" y="14173"/>
                    <a:pt x="15450" y="15651"/>
                  </a:cubicBezTo>
                  <a:cubicBezTo>
                    <a:pt x="15300" y="17128"/>
                    <a:pt x="15300" y="17886"/>
                    <a:pt x="15600" y="18417"/>
                  </a:cubicBezTo>
                  <a:cubicBezTo>
                    <a:pt x="15900" y="18947"/>
                    <a:pt x="16500" y="19251"/>
                    <a:pt x="16500" y="19516"/>
                  </a:cubicBezTo>
                  <a:cubicBezTo>
                    <a:pt x="16500" y="19781"/>
                    <a:pt x="15900" y="20008"/>
                    <a:pt x="13425" y="20349"/>
                  </a:cubicBezTo>
                  <a:cubicBezTo>
                    <a:pt x="10950" y="20691"/>
                    <a:pt x="6600" y="21145"/>
                    <a:pt x="4050" y="21373"/>
                  </a:cubicBezTo>
                  <a:cubicBezTo>
                    <a:pt x="1500" y="21600"/>
                    <a:pt x="75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953492" y="7186192"/>
              <a:ext cx="230909" cy="45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44" fill="norm" stroke="1" extrusionOk="0">
                  <a:moveTo>
                    <a:pt x="18476" y="1732"/>
                  </a:moveTo>
                  <a:cubicBezTo>
                    <a:pt x="19261" y="1132"/>
                    <a:pt x="20046" y="532"/>
                    <a:pt x="19850" y="232"/>
                  </a:cubicBezTo>
                  <a:cubicBezTo>
                    <a:pt x="19654" y="-68"/>
                    <a:pt x="18476" y="-68"/>
                    <a:pt x="16119" y="182"/>
                  </a:cubicBezTo>
                  <a:cubicBezTo>
                    <a:pt x="13763" y="432"/>
                    <a:pt x="10228" y="932"/>
                    <a:pt x="7479" y="1432"/>
                  </a:cubicBezTo>
                  <a:cubicBezTo>
                    <a:pt x="4730" y="1932"/>
                    <a:pt x="2766" y="2432"/>
                    <a:pt x="1588" y="3182"/>
                  </a:cubicBezTo>
                  <a:cubicBezTo>
                    <a:pt x="410" y="3932"/>
                    <a:pt x="17" y="4932"/>
                    <a:pt x="214" y="6882"/>
                  </a:cubicBezTo>
                  <a:cubicBezTo>
                    <a:pt x="410" y="8832"/>
                    <a:pt x="1196" y="11732"/>
                    <a:pt x="1294" y="13982"/>
                  </a:cubicBezTo>
                  <a:cubicBezTo>
                    <a:pt x="1392" y="16232"/>
                    <a:pt x="803" y="17832"/>
                    <a:pt x="410" y="18982"/>
                  </a:cubicBezTo>
                  <a:cubicBezTo>
                    <a:pt x="17" y="20132"/>
                    <a:pt x="-179" y="20832"/>
                    <a:pt x="214" y="21182"/>
                  </a:cubicBezTo>
                  <a:cubicBezTo>
                    <a:pt x="606" y="21532"/>
                    <a:pt x="1588" y="21532"/>
                    <a:pt x="5221" y="21182"/>
                  </a:cubicBezTo>
                  <a:cubicBezTo>
                    <a:pt x="8854" y="20832"/>
                    <a:pt x="15137" y="20132"/>
                    <a:pt x="21421" y="19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974850" y="7413346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2343893" y="7124140"/>
              <a:ext cx="272307" cy="51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18" fill="norm" stroke="1" extrusionOk="0">
                  <a:moveTo>
                    <a:pt x="21376" y="146"/>
                  </a:moveTo>
                  <a:cubicBezTo>
                    <a:pt x="17721" y="56"/>
                    <a:pt x="14065" y="-33"/>
                    <a:pt x="11241" y="12"/>
                  </a:cubicBezTo>
                  <a:cubicBezTo>
                    <a:pt x="8416" y="56"/>
                    <a:pt x="6422" y="235"/>
                    <a:pt x="5010" y="369"/>
                  </a:cubicBezTo>
                  <a:cubicBezTo>
                    <a:pt x="3598" y="503"/>
                    <a:pt x="2767" y="592"/>
                    <a:pt x="2185" y="860"/>
                  </a:cubicBezTo>
                  <a:cubicBezTo>
                    <a:pt x="1604" y="1127"/>
                    <a:pt x="1271" y="1574"/>
                    <a:pt x="1438" y="2689"/>
                  </a:cubicBezTo>
                  <a:cubicBezTo>
                    <a:pt x="1604" y="3805"/>
                    <a:pt x="2268" y="5590"/>
                    <a:pt x="2434" y="7822"/>
                  </a:cubicBezTo>
                  <a:cubicBezTo>
                    <a:pt x="2601" y="10053"/>
                    <a:pt x="2268" y="12731"/>
                    <a:pt x="1853" y="14784"/>
                  </a:cubicBezTo>
                  <a:cubicBezTo>
                    <a:pt x="1438" y="16836"/>
                    <a:pt x="939" y="18265"/>
                    <a:pt x="524" y="19291"/>
                  </a:cubicBezTo>
                  <a:cubicBezTo>
                    <a:pt x="108" y="20317"/>
                    <a:pt x="-224" y="20942"/>
                    <a:pt x="191" y="21255"/>
                  </a:cubicBezTo>
                  <a:cubicBezTo>
                    <a:pt x="607" y="21567"/>
                    <a:pt x="1770" y="21567"/>
                    <a:pt x="4179" y="21433"/>
                  </a:cubicBezTo>
                  <a:cubicBezTo>
                    <a:pt x="6588" y="21299"/>
                    <a:pt x="10244" y="21031"/>
                    <a:pt x="12487" y="20942"/>
                  </a:cubicBezTo>
                  <a:cubicBezTo>
                    <a:pt x="14730" y="20853"/>
                    <a:pt x="15561" y="20942"/>
                    <a:pt x="16391" y="2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3232150" y="7235546"/>
              <a:ext cx="2286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00" y="2661"/>
                    <a:pt x="5200" y="5322"/>
                    <a:pt x="8100" y="8296"/>
                  </a:cubicBezTo>
                  <a:cubicBezTo>
                    <a:pt x="11000" y="11270"/>
                    <a:pt x="14200" y="14557"/>
                    <a:pt x="16500" y="16826"/>
                  </a:cubicBezTo>
                  <a:cubicBezTo>
                    <a:pt x="18800" y="19096"/>
                    <a:pt x="20200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3230431" y="7229196"/>
              <a:ext cx="211269" cy="32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13" fill="norm" stroke="1" extrusionOk="0">
                  <a:moveTo>
                    <a:pt x="21346" y="0"/>
                  </a:moveTo>
                  <a:cubicBezTo>
                    <a:pt x="19421" y="1938"/>
                    <a:pt x="17496" y="3877"/>
                    <a:pt x="15358" y="6162"/>
                  </a:cubicBezTo>
                  <a:cubicBezTo>
                    <a:pt x="13219" y="8446"/>
                    <a:pt x="10867" y="11077"/>
                    <a:pt x="8514" y="13292"/>
                  </a:cubicBezTo>
                  <a:cubicBezTo>
                    <a:pt x="6162" y="15508"/>
                    <a:pt x="3809" y="17308"/>
                    <a:pt x="2205" y="18692"/>
                  </a:cubicBezTo>
                  <a:cubicBezTo>
                    <a:pt x="601" y="20077"/>
                    <a:pt x="-254" y="21046"/>
                    <a:pt x="67" y="21323"/>
                  </a:cubicBezTo>
                  <a:cubicBezTo>
                    <a:pt x="388" y="21600"/>
                    <a:pt x="1885" y="21185"/>
                    <a:pt x="3382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3473450" y="7109187"/>
              <a:ext cx="217126" cy="52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54" fill="norm" stroke="1" extrusionOk="0">
                  <a:moveTo>
                    <a:pt x="0" y="1535"/>
                  </a:moveTo>
                  <a:cubicBezTo>
                    <a:pt x="629" y="1188"/>
                    <a:pt x="1258" y="841"/>
                    <a:pt x="3355" y="581"/>
                  </a:cubicBezTo>
                  <a:cubicBezTo>
                    <a:pt x="5452" y="321"/>
                    <a:pt x="9017" y="147"/>
                    <a:pt x="11324" y="61"/>
                  </a:cubicBezTo>
                  <a:cubicBezTo>
                    <a:pt x="13631" y="-26"/>
                    <a:pt x="14680" y="-26"/>
                    <a:pt x="15623" y="104"/>
                  </a:cubicBezTo>
                  <a:cubicBezTo>
                    <a:pt x="16567" y="234"/>
                    <a:pt x="17406" y="494"/>
                    <a:pt x="18140" y="1492"/>
                  </a:cubicBezTo>
                  <a:cubicBezTo>
                    <a:pt x="18874" y="2490"/>
                    <a:pt x="19503" y="4225"/>
                    <a:pt x="20132" y="6046"/>
                  </a:cubicBezTo>
                  <a:cubicBezTo>
                    <a:pt x="20761" y="7868"/>
                    <a:pt x="21390" y="9776"/>
                    <a:pt x="21495" y="11988"/>
                  </a:cubicBezTo>
                  <a:cubicBezTo>
                    <a:pt x="21600" y="14201"/>
                    <a:pt x="21181" y="16716"/>
                    <a:pt x="20971" y="18191"/>
                  </a:cubicBezTo>
                  <a:cubicBezTo>
                    <a:pt x="20761" y="19666"/>
                    <a:pt x="20761" y="20099"/>
                    <a:pt x="20447" y="20490"/>
                  </a:cubicBezTo>
                  <a:cubicBezTo>
                    <a:pt x="20132" y="20880"/>
                    <a:pt x="19503" y="21227"/>
                    <a:pt x="18559" y="21401"/>
                  </a:cubicBezTo>
                  <a:cubicBezTo>
                    <a:pt x="17616" y="21574"/>
                    <a:pt x="16357" y="21574"/>
                    <a:pt x="15099" y="21531"/>
                  </a:cubicBezTo>
                  <a:cubicBezTo>
                    <a:pt x="13841" y="21487"/>
                    <a:pt x="12583" y="21401"/>
                    <a:pt x="11953" y="21140"/>
                  </a:cubicBezTo>
                  <a:cubicBezTo>
                    <a:pt x="11324" y="20880"/>
                    <a:pt x="11324" y="20446"/>
                    <a:pt x="11324" y="20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3829050" y="7324446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3848100" y="7483196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725250" y="7209014"/>
              <a:ext cx="164251" cy="39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98" fill="norm" stroke="1" extrusionOk="0">
                  <a:moveTo>
                    <a:pt x="21489" y="2819"/>
                  </a:moveTo>
                  <a:cubicBezTo>
                    <a:pt x="20935" y="2245"/>
                    <a:pt x="20381" y="1670"/>
                    <a:pt x="19689" y="1096"/>
                  </a:cubicBezTo>
                  <a:cubicBezTo>
                    <a:pt x="18997" y="521"/>
                    <a:pt x="18166" y="-53"/>
                    <a:pt x="16089" y="4"/>
                  </a:cubicBezTo>
                  <a:cubicBezTo>
                    <a:pt x="14012" y="62"/>
                    <a:pt x="10689" y="751"/>
                    <a:pt x="8335" y="1613"/>
                  </a:cubicBezTo>
                  <a:cubicBezTo>
                    <a:pt x="5981" y="2475"/>
                    <a:pt x="4597" y="3509"/>
                    <a:pt x="3627" y="5519"/>
                  </a:cubicBezTo>
                  <a:cubicBezTo>
                    <a:pt x="2658" y="7530"/>
                    <a:pt x="2104" y="10517"/>
                    <a:pt x="1551" y="12987"/>
                  </a:cubicBezTo>
                  <a:cubicBezTo>
                    <a:pt x="997" y="15458"/>
                    <a:pt x="443" y="17411"/>
                    <a:pt x="166" y="18675"/>
                  </a:cubicBezTo>
                  <a:cubicBezTo>
                    <a:pt x="-111" y="19938"/>
                    <a:pt x="-111" y="20513"/>
                    <a:pt x="720" y="20915"/>
                  </a:cubicBezTo>
                  <a:cubicBezTo>
                    <a:pt x="1551" y="21317"/>
                    <a:pt x="3212" y="21547"/>
                    <a:pt x="6812" y="21490"/>
                  </a:cubicBezTo>
                  <a:cubicBezTo>
                    <a:pt x="10412" y="21432"/>
                    <a:pt x="15951" y="21087"/>
                    <a:pt x="21489" y="20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4730750" y="7457796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4960976" y="7203788"/>
              <a:ext cx="207925" cy="42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93" fill="norm" stroke="1" extrusionOk="0">
                  <a:moveTo>
                    <a:pt x="21432" y="1925"/>
                  </a:moveTo>
                  <a:cubicBezTo>
                    <a:pt x="21432" y="1390"/>
                    <a:pt x="21432" y="855"/>
                    <a:pt x="20887" y="481"/>
                  </a:cubicBezTo>
                  <a:cubicBezTo>
                    <a:pt x="20341" y="107"/>
                    <a:pt x="19250" y="-107"/>
                    <a:pt x="17614" y="53"/>
                  </a:cubicBezTo>
                  <a:cubicBezTo>
                    <a:pt x="15977" y="214"/>
                    <a:pt x="13796" y="748"/>
                    <a:pt x="11614" y="1871"/>
                  </a:cubicBezTo>
                  <a:cubicBezTo>
                    <a:pt x="9432" y="2994"/>
                    <a:pt x="7250" y="4705"/>
                    <a:pt x="6050" y="6416"/>
                  </a:cubicBezTo>
                  <a:cubicBezTo>
                    <a:pt x="4850" y="8127"/>
                    <a:pt x="4632" y="9838"/>
                    <a:pt x="4087" y="11281"/>
                  </a:cubicBezTo>
                  <a:cubicBezTo>
                    <a:pt x="3541" y="12725"/>
                    <a:pt x="2668" y="13901"/>
                    <a:pt x="1905" y="14756"/>
                  </a:cubicBezTo>
                  <a:cubicBezTo>
                    <a:pt x="1141" y="15612"/>
                    <a:pt x="487" y="16146"/>
                    <a:pt x="159" y="16681"/>
                  </a:cubicBezTo>
                  <a:cubicBezTo>
                    <a:pt x="-168" y="17216"/>
                    <a:pt x="-168" y="17750"/>
                    <a:pt x="1905" y="18552"/>
                  </a:cubicBezTo>
                  <a:cubicBezTo>
                    <a:pt x="3977" y="19354"/>
                    <a:pt x="8123" y="20424"/>
                    <a:pt x="10850" y="20958"/>
                  </a:cubicBezTo>
                  <a:cubicBezTo>
                    <a:pt x="13577" y="21493"/>
                    <a:pt x="14887" y="21493"/>
                    <a:pt x="16196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5207000" y="7324446"/>
              <a:ext cx="1714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2769"/>
                    <a:pt x="8533" y="5538"/>
                    <a:pt x="12133" y="9138"/>
                  </a:cubicBezTo>
                  <a:cubicBezTo>
                    <a:pt x="15733" y="12738"/>
                    <a:pt x="18667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5285530" y="7337146"/>
              <a:ext cx="14372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5620" y="3467"/>
                    <a:pt x="9985" y="6933"/>
                    <a:pt x="6229" y="10200"/>
                  </a:cubicBezTo>
                  <a:cubicBezTo>
                    <a:pt x="2472" y="13467"/>
                    <a:pt x="594" y="16533"/>
                    <a:pt x="125" y="18400"/>
                  </a:cubicBezTo>
                  <a:cubicBezTo>
                    <a:pt x="-345" y="20267"/>
                    <a:pt x="594" y="20933"/>
                    <a:pt x="1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5454650" y="7245351"/>
              <a:ext cx="266312" cy="44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36" fill="norm" stroke="1" extrusionOk="0">
                  <a:moveTo>
                    <a:pt x="0" y="1974"/>
                  </a:moveTo>
                  <a:cubicBezTo>
                    <a:pt x="3742" y="1362"/>
                    <a:pt x="7483" y="751"/>
                    <a:pt x="10460" y="394"/>
                  </a:cubicBezTo>
                  <a:cubicBezTo>
                    <a:pt x="13436" y="38"/>
                    <a:pt x="15647" y="-64"/>
                    <a:pt x="17093" y="38"/>
                  </a:cubicBezTo>
                  <a:cubicBezTo>
                    <a:pt x="18539" y="140"/>
                    <a:pt x="19219" y="445"/>
                    <a:pt x="19644" y="1413"/>
                  </a:cubicBezTo>
                  <a:cubicBezTo>
                    <a:pt x="20069" y="2381"/>
                    <a:pt x="20239" y="4011"/>
                    <a:pt x="20154" y="6151"/>
                  </a:cubicBezTo>
                  <a:cubicBezTo>
                    <a:pt x="20069" y="8291"/>
                    <a:pt x="19729" y="10940"/>
                    <a:pt x="19814" y="12825"/>
                  </a:cubicBezTo>
                  <a:cubicBezTo>
                    <a:pt x="19899" y="14710"/>
                    <a:pt x="20409" y="15830"/>
                    <a:pt x="20835" y="16798"/>
                  </a:cubicBezTo>
                  <a:cubicBezTo>
                    <a:pt x="21260" y="17766"/>
                    <a:pt x="21600" y="18581"/>
                    <a:pt x="21260" y="19091"/>
                  </a:cubicBezTo>
                  <a:cubicBezTo>
                    <a:pt x="20920" y="19600"/>
                    <a:pt x="19899" y="19804"/>
                    <a:pt x="17178" y="20008"/>
                  </a:cubicBezTo>
                  <a:cubicBezTo>
                    <a:pt x="14457" y="20211"/>
                    <a:pt x="10035" y="20415"/>
                    <a:pt x="6888" y="20670"/>
                  </a:cubicBezTo>
                  <a:cubicBezTo>
                    <a:pt x="3742" y="20925"/>
                    <a:pt x="1871" y="21230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2767469" y="7370850"/>
              <a:ext cx="217032" cy="19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50" fill="norm" stroke="1" extrusionOk="0">
                  <a:moveTo>
                    <a:pt x="13952" y="5929"/>
                  </a:moveTo>
                  <a:cubicBezTo>
                    <a:pt x="14582" y="5019"/>
                    <a:pt x="15211" y="4110"/>
                    <a:pt x="15525" y="3087"/>
                  </a:cubicBezTo>
                  <a:cubicBezTo>
                    <a:pt x="15840" y="2064"/>
                    <a:pt x="15840" y="927"/>
                    <a:pt x="15106" y="358"/>
                  </a:cubicBezTo>
                  <a:cubicBezTo>
                    <a:pt x="14372" y="-210"/>
                    <a:pt x="12904" y="-210"/>
                    <a:pt x="10597" y="1154"/>
                  </a:cubicBezTo>
                  <a:cubicBezTo>
                    <a:pt x="8290" y="2518"/>
                    <a:pt x="5145" y="5247"/>
                    <a:pt x="3048" y="7975"/>
                  </a:cubicBezTo>
                  <a:cubicBezTo>
                    <a:pt x="951" y="10704"/>
                    <a:pt x="-98" y="13432"/>
                    <a:pt x="7" y="15706"/>
                  </a:cubicBezTo>
                  <a:cubicBezTo>
                    <a:pt x="112" y="17979"/>
                    <a:pt x="1370" y="19798"/>
                    <a:pt x="5145" y="20594"/>
                  </a:cubicBezTo>
                  <a:cubicBezTo>
                    <a:pt x="8919" y="21390"/>
                    <a:pt x="15211" y="21163"/>
                    <a:pt x="21502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2787650" y="7673696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2863849" y="7711796"/>
              <a:ext cx="1333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10800"/>
                    <a:pt x="10286" y="21600"/>
                    <a:pt x="13886" y="21600"/>
                  </a:cubicBezTo>
                  <a:cubicBezTo>
                    <a:pt x="17486" y="21600"/>
                    <a:pt x="19543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4320311" y="7392018"/>
              <a:ext cx="213590" cy="15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053" fill="norm" stroke="1" extrusionOk="0">
                  <a:moveTo>
                    <a:pt x="18828" y="1158"/>
                  </a:moveTo>
                  <a:cubicBezTo>
                    <a:pt x="17981" y="306"/>
                    <a:pt x="17134" y="-547"/>
                    <a:pt x="14487" y="448"/>
                  </a:cubicBezTo>
                  <a:cubicBezTo>
                    <a:pt x="11840" y="1442"/>
                    <a:pt x="7393" y="4285"/>
                    <a:pt x="4640" y="6985"/>
                  </a:cubicBezTo>
                  <a:cubicBezTo>
                    <a:pt x="1887" y="9685"/>
                    <a:pt x="828" y="12242"/>
                    <a:pt x="298" y="14374"/>
                  </a:cubicBezTo>
                  <a:cubicBezTo>
                    <a:pt x="-231" y="16506"/>
                    <a:pt x="-231" y="18211"/>
                    <a:pt x="1781" y="19348"/>
                  </a:cubicBezTo>
                  <a:cubicBezTo>
                    <a:pt x="3793" y="20485"/>
                    <a:pt x="7816" y="21053"/>
                    <a:pt x="11416" y="21053"/>
                  </a:cubicBezTo>
                  <a:cubicBezTo>
                    <a:pt x="15016" y="21053"/>
                    <a:pt x="18193" y="20485"/>
                    <a:pt x="21369" y="19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4565650" y="7553046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0788650" y="6664687"/>
              <a:ext cx="1149350" cy="5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21358"/>
                  </a:moveTo>
                  <a:cubicBezTo>
                    <a:pt x="1154" y="17358"/>
                    <a:pt x="2307" y="13358"/>
                    <a:pt x="3520" y="10558"/>
                  </a:cubicBezTo>
                  <a:cubicBezTo>
                    <a:pt x="4734" y="7758"/>
                    <a:pt x="6007" y="6158"/>
                    <a:pt x="7478" y="4558"/>
                  </a:cubicBezTo>
                  <a:cubicBezTo>
                    <a:pt x="8950" y="2958"/>
                    <a:pt x="10621" y="1358"/>
                    <a:pt x="12312" y="558"/>
                  </a:cubicBezTo>
                  <a:cubicBezTo>
                    <a:pt x="14002" y="-242"/>
                    <a:pt x="15713" y="-242"/>
                    <a:pt x="17264" y="958"/>
                  </a:cubicBezTo>
                  <a:cubicBezTo>
                    <a:pt x="18815" y="2158"/>
                    <a:pt x="20208" y="4558"/>
                    <a:pt x="21600" y="6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10849704" y="6718567"/>
              <a:ext cx="1132746" cy="5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035" fill="norm" stroke="1" extrusionOk="0">
                  <a:moveTo>
                    <a:pt x="288" y="21035"/>
                  </a:moveTo>
                  <a:cubicBezTo>
                    <a:pt x="127" y="18801"/>
                    <a:pt x="-34" y="16566"/>
                    <a:pt x="6" y="15076"/>
                  </a:cubicBezTo>
                  <a:cubicBezTo>
                    <a:pt x="47" y="13587"/>
                    <a:pt x="288" y="12842"/>
                    <a:pt x="1115" y="11352"/>
                  </a:cubicBezTo>
                  <a:cubicBezTo>
                    <a:pt x="1941" y="9863"/>
                    <a:pt x="3351" y="7628"/>
                    <a:pt x="5003" y="5766"/>
                  </a:cubicBezTo>
                  <a:cubicBezTo>
                    <a:pt x="6656" y="3904"/>
                    <a:pt x="8550" y="2414"/>
                    <a:pt x="10303" y="1297"/>
                  </a:cubicBezTo>
                  <a:cubicBezTo>
                    <a:pt x="12056" y="180"/>
                    <a:pt x="13667" y="-565"/>
                    <a:pt x="15521" y="552"/>
                  </a:cubicBezTo>
                  <a:cubicBezTo>
                    <a:pt x="17375" y="1669"/>
                    <a:pt x="19470" y="4649"/>
                    <a:pt x="21566" y="7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10854266" y="7033245"/>
              <a:ext cx="264585" cy="36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19008" y="2525"/>
                  </a:moveTo>
                  <a:cubicBezTo>
                    <a:pt x="19008" y="1666"/>
                    <a:pt x="19008" y="807"/>
                    <a:pt x="18403" y="378"/>
                  </a:cubicBezTo>
                  <a:cubicBezTo>
                    <a:pt x="17798" y="-52"/>
                    <a:pt x="16589" y="-52"/>
                    <a:pt x="14602" y="71"/>
                  </a:cubicBezTo>
                  <a:cubicBezTo>
                    <a:pt x="12614" y="193"/>
                    <a:pt x="9850" y="439"/>
                    <a:pt x="7690" y="991"/>
                  </a:cubicBezTo>
                  <a:cubicBezTo>
                    <a:pt x="5530" y="1543"/>
                    <a:pt x="3974" y="2403"/>
                    <a:pt x="2851" y="3998"/>
                  </a:cubicBezTo>
                  <a:cubicBezTo>
                    <a:pt x="1728" y="5593"/>
                    <a:pt x="1037" y="7925"/>
                    <a:pt x="605" y="10441"/>
                  </a:cubicBezTo>
                  <a:cubicBezTo>
                    <a:pt x="173" y="12957"/>
                    <a:pt x="0" y="15657"/>
                    <a:pt x="0" y="17314"/>
                  </a:cubicBezTo>
                  <a:cubicBezTo>
                    <a:pt x="0" y="18971"/>
                    <a:pt x="173" y="19584"/>
                    <a:pt x="518" y="20137"/>
                  </a:cubicBezTo>
                  <a:cubicBezTo>
                    <a:pt x="864" y="20689"/>
                    <a:pt x="1382" y="21180"/>
                    <a:pt x="2765" y="21364"/>
                  </a:cubicBezTo>
                  <a:cubicBezTo>
                    <a:pt x="4147" y="21548"/>
                    <a:pt x="6394" y="21425"/>
                    <a:pt x="9677" y="20873"/>
                  </a:cubicBezTo>
                  <a:cubicBezTo>
                    <a:pt x="12960" y="20321"/>
                    <a:pt x="17280" y="19339"/>
                    <a:pt x="21600" y="18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10845800" y="7265033"/>
              <a:ext cx="2222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114" y="12793"/>
                    <a:pt x="8229" y="5170"/>
                    <a:pt x="11829" y="1993"/>
                  </a:cubicBezTo>
                  <a:cubicBezTo>
                    <a:pt x="15429" y="-1183"/>
                    <a:pt x="18514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10502900" y="7279996"/>
              <a:ext cx="241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4400"/>
                    <a:pt x="12126" y="7200"/>
                    <a:pt x="15726" y="3600"/>
                  </a:cubicBezTo>
                  <a:cubicBezTo>
                    <a:pt x="19326" y="0"/>
                    <a:pt x="2046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11241150" y="7013296"/>
              <a:ext cx="207900" cy="41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10" fill="norm" stroke="1" extrusionOk="0">
                  <a:moveTo>
                    <a:pt x="21430" y="1662"/>
                  </a:moveTo>
                  <a:cubicBezTo>
                    <a:pt x="18157" y="1108"/>
                    <a:pt x="14885" y="554"/>
                    <a:pt x="12485" y="277"/>
                  </a:cubicBezTo>
                  <a:cubicBezTo>
                    <a:pt x="10085" y="0"/>
                    <a:pt x="8557" y="0"/>
                    <a:pt x="7248" y="0"/>
                  </a:cubicBezTo>
                  <a:cubicBezTo>
                    <a:pt x="5939" y="0"/>
                    <a:pt x="4848" y="0"/>
                    <a:pt x="4194" y="277"/>
                  </a:cubicBezTo>
                  <a:cubicBezTo>
                    <a:pt x="3539" y="554"/>
                    <a:pt x="3321" y="1108"/>
                    <a:pt x="3212" y="3212"/>
                  </a:cubicBezTo>
                  <a:cubicBezTo>
                    <a:pt x="3103" y="5317"/>
                    <a:pt x="3103" y="8972"/>
                    <a:pt x="2557" y="11908"/>
                  </a:cubicBezTo>
                  <a:cubicBezTo>
                    <a:pt x="2012" y="14843"/>
                    <a:pt x="921" y="17058"/>
                    <a:pt x="375" y="18554"/>
                  </a:cubicBezTo>
                  <a:cubicBezTo>
                    <a:pt x="-170" y="20049"/>
                    <a:pt x="-170" y="20825"/>
                    <a:pt x="703" y="21212"/>
                  </a:cubicBezTo>
                  <a:cubicBezTo>
                    <a:pt x="1575" y="21600"/>
                    <a:pt x="3321" y="21600"/>
                    <a:pt x="6594" y="21268"/>
                  </a:cubicBezTo>
                  <a:cubicBezTo>
                    <a:pt x="9866" y="20935"/>
                    <a:pt x="14666" y="20271"/>
                    <a:pt x="19466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11557000" y="7083146"/>
              <a:ext cx="1587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6480" y="3600"/>
                  </a:cubicBezTo>
                  <a:cubicBezTo>
                    <a:pt x="10080" y="7200"/>
                    <a:pt x="1584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1704294" y="7102196"/>
              <a:ext cx="11940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21009" y="0"/>
                  </a:moveTo>
                  <a:cubicBezTo>
                    <a:pt x="16912" y="2118"/>
                    <a:pt x="12816" y="4235"/>
                    <a:pt x="9092" y="7129"/>
                  </a:cubicBezTo>
                  <a:cubicBezTo>
                    <a:pt x="5368" y="10024"/>
                    <a:pt x="2016" y="13694"/>
                    <a:pt x="712" y="16235"/>
                  </a:cubicBezTo>
                  <a:cubicBezTo>
                    <a:pt x="-591" y="18776"/>
                    <a:pt x="154" y="20188"/>
                    <a:pt x="8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1849099" y="7091613"/>
              <a:ext cx="199054" cy="46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33" fill="norm" stroke="1" extrusionOk="0">
                  <a:moveTo>
                    <a:pt x="0" y="195"/>
                  </a:moveTo>
                  <a:cubicBezTo>
                    <a:pt x="5912" y="98"/>
                    <a:pt x="11823" y="0"/>
                    <a:pt x="15347" y="0"/>
                  </a:cubicBezTo>
                  <a:cubicBezTo>
                    <a:pt x="18872" y="0"/>
                    <a:pt x="20008" y="98"/>
                    <a:pt x="20691" y="440"/>
                  </a:cubicBezTo>
                  <a:cubicBezTo>
                    <a:pt x="21373" y="782"/>
                    <a:pt x="21600" y="1368"/>
                    <a:pt x="21145" y="2737"/>
                  </a:cubicBezTo>
                  <a:cubicBezTo>
                    <a:pt x="20691" y="4105"/>
                    <a:pt x="19554" y="6255"/>
                    <a:pt x="18758" y="8650"/>
                  </a:cubicBezTo>
                  <a:cubicBezTo>
                    <a:pt x="17962" y="11044"/>
                    <a:pt x="17507" y="13683"/>
                    <a:pt x="17394" y="15589"/>
                  </a:cubicBezTo>
                  <a:cubicBezTo>
                    <a:pt x="17280" y="17495"/>
                    <a:pt x="17507" y="18668"/>
                    <a:pt x="17621" y="19548"/>
                  </a:cubicBezTo>
                  <a:cubicBezTo>
                    <a:pt x="17735" y="20427"/>
                    <a:pt x="17735" y="21014"/>
                    <a:pt x="16939" y="21307"/>
                  </a:cubicBezTo>
                  <a:cubicBezTo>
                    <a:pt x="16143" y="21600"/>
                    <a:pt x="14552" y="21600"/>
                    <a:pt x="11709" y="21356"/>
                  </a:cubicBezTo>
                  <a:cubicBezTo>
                    <a:pt x="8867" y="21111"/>
                    <a:pt x="4775" y="20623"/>
                    <a:pt x="682" y="20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773568" y="637896"/>
              <a:ext cx="369432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1177" y="8100"/>
                  </a:moveTo>
                  <a:cubicBezTo>
                    <a:pt x="560" y="10800"/>
                    <a:pt x="-57" y="13500"/>
                    <a:pt x="5" y="16200"/>
                  </a:cubicBezTo>
                  <a:cubicBezTo>
                    <a:pt x="66" y="18900"/>
                    <a:pt x="807" y="21600"/>
                    <a:pt x="3461" y="21600"/>
                  </a:cubicBezTo>
                  <a:cubicBezTo>
                    <a:pt x="6114" y="21600"/>
                    <a:pt x="10681" y="18900"/>
                    <a:pt x="14014" y="14850"/>
                  </a:cubicBezTo>
                  <a:cubicBezTo>
                    <a:pt x="17346" y="10800"/>
                    <a:pt x="19445" y="5400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788398" y="726796"/>
              <a:ext cx="335552" cy="6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11" fill="norm" stroke="1" extrusionOk="0">
                  <a:moveTo>
                    <a:pt x="1974" y="19636"/>
                  </a:moveTo>
                  <a:cubicBezTo>
                    <a:pt x="1023" y="20291"/>
                    <a:pt x="72" y="20945"/>
                    <a:pt x="4" y="21273"/>
                  </a:cubicBezTo>
                  <a:cubicBezTo>
                    <a:pt x="-64" y="21600"/>
                    <a:pt x="751" y="21600"/>
                    <a:pt x="3604" y="18327"/>
                  </a:cubicBezTo>
                  <a:cubicBezTo>
                    <a:pt x="6457" y="15055"/>
                    <a:pt x="11347" y="8509"/>
                    <a:pt x="14676" y="4909"/>
                  </a:cubicBezTo>
                  <a:cubicBezTo>
                    <a:pt x="18004" y="1309"/>
                    <a:pt x="19770" y="655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7" name="Drawing"/>
          <p:cNvGrpSpPr/>
          <p:nvPr/>
        </p:nvGrpSpPr>
        <p:grpSpPr>
          <a:xfrm>
            <a:off x="1850728" y="1365250"/>
            <a:ext cx="10709572" cy="6121401"/>
            <a:chOff x="0" y="0"/>
            <a:chExt cx="10709571" cy="6121399"/>
          </a:xfrm>
        </p:grpSpPr>
        <p:sp>
          <p:nvSpPr>
            <p:cNvPr id="973" name="Line"/>
            <p:cNvSpPr/>
            <p:nvPr/>
          </p:nvSpPr>
          <p:spPr>
            <a:xfrm>
              <a:off x="0" y="373517"/>
              <a:ext cx="282872" cy="55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07" fill="norm" stroke="1" extrusionOk="0">
                  <a:moveTo>
                    <a:pt x="21542" y="2461"/>
                  </a:moveTo>
                  <a:cubicBezTo>
                    <a:pt x="21542" y="2058"/>
                    <a:pt x="21542" y="1655"/>
                    <a:pt x="21220" y="1333"/>
                  </a:cubicBezTo>
                  <a:cubicBezTo>
                    <a:pt x="20897" y="1010"/>
                    <a:pt x="20252" y="769"/>
                    <a:pt x="18560" y="486"/>
                  </a:cubicBezTo>
                  <a:cubicBezTo>
                    <a:pt x="16867" y="204"/>
                    <a:pt x="14127" y="-118"/>
                    <a:pt x="11064" y="43"/>
                  </a:cubicBezTo>
                  <a:cubicBezTo>
                    <a:pt x="8002" y="204"/>
                    <a:pt x="4617" y="849"/>
                    <a:pt x="2682" y="1655"/>
                  </a:cubicBezTo>
                  <a:cubicBezTo>
                    <a:pt x="748" y="2461"/>
                    <a:pt x="264" y="3428"/>
                    <a:pt x="103" y="5322"/>
                  </a:cubicBezTo>
                  <a:cubicBezTo>
                    <a:pt x="-58" y="7216"/>
                    <a:pt x="103" y="10037"/>
                    <a:pt x="103" y="12536"/>
                  </a:cubicBezTo>
                  <a:cubicBezTo>
                    <a:pt x="103" y="15034"/>
                    <a:pt x="-58" y="17210"/>
                    <a:pt x="23" y="18540"/>
                  </a:cubicBezTo>
                  <a:cubicBezTo>
                    <a:pt x="103" y="19870"/>
                    <a:pt x="426" y="20354"/>
                    <a:pt x="1796" y="20757"/>
                  </a:cubicBezTo>
                  <a:cubicBezTo>
                    <a:pt x="3166" y="21160"/>
                    <a:pt x="5584" y="21482"/>
                    <a:pt x="8969" y="21200"/>
                  </a:cubicBezTo>
                  <a:cubicBezTo>
                    <a:pt x="12354" y="20918"/>
                    <a:pt x="16706" y="20031"/>
                    <a:pt x="21058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28871" y="647700"/>
              <a:ext cx="2984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00"/>
                    <a:pt x="0" y="18000"/>
                    <a:pt x="1609" y="15480"/>
                  </a:cubicBezTo>
                  <a:cubicBezTo>
                    <a:pt x="3217" y="12960"/>
                    <a:pt x="6434" y="9720"/>
                    <a:pt x="10034" y="7020"/>
                  </a:cubicBezTo>
                  <a:cubicBezTo>
                    <a:pt x="13634" y="4320"/>
                    <a:pt x="17617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517236" y="325026"/>
              <a:ext cx="241886" cy="62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86" fill="norm" stroke="1" extrusionOk="0">
                  <a:moveTo>
                    <a:pt x="21464" y="2595"/>
                  </a:moveTo>
                  <a:cubicBezTo>
                    <a:pt x="21276" y="1936"/>
                    <a:pt x="21088" y="1277"/>
                    <a:pt x="19210" y="765"/>
                  </a:cubicBezTo>
                  <a:cubicBezTo>
                    <a:pt x="17332" y="252"/>
                    <a:pt x="13763" y="-114"/>
                    <a:pt x="10570" y="32"/>
                  </a:cubicBezTo>
                  <a:cubicBezTo>
                    <a:pt x="7377" y="179"/>
                    <a:pt x="4560" y="838"/>
                    <a:pt x="2775" y="1643"/>
                  </a:cubicBezTo>
                  <a:cubicBezTo>
                    <a:pt x="991" y="2449"/>
                    <a:pt x="240" y="3401"/>
                    <a:pt x="52" y="5121"/>
                  </a:cubicBezTo>
                  <a:cubicBezTo>
                    <a:pt x="-136" y="6842"/>
                    <a:pt x="240" y="9331"/>
                    <a:pt x="334" y="11784"/>
                  </a:cubicBezTo>
                  <a:cubicBezTo>
                    <a:pt x="427" y="14237"/>
                    <a:pt x="240" y="16653"/>
                    <a:pt x="146" y="18045"/>
                  </a:cubicBezTo>
                  <a:cubicBezTo>
                    <a:pt x="52" y="19436"/>
                    <a:pt x="52" y="19802"/>
                    <a:pt x="146" y="20168"/>
                  </a:cubicBezTo>
                  <a:cubicBezTo>
                    <a:pt x="240" y="20534"/>
                    <a:pt x="427" y="20900"/>
                    <a:pt x="1085" y="21083"/>
                  </a:cubicBezTo>
                  <a:cubicBezTo>
                    <a:pt x="1742" y="21266"/>
                    <a:pt x="2869" y="21266"/>
                    <a:pt x="6156" y="21303"/>
                  </a:cubicBezTo>
                  <a:cubicBezTo>
                    <a:pt x="9443" y="21340"/>
                    <a:pt x="14890" y="21413"/>
                    <a:pt x="20337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806239" y="579691"/>
              <a:ext cx="238633" cy="25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69" fill="norm" stroke="1" extrusionOk="0">
                  <a:moveTo>
                    <a:pt x="17382" y="1954"/>
                  </a:moveTo>
                  <a:cubicBezTo>
                    <a:pt x="16435" y="1252"/>
                    <a:pt x="15487" y="549"/>
                    <a:pt x="14540" y="198"/>
                  </a:cubicBezTo>
                  <a:cubicBezTo>
                    <a:pt x="13593" y="-153"/>
                    <a:pt x="12645" y="-153"/>
                    <a:pt x="10656" y="1164"/>
                  </a:cubicBezTo>
                  <a:cubicBezTo>
                    <a:pt x="8666" y="2481"/>
                    <a:pt x="5635" y="5115"/>
                    <a:pt x="3645" y="8013"/>
                  </a:cubicBezTo>
                  <a:cubicBezTo>
                    <a:pt x="1656" y="10910"/>
                    <a:pt x="708" y="14071"/>
                    <a:pt x="235" y="16091"/>
                  </a:cubicBezTo>
                  <a:cubicBezTo>
                    <a:pt x="-239" y="18110"/>
                    <a:pt x="-239" y="18988"/>
                    <a:pt x="2603" y="19779"/>
                  </a:cubicBezTo>
                  <a:cubicBezTo>
                    <a:pt x="5445" y="20569"/>
                    <a:pt x="11129" y="21271"/>
                    <a:pt x="14729" y="21359"/>
                  </a:cubicBezTo>
                  <a:cubicBezTo>
                    <a:pt x="18329" y="21447"/>
                    <a:pt x="19845" y="20920"/>
                    <a:pt x="21361" y="20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356021" y="469900"/>
              <a:ext cx="3429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67" y="480"/>
                    <a:pt x="2933" y="960"/>
                    <a:pt x="5333" y="3060"/>
                  </a:cubicBezTo>
                  <a:cubicBezTo>
                    <a:pt x="7733" y="5160"/>
                    <a:pt x="11067" y="8880"/>
                    <a:pt x="13667" y="12060"/>
                  </a:cubicBezTo>
                  <a:cubicBezTo>
                    <a:pt x="16267" y="15240"/>
                    <a:pt x="18133" y="17880"/>
                    <a:pt x="19333" y="19380"/>
                  </a:cubicBezTo>
                  <a:cubicBezTo>
                    <a:pt x="20533" y="20880"/>
                    <a:pt x="21067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497308" y="468171"/>
              <a:ext cx="201614" cy="440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89" fill="norm" stroke="1" extrusionOk="0">
                  <a:moveTo>
                    <a:pt x="21431" y="84"/>
                  </a:moveTo>
                  <a:cubicBezTo>
                    <a:pt x="19856" y="-19"/>
                    <a:pt x="18281" y="-122"/>
                    <a:pt x="16481" y="392"/>
                  </a:cubicBezTo>
                  <a:cubicBezTo>
                    <a:pt x="14681" y="907"/>
                    <a:pt x="12656" y="2038"/>
                    <a:pt x="10518" y="4044"/>
                  </a:cubicBezTo>
                  <a:cubicBezTo>
                    <a:pt x="8381" y="6049"/>
                    <a:pt x="6131" y="8929"/>
                    <a:pt x="4331" y="11707"/>
                  </a:cubicBezTo>
                  <a:cubicBezTo>
                    <a:pt x="2531" y="14484"/>
                    <a:pt x="1181" y="17158"/>
                    <a:pt x="506" y="18855"/>
                  </a:cubicBezTo>
                  <a:cubicBezTo>
                    <a:pt x="-169" y="20552"/>
                    <a:pt x="-169" y="21272"/>
                    <a:pt x="506" y="21375"/>
                  </a:cubicBezTo>
                  <a:cubicBezTo>
                    <a:pt x="1181" y="21478"/>
                    <a:pt x="2531" y="20964"/>
                    <a:pt x="3881" y="20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768771" y="324427"/>
              <a:ext cx="300862" cy="65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62" fill="norm" stroke="1" extrusionOk="0">
                  <a:moveTo>
                    <a:pt x="0" y="2266"/>
                  </a:moveTo>
                  <a:cubicBezTo>
                    <a:pt x="1359" y="1919"/>
                    <a:pt x="2719" y="1573"/>
                    <a:pt x="4758" y="1227"/>
                  </a:cubicBezTo>
                  <a:cubicBezTo>
                    <a:pt x="6797" y="881"/>
                    <a:pt x="9516" y="535"/>
                    <a:pt x="11480" y="327"/>
                  </a:cubicBezTo>
                  <a:cubicBezTo>
                    <a:pt x="13443" y="119"/>
                    <a:pt x="14652" y="50"/>
                    <a:pt x="15634" y="16"/>
                  </a:cubicBezTo>
                  <a:cubicBezTo>
                    <a:pt x="16615" y="-19"/>
                    <a:pt x="17371" y="-19"/>
                    <a:pt x="17673" y="258"/>
                  </a:cubicBezTo>
                  <a:cubicBezTo>
                    <a:pt x="17975" y="535"/>
                    <a:pt x="17824" y="1089"/>
                    <a:pt x="17522" y="2404"/>
                  </a:cubicBezTo>
                  <a:cubicBezTo>
                    <a:pt x="17220" y="3719"/>
                    <a:pt x="16766" y="5796"/>
                    <a:pt x="16691" y="8116"/>
                  </a:cubicBezTo>
                  <a:cubicBezTo>
                    <a:pt x="16615" y="10435"/>
                    <a:pt x="16917" y="12996"/>
                    <a:pt x="17748" y="14935"/>
                  </a:cubicBezTo>
                  <a:cubicBezTo>
                    <a:pt x="18579" y="16873"/>
                    <a:pt x="19938" y="18189"/>
                    <a:pt x="20694" y="19019"/>
                  </a:cubicBezTo>
                  <a:cubicBezTo>
                    <a:pt x="21449" y="19850"/>
                    <a:pt x="21600" y="20196"/>
                    <a:pt x="21373" y="20508"/>
                  </a:cubicBezTo>
                  <a:cubicBezTo>
                    <a:pt x="21147" y="20819"/>
                    <a:pt x="20543" y="21096"/>
                    <a:pt x="19334" y="21269"/>
                  </a:cubicBezTo>
                  <a:cubicBezTo>
                    <a:pt x="18126" y="21443"/>
                    <a:pt x="16313" y="21512"/>
                    <a:pt x="15029" y="21546"/>
                  </a:cubicBezTo>
                  <a:cubicBezTo>
                    <a:pt x="13745" y="21581"/>
                    <a:pt x="12990" y="21581"/>
                    <a:pt x="12764" y="21304"/>
                  </a:cubicBezTo>
                  <a:cubicBezTo>
                    <a:pt x="12537" y="21027"/>
                    <a:pt x="12839" y="20473"/>
                    <a:pt x="13141" y="19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2321221" y="663485"/>
              <a:ext cx="1841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2483" y="10884"/>
                    <a:pt x="4966" y="1066"/>
                    <a:pt x="8566" y="84"/>
                  </a:cubicBezTo>
                  <a:cubicBezTo>
                    <a:pt x="12166" y="-898"/>
                    <a:pt x="16883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2365671" y="800100"/>
              <a:ext cx="17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108371" y="1092841"/>
              <a:ext cx="676742" cy="10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72" fill="norm" stroke="1" extrusionOk="0">
                  <a:moveTo>
                    <a:pt x="0" y="21472"/>
                  </a:moveTo>
                  <a:cubicBezTo>
                    <a:pt x="2355" y="18507"/>
                    <a:pt x="4710" y="15543"/>
                    <a:pt x="7133" y="12578"/>
                  </a:cubicBezTo>
                  <a:cubicBezTo>
                    <a:pt x="9555" y="9613"/>
                    <a:pt x="12045" y="6648"/>
                    <a:pt x="14333" y="4531"/>
                  </a:cubicBezTo>
                  <a:cubicBezTo>
                    <a:pt x="16621" y="2413"/>
                    <a:pt x="18707" y="1143"/>
                    <a:pt x="19951" y="507"/>
                  </a:cubicBezTo>
                  <a:cubicBezTo>
                    <a:pt x="21196" y="-128"/>
                    <a:pt x="21600" y="-128"/>
                    <a:pt x="21499" y="296"/>
                  </a:cubicBezTo>
                  <a:cubicBezTo>
                    <a:pt x="21398" y="719"/>
                    <a:pt x="20793" y="1566"/>
                    <a:pt x="20187" y="2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362371" y="1174749"/>
              <a:ext cx="330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6560"/>
                    <a:pt x="8308" y="11520"/>
                    <a:pt x="11908" y="7920"/>
                  </a:cubicBezTo>
                  <a:cubicBezTo>
                    <a:pt x="15508" y="4320"/>
                    <a:pt x="1855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3428856" y="238473"/>
              <a:ext cx="173610" cy="964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447" fill="norm" stroke="1" extrusionOk="0">
                  <a:moveTo>
                    <a:pt x="20256" y="2887"/>
                  </a:moveTo>
                  <a:cubicBezTo>
                    <a:pt x="20510" y="2228"/>
                    <a:pt x="20764" y="1569"/>
                    <a:pt x="20128" y="1051"/>
                  </a:cubicBezTo>
                  <a:cubicBezTo>
                    <a:pt x="19493" y="534"/>
                    <a:pt x="17968" y="157"/>
                    <a:pt x="15554" y="40"/>
                  </a:cubicBezTo>
                  <a:cubicBezTo>
                    <a:pt x="13140" y="-78"/>
                    <a:pt x="9837" y="63"/>
                    <a:pt x="7041" y="534"/>
                  </a:cubicBezTo>
                  <a:cubicBezTo>
                    <a:pt x="4246" y="1004"/>
                    <a:pt x="1959" y="1804"/>
                    <a:pt x="816" y="3075"/>
                  </a:cubicBezTo>
                  <a:cubicBezTo>
                    <a:pt x="-328" y="4346"/>
                    <a:pt x="-328" y="6087"/>
                    <a:pt x="1197" y="7875"/>
                  </a:cubicBezTo>
                  <a:cubicBezTo>
                    <a:pt x="2721" y="9663"/>
                    <a:pt x="5771" y="11498"/>
                    <a:pt x="9201" y="13216"/>
                  </a:cubicBezTo>
                  <a:cubicBezTo>
                    <a:pt x="12632" y="14934"/>
                    <a:pt x="16444" y="16534"/>
                    <a:pt x="18604" y="17734"/>
                  </a:cubicBezTo>
                  <a:cubicBezTo>
                    <a:pt x="20764" y="18934"/>
                    <a:pt x="21272" y="19734"/>
                    <a:pt x="20510" y="20322"/>
                  </a:cubicBezTo>
                  <a:cubicBezTo>
                    <a:pt x="19747" y="20910"/>
                    <a:pt x="17714" y="21287"/>
                    <a:pt x="15300" y="21404"/>
                  </a:cubicBezTo>
                  <a:cubicBezTo>
                    <a:pt x="12886" y="21522"/>
                    <a:pt x="10091" y="21381"/>
                    <a:pt x="8185" y="21193"/>
                  </a:cubicBezTo>
                  <a:cubicBezTo>
                    <a:pt x="6279" y="21004"/>
                    <a:pt x="5263" y="20769"/>
                    <a:pt x="5263" y="20557"/>
                  </a:cubicBezTo>
                  <a:cubicBezTo>
                    <a:pt x="5263" y="20346"/>
                    <a:pt x="6279" y="20157"/>
                    <a:pt x="7296" y="1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3318171" y="1447800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3547779" y="1351758"/>
              <a:ext cx="220698" cy="12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652" fill="norm" stroke="1" extrusionOk="0">
                  <a:moveTo>
                    <a:pt x="10295" y="5444"/>
                  </a:moveTo>
                  <a:cubicBezTo>
                    <a:pt x="8665" y="8985"/>
                    <a:pt x="7035" y="12526"/>
                    <a:pt x="5812" y="15181"/>
                  </a:cubicBezTo>
                  <a:cubicBezTo>
                    <a:pt x="4590" y="17837"/>
                    <a:pt x="3775" y="19608"/>
                    <a:pt x="2858" y="20316"/>
                  </a:cubicBezTo>
                  <a:cubicBezTo>
                    <a:pt x="1941" y="21024"/>
                    <a:pt x="922" y="20670"/>
                    <a:pt x="412" y="18722"/>
                  </a:cubicBezTo>
                  <a:cubicBezTo>
                    <a:pt x="-97" y="16775"/>
                    <a:pt x="-97" y="13234"/>
                    <a:pt x="209" y="10755"/>
                  </a:cubicBezTo>
                  <a:cubicBezTo>
                    <a:pt x="514" y="8276"/>
                    <a:pt x="1126" y="6860"/>
                    <a:pt x="1941" y="5975"/>
                  </a:cubicBezTo>
                  <a:cubicBezTo>
                    <a:pt x="2756" y="5090"/>
                    <a:pt x="3775" y="4735"/>
                    <a:pt x="5812" y="7037"/>
                  </a:cubicBezTo>
                  <a:cubicBezTo>
                    <a:pt x="7850" y="9339"/>
                    <a:pt x="10907" y="14296"/>
                    <a:pt x="13148" y="16775"/>
                  </a:cubicBezTo>
                  <a:cubicBezTo>
                    <a:pt x="15390" y="19254"/>
                    <a:pt x="16816" y="19254"/>
                    <a:pt x="18141" y="17660"/>
                  </a:cubicBezTo>
                  <a:cubicBezTo>
                    <a:pt x="19465" y="16067"/>
                    <a:pt x="20688" y="12880"/>
                    <a:pt x="21095" y="9516"/>
                  </a:cubicBezTo>
                  <a:cubicBezTo>
                    <a:pt x="21503" y="6152"/>
                    <a:pt x="21095" y="2611"/>
                    <a:pt x="19771" y="1017"/>
                  </a:cubicBezTo>
                  <a:cubicBezTo>
                    <a:pt x="18446" y="-576"/>
                    <a:pt x="16205" y="-222"/>
                    <a:pt x="14473" y="1549"/>
                  </a:cubicBezTo>
                  <a:cubicBezTo>
                    <a:pt x="12741" y="3319"/>
                    <a:pt x="11518" y="6506"/>
                    <a:pt x="10295" y="9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3360418" y="0"/>
              <a:ext cx="220356" cy="10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147" fill="norm" stroke="1" extrusionOk="0">
                  <a:moveTo>
                    <a:pt x="11215" y="7776"/>
                  </a:moveTo>
                  <a:cubicBezTo>
                    <a:pt x="9585" y="10368"/>
                    <a:pt x="7955" y="12960"/>
                    <a:pt x="6630" y="15336"/>
                  </a:cubicBezTo>
                  <a:cubicBezTo>
                    <a:pt x="5306" y="17712"/>
                    <a:pt x="4287" y="19872"/>
                    <a:pt x="3268" y="20736"/>
                  </a:cubicBezTo>
                  <a:cubicBezTo>
                    <a:pt x="2249" y="21600"/>
                    <a:pt x="1230" y="21168"/>
                    <a:pt x="619" y="18792"/>
                  </a:cubicBezTo>
                  <a:cubicBezTo>
                    <a:pt x="8" y="16416"/>
                    <a:pt x="-196" y="12096"/>
                    <a:pt x="212" y="9504"/>
                  </a:cubicBezTo>
                  <a:cubicBezTo>
                    <a:pt x="619" y="6912"/>
                    <a:pt x="1638" y="6048"/>
                    <a:pt x="3778" y="7128"/>
                  </a:cubicBezTo>
                  <a:cubicBezTo>
                    <a:pt x="5917" y="8208"/>
                    <a:pt x="9178" y="11232"/>
                    <a:pt x="11827" y="13608"/>
                  </a:cubicBezTo>
                  <a:cubicBezTo>
                    <a:pt x="14476" y="15984"/>
                    <a:pt x="16513" y="17712"/>
                    <a:pt x="17940" y="17928"/>
                  </a:cubicBezTo>
                  <a:cubicBezTo>
                    <a:pt x="19366" y="18144"/>
                    <a:pt x="20181" y="16848"/>
                    <a:pt x="20691" y="14040"/>
                  </a:cubicBezTo>
                  <a:cubicBezTo>
                    <a:pt x="21200" y="11232"/>
                    <a:pt x="21404" y="6912"/>
                    <a:pt x="20996" y="4104"/>
                  </a:cubicBezTo>
                  <a:cubicBezTo>
                    <a:pt x="20589" y="1296"/>
                    <a:pt x="19570" y="0"/>
                    <a:pt x="18042" y="0"/>
                  </a:cubicBezTo>
                  <a:cubicBezTo>
                    <a:pt x="16513" y="0"/>
                    <a:pt x="14476" y="1296"/>
                    <a:pt x="13253" y="3024"/>
                  </a:cubicBezTo>
                  <a:cubicBezTo>
                    <a:pt x="12030" y="4752"/>
                    <a:pt x="11623" y="6912"/>
                    <a:pt x="11215" y="9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3973114" y="657160"/>
              <a:ext cx="157858" cy="25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140" fill="norm" stroke="1" extrusionOk="0">
                  <a:moveTo>
                    <a:pt x="20652" y="4447"/>
                  </a:moveTo>
                  <a:cubicBezTo>
                    <a:pt x="20652" y="2879"/>
                    <a:pt x="20652" y="1312"/>
                    <a:pt x="19683" y="528"/>
                  </a:cubicBezTo>
                  <a:cubicBezTo>
                    <a:pt x="18714" y="-256"/>
                    <a:pt x="16775" y="-256"/>
                    <a:pt x="13452" y="1138"/>
                  </a:cubicBezTo>
                  <a:cubicBezTo>
                    <a:pt x="10129" y="2531"/>
                    <a:pt x="5421" y="5318"/>
                    <a:pt x="2652" y="8454"/>
                  </a:cubicBezTo>
                  <a:cubicBezTo>
                    <a:pt x="-117" y="11589"/>
                    <a:pt x="-948" y="15073"/>
                    <a:pt x="1267" y="17338"/>
                  </a:cubicBezTo>
                  <a:cubicBezTo>
                    <a:pt x="3483" y="19602"/>
                    <a:pt x="8744" y="20647"/>
                    <a:pt x="12344" y="20996"/>
                  </a:cubicBezTo>
                  <a:cubicBezTo>
                    <a:pt x="15944" y="21344"/>
                    <a:pt x="17883" y="20996"/>
                    <a:pt x="19821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4296021" y="652168"/>
              <a:ext cx="209601" cy="22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070" fill="norm" stroke="1" extrusionOk="0">
                  <a:moveTo>
                    <a:pt x="653" y="3743"/>
                  </a:moveTo>
                  <a:cubicBezTo>
                    <a:pt x="221" y="2554"/>
                    <a:pt x="-211" y="1365"/>
                    <a:pt x="113" y="672"/>
                  </a:cubicBezTo>
                  <a:cubicBezTo>
                    <a:pt x="437" y="-22"/>
                    <a:pt x="1517" y="-220"/>
                    <a:pt x="3461" y="275"/>
                  </a:cubicBezTo>
                  <a:cubicBezTo>
                    <a:pt x="5405" y="771"/>
                    <a:pt x="8213" y="1960"/>
                    <a:pt x="10049" y="4140"/>
                  </a:cubicBezTo>
                  <a:cubicBezTo>
                    <a:pt x="11885" y="6319"/>
                    <a:pt x="12749" y="9490"/>
                    <a:pt x="11993" y="12463"/>
                  </a:cubicBezTo>
                  <a:cubicBezTo>
                    <a:pt x="11237" y="15435"/>
                    <a:pt x="8861" y="18209"/>
                    <a:pt x="7133" y="19696"/>
                  </a:cubicBezTo>
                  <a:cubicBezTo>
                    <a:pt x="5405" y="21182"/>
                    <a:pt x="4325" y="21380"/>
                    <a:pt x="3677" y="20686"/>
                  </a:cubicBezTo>
                  <a:cubicBezTo>
                    <a:pt x="3029" y="19993"/>
                    <a:pt x="2813" y="18408"/>
                    <a:pt x="4325" y="16030"/>
                  </a:cubicBezTo>
                  <a:cubicBezTo>
                    <a:pt x="5837" y="13652"/>
                    <a:pt x="9077" y="10481"/>
                    <a:pt x="11237" y="8400"/>
                  </a:cubicBezTo>
                  <a:cubicBezTo>
                    <a:pt x="13397" y="6319"/>
                    <a:pt x="14477" y="5329"/>
                    <a:pt x="15881" y="4338"/>
                  </a:cubicBezTo>
                  <a:cubicBezTo>
                    <a:pt x="17285" y="3347"/>
                    <a:pt x="19013" y="2356"/>
                    <a:pt x="19445" y="2455"/>
                  </a:cubicBezTo>
                  <a:cubicBezTo>
                    <a:pt x="19877" y="2554"/>
                    <a:pt x="19013" y="3743"/>
                    <a:pt x="17933" y="5428"/>
                  </a:cubicBezTo>
                  <a:cubicBezTo>
                    <a:pt x="16853" y="7112"/>
                    <a:pt x="15557" y="9292"/>
                    <a:pt x="15449" y="11571"/>
                  </a:cubicBezTo>
                  <a:cubicBezTo>
                    <a:pt x="15341" y="13850"/>
                    <a:pt x="16421" y="16228"/>
                    <a:pt x="17609" y="17516"/>
                  </a:cubicBezTo>
                  <a:cubicBezTo>
                    <a:pt x="18797" y="18804"/>
                    <a:pt x="20093" y="19002"/>
                    <a:pt x="21389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4677071" y="80010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5119181" y="401797"/>
              <a:ext cx="186541" cy="49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72" fill="norm" stroke="1" extrusionOk="0">
                  <a:moveTo>
                    <a:pt x="17749" y="2416"/>
                  </a:moveTo>
                  <a:cubicBezTo>
                    <a:pt x="17749" y="1955"/>
                    <a:pt x="17749" y="1493"/>
                    <a:pt x="16778" y="1032"/>
                  </a:cubicBezTo>
                  <a:cubicBezTo>
                    <a:pt x="15807" y="570"/>
                    <a:pt x="13865" y="109"/>
                    <a:pt x="12409" y="16"/>
                  </a:cubicBezTo>
                  <a:cubicBezTo>
                    <a:pt x="10953" y="-76"/>
                    <a:pt x="9982" y="201"/>
                    <a:pt x="8890" y="1586"/>
                  </a:cubicBezTo>
                  <a:cubicBezTo>
                    <a:pt x="7798" y="2970"/>
                    <a:pt x="6585" y="5462"/>
                    <a:pt x="6585" y="8186"/>
                  </a:cubicBezTo>
                  <a:cubicBezTo>
                    <a:pt x="6585" y="10909"/>
                    <a:pt x="7798" y="13862"/>
                    <a:pt x="8647" y="15801"/>
                  </a:cubicBezTo>
                  <a:cubicBezTo>
                    <a:pt x="9497" y="17739"/>
                    <a:pt x="9982" y="18662"/>
                    <a:pt x="10225" y="19493"/>
                  </a:cubicBezTo>
                  <a:cubicBezTo>
                    <a:pt x="10468" y="20324"/>
                    <a:pt x="10468" y="21062"/>
                    <a:pt x="9982" y="21293"/>
                  </a:cubicBezTo>
                  <a:cubicBezTo>
                    <a:pt x="9497" y="21524"/>
                    <a:pt x="8526" y="21247"/>
                    <a:pt x="6827" y="20462"/>
                  </a:cubicBezTo>
                  <a:cubicBezTo>
                    <a:pt x="5128" y="19678"/>
                    <a:pt x="2701" y="18386"/>
                    <a:pt x="1367" y="17509"/>
                  </a:cubicBezTo>
                  <a:cubicBezTo>
                    <a:pt x="32" y="16632"/>
                    <a:pt x="-211" y="16170"/>
                    <a:pt x="153" y="15801"/>
                  </a:cubicBezTo>
                  <a:cubicBezTo>
                    <a:pt x="517" y="15432"/>
                    <a:pt x="1488" y="15155"/>
                    <a:pt x="5128" y="14693"/>
                  </a:cubicBezTo>
                  <a:cubicBezTo>
                    <a:pt x="8769" y="14232"/>
                    <a:pt x="15079" y="13586"/>
                    <a:pt x="21389" y="12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5399755" y="471449"/>
              <a:ext cx="293317" cy="39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04" fill="norm" stroke="1" extrusionOk="0">
                  <a:moveTo>
                    <a:pt x="7082" y="2304"/>
                  </a:moveTo>
                  <a:cubicBezTo>
                    <a:pt x="7082" y="1395"/>
                    <a:pt x="7082" y="485"/>
                    <a:pt x="6616" y="144"/>
                  </a:cubicBezTo>
                  <a:cubicBezTo>
                    <a:pt x="6150" y="-197"/>
                    <a:pt x="5217" y="30"/>
                    <a:pt x="4130" y="1224"/>
                  </a:cubicBezTo>
                  <a:cubicBezTo>
                    <a:pt x="3042" y="2418"/>
                    <a:pt x="1799" y="4578"/>
                    <a:pt x="1022" y="7363"/>
                  </a:cubicBezTo>
                  <a:cubicBezTo>
                    <a:pt x="245" y="10148"/>
                    <a:pt x="-66" y="13559"/>
                    <a:pt x="12" y="15776"/>
                  </a:cubicBezTo>
                  <a:cubicBezTo>
                    <a:pt x="89" y="17992"/>
                    <a:pt x="556" y="19016"/>
                    <a:pt x="1099" y="19755"/>
                  </a:cubicBezTo>
                  <a:cubicBezTo>
                    <a:pt x="1643" y="20494"/>
                    <a:pt x="2265" y="20948"/>
                    <a:pt x="2964" y="21176"/>
                  </a:cubicBezTo>
                  <a:cubicBezTo>
                    <a:pt x="3663" y="21403"/>
                    <a:pt x="4440" y="21403"/>
                    <a:pt x="5062" y="20550"/>
                  </a:cubicBezTo>
                  <a:cubicBezTo>
                    <a:pt x="5684" y="19698"/>
                    <a:pt x="6150" y="17992"/>
                    <a:pt x="6383" y="16571"/>
                  </a:cubicBezTo>
                  <a:cubicBezTo>
                    <a:pt x="6616" y="15150"/>
                    <a:pt x="6616" y="14014"/>
                    <a:pt x="6616" y="12934"/>
                  </a:cubicBezTo>
                  <a:cubicBezTo>
                    <a:pt x="6616" y="11854"/>
                    <a:pt x="6616" y="10830"/>
                    <a:pt x="7082" y="10376"/>
                  </a:cubicBezTo>
                  <a:cubicBezTo>
                    <a:pt x="7548" y="9921"/>
                    <a:pt x="8481" y="10035"/>
                    <a:pt x="9491" y="10660"/>
                  </a:cubicBezTo>
                  <a:cubicBezTo>
                    <a:pt x="10501" y="11285"/>
                    <a:pt x="11589" y="12422"/>
                    <a:pt x="12210" y="13616"/>
                  </a:cubicBezTo>
                  <a:cubicBezTo>
                    <a:pt x="12832" y="14809"/>
                    <a:pt x="12987" y="16060"/>
                    <a:pt x="12910" y="16969"/>
                  </a:cubicBezTo>
                  <a:cubicBezTo>
                    <a:pt x="12832" y="17879"/>
                    <a:pt x="12521" y="18447"/>
                    <a:pt x="12133" y="18447"/>
                  </a:cubicBezTo>
                  <a:cubicBezTo>
                    <a:pt x="11744" y="18447"/>
                    <a:pt x="11278" y="17879"/>
                    <a:pt x="11278" y="16685"/>
                  </a:cubicBezTo>
                  <a:cubicBezTo>
                    <a:pt x="11278" y="15491"/>
                    <a:pt x="11744" y="13672"/>
                    <a:pt x="12288" y="12536"/>
                  </a:cubicBezTo>
                  <a:cubicBezTo>
                    <a:pt x="12832" y="11399"/>
                    <a:pt x="13453" y="10944"/>
                    <a:pt x="13764" y="11001"/>
                  </a:cubicBezTo>
                  <a:cubicBezTo>
                    <a:pt x="14075" y="11058"/>
                    <a:pt x="14075" y="11626"/>
                    <a:pt x="14075" y="12251"/>
                  </a:cubicBezTo>
                  <a:cubicBezTo>
                    <a:pt x="14075" y="12877"/>
                    <a:pt x="14075" y="13559"/>
                    <a:pt x="15318" y="14241"/>
                  </a:cubicBezTo>
                  <a:cubicBezTo>
                    <a:pt x="16561" y="14923"/>
                    <a:pt x="19048" y="15605"/>
                    <a:pt x="21534" y="16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5762921" y="514350"/>
              <a:ext cx="61508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4320" y="0"/>
                  </a:moveTo>
                  <a:cubicBezTo>
                    <a:pt x="12960" y="3339"/>
                    <a:pt x="21600" y="6678"/>
                    <a:pt x="20880" y="10278"/>
                  </a:cubicBezTo>
                  <a:cubicBezTo>
                    <a:pt x="20160" y="13878"/>
                    <a:pt x="10080" y="177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6022636" y="8064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6273038" y="435730"/>
              <a:ext cx="448734" cy="471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5706" y="14222"/>
                  </a:moveTo>
                  <a:cubicBezTo>
                    <a:pt x="5808" y="13742"/>
                    <a:pt x="5909" y="13262"/>
                    <a:pt x="6164" y="12734"/>
                  </a:cubicBezTo>
                  <a:cubicBezTo>
                    <a:pt x="6419" y="12206"/>
                    <a:pt x="6826" y="11630"/>
                    <a:pt x="6928" y="11102"/>
                  </a:cubicBezTo>
                  <a:cubicBezTo>
                    <a:pt x="7030" y="10574"/>
                    <a:pt x="6826" y="10094"/>
                    <a:pt x="5757" y="10670"/>
                  </a:cubicBezTo>
                  <a:cubicBezTo>
                    <a:pt x="4687" y="11246"/>
                    <a:pt x="2751" y="12878"/>
                    <a:pt x="1579" y="14606"/>
                  </a:cubicBezTo>
                  <a:cubicBezTo>
                    <a:pt x="408" y="16334"/>
                    <a:pt x="0" y="18158"/>
                    <a:pt x="0" y="19358"/>
                  </a:cubicBezTo>
                  <a:cubicBezTo>
                    <a:pt x="0" y="20558"/>
                    <a:pt x="408" y="21134"/>
                    <a:pt x="1223" y="21326"/>
                  </a:cubicBezTo>
                  <a:cubicBezTo>
                    <a:pt x="2038" y="21518"/>
                    <a:pt x="3260" y="21326"/>
                    <a:pt x="4483" y="20270"/>
                  </a:cubicBezTo>
                  <a:cubicBezTo>
                    <a:pt x="5706" y="19214"/>
                    <a:pt x="6928" y="17294"/>
                    <a:pt x="7794" y="14894"/>
                  </a:cubicBezTo>
                  <a:cubicBezTo>
                    <a:pt x="8660" y="12494"/>
                    <a:pt x="9170" y="9614"/>
                    <a:pt x="9425" y="7262"/>
                  </a:cubicBezTo>
                  <a:cubicBezTo>
                    <a:pt x="9679" y="4910"/>
                    <a:pt x="9679" y="3086"/>
                    <a:pt x="9628" y="1886"/>
                  </a:cubicBezTo>
                  <a:cubicBezTo>
                    <a:pt x="9577" y="686"/>
                    <a:pt x="9475" y="110"/>
                    <a:pt x="9272" y="14"/>
                  </a:cubicBezTo>
                  <a:cubicBezTo>
                    <a:pt x="9068" y="-82"/>
                    <a:pt x="8762" y="302"/>
                    <a:pt x="8508" y="1886"/>
                  </a:cubicBezTo>
                  <a:cubicBezTo>
                    <a:pt x="8253" y="3470"/>
                    <a:pt x="8049" y="6254"/>
                    <a:pt x="7947" y="9134"/>
                  </a:cubicBezTo>
                  <a:cubicBezTo>
                    <a:pt x="7845" y="12014"/>
                    <a:pt x="7845" y="14990"/>
                    <a:pt x="7845" y="16718"/>
                  </a:cubicBezTo>
                  <a:cubicBezTo>
                    <a:pt x="7845" y="18446"/>
                    <a:pt x="7845" y="18926"/>
                    <a:pt x="7947" y="19406"/>
                  </a:cubicBezTo>
                  <a:cubicBezTo>
                    <a:pt x="8049" y="19886"/>
                    <a:pt x="8253" y="20366"/>
                    <a:pt x="8508" y="20318"/>
                  </a:cubicBezTo>
                  <a:cubicBezTo>
                    <a:pt x="8762" y="20270"/>
                    <a:pt x="9068" y="19694"/>
                    <a:pt x="9730" y="18254"/>
                  </a:cubicBezTo>
                  <a:cubicBezTo>
                    <a:pt x="10392" y="16814"/>
                    <a:pt x="11411" y="14510"/>
                    <a:pt x="12125" y="13214"/>
                  </a:cubicBezTo>
                  <a:cubicBezTo>
                    <a:pt x="12838" y="11918"/>
                    <a:pt x="13245" y="11630"/>
                    <a:pt x="13602" y="11822"/>
                  </a:cubicBezTo>
                  <a:cubicBezTo>
                    <a:pt x="13958" y="12014"/>
                    <a:pt x="14264" y="12686"/>
                    <a:pt x="14417" y="13838"/>
                  </a:cubicBezTo>
                  <a:cubicBezTo>
                    <a:pt x="14570" y="14990"/>
                    <a:pt x="14570" y="16622"/>
                    <a:pt x="14366" y="17822"/>
                  </a:cubicBezTo>
                  <a:cubicBezTo>
                    <a:pt x="14162" y="19022"/>
                    <a:pt x="13755" y="19790"/>
                    <a:pt x="13347" y="20318"/>
                  </a:cubicBezTo>
                  <a:cubicBezTo>
                    <a:pt x="12940" y="20846"/>
                    <a:pt x="12532" y="21134"/>
                    <a:pt x="12328" y="20990"/>
                  </a:cubicBezTo>
                  <a:cubicBezTo>
                    <a:pt x="12125" y="20846"/>
                    <a:pt x="12125" y="20270"/>
                    <a:pt x="12940" y="19118"/>
                  </a:cubicBezTo>
                  <a:cubicBezTo>
                    <a:pt x="13755" y="17966"/>
                    <a:pt x="15385" y="16238"/>
                    <a:pt x="16404" y="15230"/>
                  </a:cubicBezTo>
                  <a:cubicBezTo>
                    <a:pt x="17423" y="14222"/>
                    <a:pt x="17830" y="13934"/>
                    <a:pt x="18340" y="13550"/>
                  </a:cubicBezTo>
                  <a:cubicBezTo>
                    <a:pt x="18849" y="13166"/>
                    <a:pt x="19460" y="12686"/>
                    <a:pt x="19409" y="12830"/>
                  </a:cubicBezTo>
                  <a:cubicBezTo>
                    <a:pt x="19358" y="12974"/>
                    <a:pt x="18645" y="13742"/>
                    <a:pt x="18085" y="14702"/>
                  </a:cubicBezTo>
                  <a:cubicBezTo>
                    <a:pt x="17525" y="15662"/>
                    <a:pt x="17117" y="16814"/>
                    <a:pt x="17423" y="17822"/>
                  </a:cubicBezTo>
                  <a:cubicBezTo>
                    <a:pt x="17728" y="18830"/>
                    <a:pt x="18747" y="19694"/>
                    <a:pt x="19562" y="20126"/>
                  </a:cubicBezTo>
                  <a:cubicBezTo>
                    <a:pt x="20377" y="20558"/>
                    <a:pt x="20989" y="20558"/>
                    <a:pt x="21600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3984921" y="1110027"/>
              <a:ext cx="2476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908" y="4868"/>
                    <a:pt x="11815" y="-1303"/>
                    <a:pt x="15415" y="240"/>
                  </a:cubicBezTo>
                  <a:cubicBezTo>
                    <a:pt x="19015" y="1783"/>
                    <a:pt x="20308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045190" y="1162050"/>
              <a:ext cx="244532" cy="1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700" fill="norm" stroke="1" extrusionOk="0">
                  <a:moveTo>
                    <a:pt x="5222" y="0"/>
                  </a:moveTo>
                  <a:cubicBezTo>
                    <a:pt x="3025" y="7200"/>
                    <a:pt x="828" y="14400"/>
                    <a:pt x="188" y="18000"/>
                  </a:cubicBezTo>
                  <a:cubicBezTo>
                    <a:pt x="-453" y="21600"/>
                    <a:pt x="462" y="21600"/>
                    <a:pt x="4215" y="18000"/>
                  </a:cubicBezTo>
                  <a:cubicBezTo>
                    <a:pt x="7967" y="14400"/>
                    <a:pt x="14557" y="7200"/>
                    <a:pt x="211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772071" y="1231899"/>
              <a:ext cx="1428693" cy="996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52" fill="norm" stroke="1" extrusionOk="0">
                  <a:moveTo>
                    <a:pt x="20418" y="0"/>
                  </a:moveTo>
                  <a:cubicBezTo>
                    <a:pt x="20769" y="1190"/>
                    <a:pt x="21121" y="2380"/>
                    <a:pt x="21328" y="3958"/>
                  </a:cubicBezTo>
                  <a:cubicBezTo>
                    <a:pt x="21536" y="5537"/>
                    <a:pt x="21600" y="7505"/>
                    <a:pt x="21552" y="9381"/>
                  </a:cubicBezTo>
                  <a:cubicBezTo>
                    <a:pt x="21504" y="11258"/>
                    <a:pt x="21344" y="13042"/>
                    <a:pt x="21057" y="14644"/>
                  </a:cubicBezTo>
                  <a:cubicBezTo>
                    <a:pt x="20769" y="16246"/>
                    <a:pt x="20354" y="17664"/>
                    <a:pt x="19667" y="18763"/>
                  </a:cubicBezTo>
                  <a:cubicBezTo>
                    <a:pt x="18980" y="19861"/>
                    <a:pt x="18021" y="20639"/>
                    <a:pt x="17063" y="21074"/>
                  </a:cubicBezTo>
                  <a:cubicBezTo>
                    <a:pt x="16104" y="21508"/>
                    <a:pt x="15146" y="21600"/>
                    <a:pt x="14075" y="21531"/>
                  </a:cubicBezTo>
                  <a:cubicBezTo>
                    <a:pt x="13005" y="21463"/>
                    <a:pt x="11822" y="21234"/>
                    <a:pt x="10736" y="21051"/>
                  </a:cubicBezTo>
                  <a:cubicBezTo>
                    <a:pt x="9650" y="20868"/>
                    <a:pt x="8659" y="20731"/>
                    <a:pt x="7605" y="20296"/>
                  </a:cubicBezTo>
                  <a:cubicBezTo>
                    <a:pt x="6550" y="19861"/>
                    <a:pt x="5432" y="19129"/>
                    <a:pt x="4489" y="18214"/>
                  </a:cubicBezTo>
                  <a:cubicBezTo>
                    <a:pt x="3547" y="17298"/>
                    <a:pt x="2780" y="16200"/>
                    <a:pt x="2221" y="14942"/>
                  </a:cubicBezTo>
                  <a:cubicBezTo>
                    <a:pt x="1662" y="13683"/>
                    <a:pt x="1310" y="12264"/>
                    <a:pt x="1134" y="11212"/>
                  </a:cubicBezTo>
                  <a:cubicBezTo>
                    <a:pt x="959" y="10159"/>
                    <a:pt x="959" y="9473"/>
                    <a:pt x="959" y="8992"/>
                  </a:cubicBezTo>
                  <a:cubicBezTo>
                    <a:pt x="959" y="8512"/>
                    <a:pt x="959" y="8237"/>
                    <a:pt x="959" y="8237"/>
                  </a:cubicBezTo>
                  <a:cubicBezTo>
                    <a:pt x="959" y="8237"/>
                    <a:pt x="959" y="8512"/>
                    <a:pt x="1007" y="9244"/>
                  </a:cubicBezTo>
                  <a:cubicBezTo>
                    <a:pt x="1054" y="9976"/>
                    <a:pt x="1150" y="11166"/>
                    <a:pt x="1198" y="11990"/>
                  </a:cubicBezTo>
                  <a:cubicBezTo>
                    <a:pt x="1246" y="12814"/>
                    <a:pt x="1246" y="13271"/>
                    <a:pt x="1230" y="13637"/>
                  </a:cubicBezTo>
                  <a:cubicBezTo>
                    <a:pt x="1214" y="14003"/>
                    <a:pt x="1182" y="14278"/>
                    <a:pt x="1102" y="14324"/>
                  </a:cubicBezTo>
                  <a:cubicBezTo>
                    <a:pt x="1022" y="14369"/>
                    <a:pt x="895" y="14186"/>
                    <a:pt x="703" y="13317"/>
                  </a:cubicBezTo>
                  <a:cubicBezTo>
                    <a:pt x="511" y="12447"/>
                    <a:pt x="256" y="10892"/>
                    <a:pt x="128" y="9931"/>
                  </a:cubicBezTo>
                  <a:cubicBezTo>
                    <a:pt x="0" y="8969"/>
                    <a:pt x="0" y="8603"/>
                    <a:pt x="0" y="8306"/>
                  </a:cubicBezTo>
                  <a:cubicBezTo>
                    <a:pt x="0" y="8008"/>
                    <a:pt x="0" y="7780"/>
                    <a:pt x="80" y="7642"/>
                  </a:cubicBezTo>
                  <a:cubicBezTo>
                    <a:pt x="160" y="7505"/>
                    <a:pt x="320" y="7459"/>
                    <a:pt x="911" y="7619"/>
                  </a:cubicBezTo>
                  <a:cubicBezTo>
                    <a:pt x="1502" y="7780"/>
                    <a:pt x="2524" y="8146"/>
                    <a:pt x="3131" y="8375"/>
                  </a:cubicBezTo>
                  <a:cubicBezTo>
                    <a:pt x="3738" y="8603"/>
                    <a:pt x="3930" y="8695"/>
                    <a:pt x="4122" y="8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7401221" y="81915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7388521" y="962522"/>
              <a:ext cx="1778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43" y="12302"/>
                    <a:pt x="10286" y="4448"/>
                    <a:pt x="13886" y="1502"/>
                  </a:cubicBezTo>
                  <a:cubicBezTo>
                    <a:pt x="17486" y="-1443"/>
                    <a:pt x="1954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8007211" y="783274"/>
              <a:ext cx="238561" cy="246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30" fill="norm" stroke="1" extrusionOk="0">
                  <a:moveTo>
                    <a:pt x="16808" y="5300"/>
                  </a:moveTo>
                  <a:cubicBezTo>
                    <a:pt x="17187" y="4384"/>
                    <a:pt x="17566" y="3469"/>
                    <a:pt x="17660" y="2554"/>
                  </a:cubicBezTo>
                  <a:cubicBezTo>
                    <a:pt x="17755" y="1639"/>
                    <a:pt x="17566" y="723"/>
                    <a:pt x="16997" y="266"/>
                  </a:cubicBezTo>
                  <a:cubicBezTo>
                    <a:pt x="16429" y="-192"/>
                    <a:pt x="15481" y="-192"/>
                    <a:pt x="13113" y="1364"/>
                  </a:cubicBezTo>
                  <a:cubicBezTo>
                    <a:pt x="10744" y="2920"/>
                    <a:pt x="6955" y="6032"/>
                    <a:pt x="4492" y="8686"/>
                  </a:cubicBezTo>
                  <a:cubicBezTo>
                    <a:pt x="2029" y="11340"/>
                    <a:pt x="892" y="13537"/>
                    <a:pt x="323" y="15367"/>
                  </a:cubicBezTo>
                  <a:cubicBezTo>
                    <a:pt x="-245" y="17198"/>
                    <a:pt x="-245" y="18662"/>
                    <a:pt x="1839" y="19669"/>
                  </a:cubicBezTo>
                  <a:cubicBezTo>
                    <a:pt x="3923" y="20676"/>
                    <a:pt x="8092" y="21225"/>
                    <a:pt x="11692" y="21316"/>
                  </a:cubicBezTo>
                  <a:cubicBezTo>
                    <a:pt x="15292" y="21408"/>
                    <a:pt x="18323" y="21042"/>
                    <a:pt x="21355" y="20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8587539" y="511547"/>
              <a:ext cx="217033" cy="775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16" fill="norm" stroke="1" extrusionOk="0">
                  <a:moveTo>
                    <a:pt x="21502" y="2543"/>
                  </a:moveTo>
                  <a:cubicBezTo>
                    <a:pt x="19405" y="1721"/>
                    <a:pt x="17308" y="899"/>
                    <a:pt x="15735" y="459"/>
                  </a:cubicBezTo>
                  <a:cubicBezTo>
                    <a:pt x="14162" y="19"/>
                    <a:pt x="13114" y="-40"/>
                    <a:pt x="12170" y="19"/>
                  </a:cubicBezTo>
                  <a:cubicBezTo>
                    <a:pt x="11226" y="77"/>
                    <a:pt x="10387" y="253"/>
                    <a:pt x="8919" y="1105"/>
                  </a:cubicBezTo>
                  <a:cubicBezTo>
                    <a:pt x="7452" y="1956"/>
                    <a:pt x="5354" y="3482"/>
                    <a:pt x="4306" y="5155"/>
                  </a:cubicBezTo>
                  <a:cubicBezTo>
                    <a:pt x="3257" y="6827"/>
                    <a:pt x="3257" y="8647"/>
                    <a:pt x="4306" y="10408"/>
                  </a:cubicBezTo>
                  <a:cubicBezTo>
                    <a:pt x="5354" y="12169"/>
                    <a:pt x="7452" y="13871"/>
                    <a:pt x="9234" y="15280"/>
                  </a:cubicBezTo>
                  <a:cubicBezTo>
                    <a:pt x="11017" y="16688"/>
                    <a:pt x="12485" y="17803"/>
                    <a:pt x="13219" y="18625"/>
                  </a:cubicBezTo>
                  <a:cubicBezTo>
                    <a:pt x="13952" y="19447"/>
                    <a:pt x="13952" y="19975"/>
                    <a:pt x="12694" y="20415"/>
                  </a:cubicBezTo>
                  <a:cubicBezTo>
                    <a:pt x="11436" y="20856"/>
                    <a:pt x="8919" y="21208"/>
                    <a:pt x="7032" y="21384"/>
                  </a:cubicBezTo>
                  <a:cubicBezTo>
                    <a:pt x="5145" y="21560"/>
                    <a:pt x="3886" y="21560"/>
                    <a:pt x="2628" y="21384"/>
                  </a:cubicBezTo>
                  <a:cubicBezTo>
                    <a:pt x="1370" y="21208"/>
                    <a:pt x="112" y="20856"/>
                    <a:pt x="7" y="20738"/>
                  </a:cubicBezTo>
                  <a:cubicBezTo>
                    <a:pt x="-98" y="20621"/>
                    <a:pt x="951" y="20738"/>
                    <a:pt x="1999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8461671" y="1530350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4400"/>
                    <a:pt x="6821" y="7200"/>
                    <a:pt x="10421" y="3600"/>
                  </a:cubicBezTo>
                  <a:cubicBezTo>
                    <a:pt x="14021" y="0"/>
                    <a:pt x="1781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8659463" y="1449076"/>
              <a:ext cx="174616" cy="6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913" fill="norm" stroke="1" extrusionOk="0">
                  <a:moveTo>
                    <a:pt x="9142" y="13350"/>
                  </a:moveTo>
                  <a:cubicBezTo>
                    <a:pt x="7856" y="14005"/>
                    <a:pt x="6571" y="14660"/>
                    <a:pt x="5414" y="15969"/>
                  </a:cubicBezTo>
                  <a:cubicBezTo>
                    <a:pt x="4256" y="17278"/>
                    <a:pt x="3228" y="19241"/>
                    <a:pt x="2199" y="18914"/>
                  </a:cubicBezTo>
                  <a:cubicBezTo>
                    <a:pt x="1171" y="18587"/>
                    <a:pt x="142" y="15969"/>
                    <a:pt x="14" y="13350"/>
                  </a:cubicBezTo>
                  <a:cubicBezTo>
                    <a:pt x="-115" y="10732"/>
                    <a:pt x="656" y="8114"/>
                    <a:pt x="1556" y="5823"/>
                  </a:cubicBezTo>
                  <a:cubicBezTo>
                    <a:pt x="2456" y="3532"/>
                    <a:pt x="3485" y="1569"/>
                    <a:pt x="4642" y="587"/>
                  </a:cubicBezTo>
                  <a:cubicBezTo>
                    <a:pt x="5799" y="-395"/>
                    <a:pt x="7085" y="-395"/>
                    <a:pt x="8371" y="2550"/>
                  </a:cubicBezTo>
                  <a:cubicBezTo>
                    <a:pt x="9656" y="5496"/>
                    <a:pt x="10942" y="11387"/>
                    <a:pt x="12099" y="15314"/>
                  </a:cubicBezTo>
                  <a:cubicBezTo>
                    <a:pt x="13256" y="19241"/>
                    <a:pt x="14285" y="21205"/>
                    <a:pt x="15828" y="20878"/>
                  </a:cubicBezTo>
                  <a:cubicBezTo>
                    <a:pt x="17371" y="20550"/>
                    <a:pt x="19428" y="17932"/>
                    <a:pt x="20456" y="14987"/>
                  </a:cubicBezTo>
                  <a:cubicBezTo>
                    <a:pt x="21485" y="12041"/>
                    <a:pt x="21485" y="8769"/>
                    <a:pt x="20328" y="6805"/>
                  </a:cubicBezTo>
                  <a:cubicBezTo>
                    <a:pt x="19171" y="4841"/>
                    <a:pt x="16856" y="4187"/>
                    <a:pt x="15056" y="4187"/>
                  </a:cubicBezTo>
                  <a:cubicBezTo>
                    <a:pt x="13256" y="4187"/>
                    <a:pt x="11971" y="4841"/>
                    <a:pt x="10685" y="5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8539050" y="306816"/>
              <a:ext cx="202022" cy="10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507" fill="norm" stroke="1" extrusionOk="0">
                  <a:moveTo>
                    <a:pt x="14050" y="4679"/>
                  </a:moveTo>
                  <a:cubicBezTo>
                    <a:pt x="12925" y="4256"/>
                    <a:pt x="11800" y="3832"/>
                    <a:pt x="10900" y="4468"/>
                  </a:cubicBezTo>
                  <a:cubicBezTo>
                    <a:pt x="10000" y="5103"/>
                    <a:pt x="9325" y="6797"/>
                    <a:pt x="8088" y="9338"/>
                  </a:cubicBezTo>
                  <a:cubicBezTo>
                    <a:pt x="6850" y="11879"/>
                    <a:pt x="5050" y="15268"/>
                    <a:pt x="3587" y="16750"/>
                  </a:cubicBezTo>
                  <a:cubicBezTo>
                    <a:pt x="2125" y="18232"/>
                    <a:pt x="1000" y="17809"/>
                    <a:pt x="438" y="16326"/>
                  </a:cubicBezTo>
                  <a:cubicBezTo>
                    <a:pt x="-125" y="14844"/>
                    <a:pt x="-125" y="12303"/>
                    <a:pt x="325" y="10185"/>
                  </a:cubicBezTo>
                  <a:cubicBezTo>
                    <a:pt x="775" y="8068"/>
                    <a:pt x="1675" y="6373"/>
                    <a:pt x="3250" y="5526"/>
                  </a:cubicBezTo>
                  <a:cubicBezTo>
                    <a:pt x="4825" y="4679"/>
                    <a:pt x="7075" y="4679"/>
                    <a:pt x="9213" y="7009"/>
                  </a:cubicBezTo>
                  <a:cubicBezTo>
                    <a:pt x="11350" y="9338"/>
                    <a:pt x="13375" y="13997"/>
                    <a:pt x="14950" y="16962"/>
                  </a:cubicBezTo>
                  <a:cubicBezTo>
                    <a:pt x="16525" y="19926"/>
                    <a:pt x="17650" y="21197"/>
                    <a:pt x="18887" y="20138"/>
                  </a:cubicBezTo>
                  <a:cubicBezTo>
                    <a:pt x="20125" y="19079"/>
                    <a:pt x="21475" y="15691"/>
                    <a:pt x="21475" y="11879"/>
                  </a:cubicBezTo>
                  <a:cubicBezTo>
                    <a:pt x="21475" y="8068"/>
                    <a:pt x="20125" y="3832"/>
                    <a:pt x="18212" y="1715"/>
                  </a:cubicBezTo>
                  <a:cubicBezTo>
                    <a:pt x="16300" y="-403"/>
                    <a:pt x="13825" y="-403"/>
                    <a:pt x="12025" y="868"/>
                  </a:cubicBezTo>
                  <a:cubicBezTo>
                    <a:pt x="10225" y="2138"/>
                    <a:pt x="9100" y="4679"/>
                    <a:pt x="7975" y="7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8956971" y="838178"/>
              <a:ext cx="228601" cy="217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1853"/>
                  </a:moveTo>
                  <a:cubicBezTo>
                    <a:pt x="1000" y="1647"/>
                    <a:pt x="2000" y="1442"/>
                    <a:pt x="3400" y="3499"/>
                  </a:cubicBezTo>
                  <a:cubicBezTo>
                    <a:pt x="4800" y="5556"/>
                    <a:pt x="6600" y="9876"/>
                    <a:pt x="6700" y="13167"/>
                  </a:cubicBezTo>
                  <a:cubicBezTo>
                    <a:pt x="6800" y="16459"/>
                    <a:pt x="5200" y="18722"/>
                    <a:pt x="3800" y="19956"/>
                  </a:cubicBezTo>
                  <a:cubicBezTo>
                    <a:pt x="2400" y="21190"/>
                    <a:pt x="1200" y="21396"/>
                    <a:pt x="600" y="20882"/>
                  </a:cubicBezTo>
                  <a:cubicBezTo>
                    <a:pt x="0" y="20367"/>
                    <a:pt x="0" y="19133"/>
                    <a:pt x="1600" y="16047"/>
                  </a:cubicBezTo>
                  <a:cubicBezTo>
                    <a:pt x="3200" y="12962"/>
                    <a:pt x="6400" y="8025"/>
                    <a:pt x="8400" y="5145"/>
                  </a:cubicBezTo>
                  <a:cubicBezTo>
                    <a:pt x="10400" y="2265"/>
                    <a:pt x="11200" y="1442"/>
                    <a:pt x="12200" y="825"/>
                  </a:cubicBezTo>
                  <a:cubicBezTo>
                    <a:pt x="13200" y="207"/>
                    <a:pt x="14400" y="-204"/>
                    <a:pt x="14900" y="105"/>
                  </a:cubicBezTo>
                  <a:cubicBezTo>
                    <a:pt x="15400" y="413"/>
                    <a:pt x="15200" y="1442"/>
                    <a:pt x="14800" y="3602"/>
                  </a:cubicBezTo>
                  <a:cubicBezTo>
                    <a:pt x="14400" y="5762"/>
                    <a:pt x="13800" y="9053"/>
                    <a:pt x="14900" y="11213"/>
                  </a:cubicBezTo>
                  <a:cubicBezTo>
                    <a:pt x="16000" y="13373"/>
                    <a:pt x="18800" y="14402"/>
                    <a:pt x="21600" y="15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9439571" y="655139"/>
              <a:ext cx="177801" cy="468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21600" y="1701"/>
                  </a:moveTo>
                  <a:cubicBezTo>
                    <a:pt x="20314" y="1118"/>
                    <a:pt x="19029" y="534"/>
                    <a:pt x="17486" y="242"/>
                  </a:cubicBezTo>
                  <a:cubicBezTo>
                    <a:pt x="15943" y="-50"/>
                    <a:pt x="14143" y="-50"/>
                    <a:pt x="12729" y="96"/>
                  </a:cubicBezTo>
                  <a:cubicBezTo>
                    <a:pt x="11314" y="242"/>
                    <a:pt x="10286" y="534"/>
                    <a:pt x="9257" y="2285"/>
                  </a:cubicBezTo>
                  <a:cubicBezTo>
                    <a:pt x="8229" y="4036"/>
                    <a:pt x="7200" y="7247"/>
                    <a:pt x="6943" y="10215"/>
                  </a:cubicBezTo>
                  <a:cubicBezTo>
                    <a:pt x="6686" y="13182"/>
                    <a:pt x="7200" y="15907"/>
                    <a:pt x="7071" y="17755"/>
                  </a:cubicBezTo>
                  <a:cubicBezTo>
                    <a:pt x="6943" y="19604"/>
                    <a:pt x="6171" y="20577"/>
                    <a:pt x="4886" y="21064"/>
                  </a:cubicBezTo>
                  <a:cubicBezTo>
                    <a:pt x="3600" y="21550"/>
                    <a:pt x="1800" y="21550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9384172" y="927100"/>
              <a:ext cx="2205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681" y="21600"/>
                  </a:moveTo>
                  <a:cubicBezTo>
                    <a:pt x="1064" y="19584"/>
                    <a:pt x="447" y="17568"/>
                    <a:pt x="139" y="15696"/>
                  </a:cubicBezTo>
                  <a:cubicBezTo>
                    <a:pt x="-170" y="13824"/>
                    <a:pt x="-170" y="12096"/>
                    <a:pt x="2401" y="9792"/>
                  </a:cubicBezTo>
                  <a:cubicBezTo>
                    <a:pt x="4973" y="7488"/>
                    <a:pt x="10116" y="4608"/>
                    <a:pt x="13716" y="2880"/>
                  </a:cubicBezTo>
                  <a:cubicBezTo>
                    <a:pt x="17316" y="1152"/>
                    <a:pt x="19373" y="576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9636386" y="793041"/>
              <a:ext cx="323886" cy="29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81" fill="norm" stroke="1" extrusionOk="0">
                  <a:moveTo>
                    <a:pt x="7156" y="3675"/>
                  </a:moveTo>
                  <a:cubicBezTo>
                    <a:pt x="7156" y="2467"/>
                    <a:pt x="7156" y="1258"/>
                    <a:pt x="6735" y="579"/>
                  </a:cubicBezTo>
                  <a:cubicBezTo>
                    <a:pt x="6314" y="-101"/>
                    <a:pt x="5472" y="-252"/>
                    <a:pt x="4561" y="503"/>
                  </a:cubicBezTo>
                  <a:cubicBezTo>
                    <a:pt x="3649" y="1258"/>
                    <a:pt x="2667" y="2920"/>
                    <a:pt x="1826" y="5865"/>
                  </a:cubicBezTo>
                  <a:cubicBezTo>
                    <a:pt x="984" y="8811"/>
                    <a:pt x="283" y="13040"/>
                    <a:pt x="72" y="15608"/>
                  </a:cubicBezTo>
                  <a:cubicBezTo>
                    <a:pt x="-138" y="18176"/>
                    <a:pt x="143" y="19082"/>
                    <a:pt x="493" y="19838"/>
                  </a:cubicBezTo>
                  <a:cubicBezTo>
                    <a:pt x="844" y="20593"/>
                    <a:pt x="1265" y="21197"/>
                    <a:pt x="1756" y="21272"/>
                  </a:cubicBezTo>
                  <a:cubicBezTo>
                    <a:pt x="2246" y="21348"/>
                    <a:pt x="2807" y="20895"/>
                    <a:pt x="3649" y="19309"/>
                  </a:cubicBezTo>
                  <a:cubicBezTo>
                    <a:pt x="4491" y="17723"/>
                    <a:pt x="5613" y="15004"/>
                    <a:pt x="6384" y="13342"/>
                  </a:cubicBezTo>
                  <a:cubicBezTo>
                    <a:pt x="7156" y="11681"/>
                    <a:pt x="7576" y="11077"/>
                    <a:pt x="8348" y="10624"/>
                  </a:cubicBezTo>
                  <a:cubicBezTo>
                    <a:pt x="9119" y="10170"/>
                    <a:pt x="10241" y="9868"/>
                    <a:pt x="11293" y="10246"/>
                  </a:cubicBezTo>
                  <a:cubicBezTo>
                    <a:pt x="12345" y="10624"/>
                    <a:pt x="13327" y="11681"/>
                    <a:pt x="13818" y="12663"/>
                  </a:cubicBezTo>
                  <a:cubicBezTo>
                    <a:pt x="14309" y="13645"/>
                    <a:pt x="14309" y="14551"/>
                    <a:pt x="13888" y="15608"/>
                  </a:cubicBezTo>
                  <a:cubicBezTo>
                    <a:pt x="13467" y="16665"/>
                    <a:pt x="12626" y="17874"/>
                    <a:pt x="11924" y="18705"/>
                  </a:cubicBezTo>
                  <a:cubicBezTo>
                    <a:pt x="11223" y="19535"/>
                    <a:pt x="10662" y="19989"/>
                    <a:pt x="10101" y="19913"/>
                  </a:cubicBezTo>
                  <a:cubicBezTo>
                    <a:pt x="9540" y="19838"/>
                    <a:pt x="8979" y="19233"/>
                    <a:pt x="8979" y="18554"/>
                  </a:cubicBezTo>
                  <a:cubicBezTo>
                    <a:pt x="8979" y="17874"/>
                    <a:pt x="9540" y="17119"/>
                    <a:pt x="10241" y="16212"/>
                  </a:cubicBezTo>
                  <a:cubicBezTo>
                    <a:pt x="10943" y="15306"/>
                    <a:pt x="11784" y="14249"/>
                    <a:pt x="12556" y="13569"/>
                  </a:cubicBezTo>
                  <a:cubicBezTo>
                    <a:pt x="13327" y="12889"/>
                    <a:pt x="14028" y="12587"/>
                    <a:pt x="14379" y="12889"/>
                  </a:cubicBezTo>
                  <a:cubicBezTo>
                    <a:pt x="14730" y="13191"/>
                    <a:pt x="14730" y="14098"/>
                    <a:pt x="14940" y="15382"/>
                  </a:cubicBezTo>
                  <a:cubicBezTo>
                    <a:pt x="15150" y="16665"/>
                    <a:pt x="15571" y="18327"/>
                    <a:pt x="16693" y="19309"/>
                  </a:cubicBezTo>
                  <a:cubicBezTo>
                    <a:pt x="17815" y="20291"/>
                    <a:pt x="19639" y="20593"/>
                    <a:pt x="21462" y="20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9953921" y="857250"/>
              <a:ext cx="1270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0" y="0"/>
                  </a:moveTo>
                  <a:cubicBezTo>
                    <a:pt x="19440" y="2850"/>
                    <a:pt x="21600" y="5700"/>
                    <a:pt x="21600" y="8475"/>
                  </a:cubicBezTo>
                  <a:cubicBezTo>
                    <a:pt x="21600" y="11250"/>
                    <a:pt x="19440" y="13950"/>
                    <a:pt x="15480" y="16125"/>
                  </a:cubicBezTo>
                  <a:cubicBezTo>
                    <a:pt x="11520" y="18300"/>
                    <a:pt x="5760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9845971" y="977900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7788"/>
                    <a:pt x="1029" y="13976"/>
                    <a:pt x="2829" y="10588"/>
                  </a:cubicBezTo>
                  <a:cubicBezTo>
                    <a:pt x="4629" y="7200"/>
                    <a:pt x="7714" y="4235"/>
                    <a:pt x="11057" y="2541"/>
                  </a:cubicBezTo>
                  <a:cubicBezTo>
                    <a:pt x="14400" y="847"/>
                    <a:pt x="18000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0267016" y="722770"/>
              <a:ext cx="442556" cy="43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51" fill="norm" stroke="1" extrusionOk="0">
                  <a:moveTo>
                    <a:pt x="6663" y="15861"/>
                  </a:moveTo>
                  <a:cubicBezTo>
                    <a:pt x="6049" y="15018"/>
                    <a:pt x="5434" y="14175"/>
                    <a:pt x="4871" y="13701"/>
                  </a:cubicBezTo>
                  <a:cubicBezTo>
                    <a:pt x="4308" y="13227"/>
                    <a:pt x="3796" y="13122"/>
                    <a:pt x="3029" y="13491"/>
                  </a:cubicBezTo>
                  <a:cubicBezTo>
                    <a:pt x="2261" y="13859"/>
                    <a:pt x="1237" y="14702"/>
                    <a:pt x="623" y="15809"/>
                  </a:cubicBezTo>
                  <a:cubicBezTo>
                    <a:pt x="9" y="16915"/>
                    <a:pt x="-196" y="18285"/>
                    <a:pt x="213" y="19233"/>
                  </a:cubicBezTo>
                  <a:cubicBezTo>
                    <a:pt x="623" y="20181"/>
                    <a:pt x="1647" y="20708"/>
                    <a:pt x="2977" y="20234"/>
                  </a:cubicBezTo>
                  <a:cubicBezTo>
                    <a:pt x="4308" y="19760"/>
                    <a:pt x="5946" y="18285"/>
                    <a:pt x="7328" y="15756"/>
                  </a:cubicBezTo>
                  <a:cubicBezTo>
                    <a:pt x="8710" y="13227"/>
                    <a:pt x="9836" y="9645"/>
                    <a:pt x="10502" y="7063"/>
                  </a:cubicBezTo>
                  <a:cubicBezTo>
                    <a:pt x="11167" y="4482"/>
                    <a:pt x="11372" y="2901"/>
                    <a:pt x="11423" y="1795"/>
                  </a:cubicBezTo>
                  <a:cubicBezTo>
                    <a:pt x="11474" y="689"/>
                    <a:pt x="11372" y="56"/>
                    <a:pt x="11116" y="4"/>
                  </a:cubicBezTo>
                  <a:cubicBezTo>
                    <a:pt x="10860" y="-49"/>
                    <a:pt x="10450" y="478"/>
                    <a:pt x="9939" y="2322"/>
                  </a:cubicBezTo>
                  <a:cubicBezTo>
                    <a:pt x="9427" y="4166"/>
                    <a:pt x="8813" y="7327"/>
                    <a:pt x="8403" y="9908"/>
                  </a:cubicBezTo>
                  <a:cubicBezTo>
                    <a:pt x="7994" y="12490"/>
                    <a:pt x="7789" y="14491"/>
                    <a:pt x="7686" y="15756"/>
                  </a:cubicBezTo>
                  <a:cubicBezTo>
                    <a:pt x="7584" y="17020"/>
                    <a:pt x="7584" y="17547"/>
                    <a:pt x="7789" y="17652"/>
                  </a:cubicBezTo>
                  <a:cubicBezTo>
                    <a:pt x="7994" y="17758"/>
                    <a:pt x="8403" y="17442"/>
                    <a:pt x="9120" y="16441"/>
                  </a:cubicBezTo>
                  <a:cubicBezTo>
                    <a:pt x="9836" y="15440"/>
                    <a:pt x="10860" y="13754"/>
                    <a:pt x="11628" y="12648"/>
                  </a:cubicBezTo>
                  <a:cubicBezTo>
                    <a:pt x="12395" y="11541"/>
                    <a:pt x="12907" y="11014"/>
                    <a:pt x="13419" y="10698"/>
                  </a:cubicBezTo>
                  <a:cubicBezTo>
                    <a:pt x="13931" y="10382"/>
                    <a:pt x="14443" y="10277"/>
                    <a:pt x="14801" y="10540"/>
                  </a:cubicBezTo>
                  <a:cubicBezTo>
                    <a:pt x="15159" y="10804"/>
                    <a:pt x="15364" y="11436"/>
                    <a:pt x="15415" y="12911"/>
                  </a:cubicBezTo>
                  <a:cubicBezTo>
                    <a:pt x="15467" y="14386"/>
                    <a:pt x="15364" y="16704"/>
                    <a:pt x="15108" y="18179"/>
                  </a:cubicBezTo>
                  <a:cubicBezTo>
                    <a:pt x="14852" y="19654"/>
                    <a:pt x="14443" y="20287"/>
                    <a:pt x="14033" y="20761"/>
                  </a:cubicBezTo>
                  <a:cubicBezTo>
                    <a:pt x="13624" y="21235"/>
                    <a:pt x="13214" y="21551"/>
                    <a:pt x="13061" y="21446"/>
                  </a:cubicBezTo>
                  <a:cubicBezTo>
                    <a:pt x="12907" y="21340"/>
                    <a:pt x="13010" y="20813"/>
                    <a:pt x="13829" y="19444"/>
                  </a:cubicBezTo>
                  <a:cubicBezTo>
                    <a:pt x="14648" y="18074"/>
                    <a:pt x="16183" y="15861"/>
                    <a:pt x="17207" y="14491"/>
                  </a:cubicBezTo>
                  <a:cubicBezTo>
                    <a:pt x="18231" y="13122"/>
                    <a:pt x="18742" y="12595"/>
                    <a:pt x="19203" y="12121"/>
                  </a:cubicBezTo>
                  <a:cubicBezTo>
                    <a:pt x="19664" y="11647"/>
                    <a:pt x="20073" y="11225"/>
                    <a:pt x="20124" y="11278"/>
                  </a:cubicBezTo>
                  <a:cubicBezTo>
                    <a:pt x="20176" y="11331"/>
                    <a:pt x="19868" y="11857"/>
                    <a:pt x="19408" y="13016"/>
                  </a:cubicBezTo>
                  <a:cubicBezTo>
                    <a:pt x="18947" y="14175"/>
                    <a:pt x="18333" y="15967"/>
                    <a:pt x="18231" y="17336"/>
                  </a:cubicBezTo>
                  <a:cubicBezTo>
                    <a:pt x="18128" y="18706"/>
                    <a:pt x="18538" y="19654"/>
                    <a:pt x="19152" y="20287"/>
                  </a:cubicBezTo>
                  <a:cubicBezTo>
                    <a:pt x="19766" y="20919"/>
                    <a:pt x="20585" y="21235"/>
                    <a:pt x="21404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8550571" y="182245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8550571" y="1664696"/>
              <a:ext cx="2041261" cy="39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14" fill="norm" stroke="1" extrusionOk="0">
                  <a:moveTo>
                    <a:pt x="0" y="8563"/>
                  </a:moveTo>
                  <a:cubicBezTo>
                    <a:pt x="0" y="11780"/>
                    <a:pt x="0" y="14997"/>
                    <a:pt x="0" y="16893"/>
                  </a:cubicBezTo>
                  <a:cubicBezTo>
                    <a:pt x="0" y="18789"/>
                    <a:pt x="0" y="19363"/>
                    <a:pt x="112" y="19478"/>
                  </a:cubicBezTo>
                  <a:cubicBezTo>
                    <a:pt x="224" y="19593"/>
                    <a:pt x="448" y="19248"/>
                    <a:pt x="907" y="18903"/>
                  </a:cubicBezTo>
                  <a:cubicBezTo>
                    <a:pt x="1365" y="18559"/>
                    <a:pt x="2059" y="18214"/>
                    <a:pt x="2832" y="17812"/>
                  </a:cubicBezTo>
                  <a:cubicBezTo>
                    <a:pt x="3604" y="17410"/>
                    <a:pt x="4454" y="16950"/>
                    <a:pt x="5316" y="16606"/>
                  </a:cubicBezTo>
                  <a:cubicBezTo>
                    <a:pt x="6178" y="16261"/>
                    <a:pt x="7051" y="16031"/>
                    <a:pt x="7935" y="15916"/>
                  </a:cubicBezTo>
                  <a:cubicBezTo>
                    <a:pt x="8819" y="15801"/>
                    <a:pt x="9714" y="15801"/>
                    <a:pt x="10587" y="15974"/>
                  </a:cubicBezTo>
                  <a:cubicBezTo>
                    <a:pt x="11460" y="16146"/>
                    <a:pt x="12311" y="16491"/>
                    <a:pt x="13150" y="16893"/>
                  </a:cubicBezTo>
                  <a:cubicBezTo>
                    <a:pt x="13990" y="17295"/>
                    <a:pt x="14818" y="17755"/>
                    <a:pt x="15579" y="18272"/>
                  </a:cubicBezTo>
                  <a:cubicBezTo>
                    <a:pt x="16340" y="18789"/>
                    <a:pt x="17034" y="19363"/>
                    <a:pt x="17627" y="19880"/>
                  </a:cubicBezTo>
                  <a:cubicBezTo>
                    <a:pt x="18220" y="20397"/>
                    <a:pt x="18713" y="20857"/>
                    <a:pt x="19071" y="21144"/>
                  </a:cubicBezTo>
                  <a:cubicBezTo>
                    <a:pt x="19429" y="21431"/>
                    <a:pt x="19653" y="21546"/>
                    <a:pt x="19843" y="21201"/>
                  </a:cubicBezTo>
                  <a:cubicBezTo>
                    <a:pt x="20033" y="20857"/>
                    <a:pt x="20190" y="20052"/>
                    <a:pt x="20414" y="17640"/>
                  </a:cubicBezTo>
                  <a:cubicBezTo>
                    <a:pt x="20638" y="15227"/>
                    <a:pt x="20928" y="11206"/>
                    <a:pt x="21130" y="8276"/>
                  </a:cubicBezTo>
                  <a:cubicBezTo>
                    <a:pt x="21331" y="5346"/>
                    <a:pt x="21443" y="3508"/>
                    <a:pt x="21510" y="2186"/>
                  </a:cubicBezTo>
                  <a:cubicBezTo>
                    <a:pt x="21578" y="865"/>
                    <a:pt x="21600" y="61"/>
                    <a:pt x="21578" y="3"/>
                  </a:cubicBezTo>
                  <a:cubicBezTo>
                    <a:pt x="21555" y="-54"/>
                    <a:pt x="21488" y="635"/>
                    <a:pt x="21421" y="1669"/>
                  </a:cubicBezTo>
                  <a:cubicBezTo>
                    <a:pt x="21354" y="2703"/>
                    <a:pt x="21287" y="4082"/>
                    <a:pt x="21219" y="5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9181044" y="2235760"/>
              <a:ext cx="239478" cy="41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99" fill="norm" stroke="1" extrusionOk="0">
                  <a:moveTo>
                    <a:pt x="21437" y="4930"/>
                  </a:moveTo>
                  <a:cubicBezTo>
                    <a:pt x="21248" y="3828"/>
                    <a:pt x="21058" y="2726"/>
                    <a:pt x="20774" y="1845"/>
                  </a:cubicBezTo>
                  <a:cubicBezTo>
                    <a:pt x="20490" y="963"/>
                    <a:pt x="20111" y="302"/>
                    <a:pt x="18216" y="81"/>
                  </a:cubicBezTo>
                  <a:cubicBezTo>
                    <a:pt x="16321" y="-139"/>
                    <a:pt x="12911" y="81"/>
                    <a:pt x="10353" y="853"/>
                  </a:cubicBezTo>
                  <a:cubicBezTo>
                    <a:pt x="7795" y="1624"/>
                    <a:pt x="6090" y="2947"/>
                    <a:pt x="5048" y="4875"/>
                  </a:cubicBezTo>
                  <a:cubicBezTo>
                    <a:pt x="4005" y="6804"/>
                    <a:pt x="3626" y="9339"/>
                    <a:pt x="2869" y="11928"/>
                  </a:cubicBezTo>
                  <a:cubicBezTo>
                    <a:pt x="2111" y="14518"/>
                    <a:pt x="974" y="17163"/>
                    <a:pt x="405" y="18761"/>
                  </a:cubicBezTo>
                  <a:cubicBezTo>
                    <a:pt x="-163" y="20359"/>
                    <a:pt x="-163" y="20910"/>
                    <a:pt x="595" y="21185"/>
                  </a:cubicBezTo>
                  <a:cubicBezTo>
                    <a:pt x="1353" y="21461"/>
                    <a:pt x="2869" y="21461"/>
                    <a:pt x="6374" y="21241"/>
                  </a:cubicBezTo>
                  <a:cubicBezTo>
                    <a:pt x="9879" y="21020"/>
                    <a:pt x="15374" y="20579"/>
                    <a:pt x="20869" y="20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9134771" y="2489200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9542758" y="2229792"/>
              <a:ext cx="277814" cy="37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46" fill="norm" stroke="1" extrusionOk="0">
                  <a:moveTo>
                    <a:pt x="21477" y="678"/>
                  </a:moveTo>
                  <a:cubicBezTo>
                    <a:pt x="18368" y="312"/>
                    <a:pt x="15259" y="-54"/>
                    <a:pt x="12886" y="7"/>
                  </a:cubicBezTo>
                  <a:cubicBezTo>
                    <a:pt x="10513" y="68"/>
                    <a:pt x="8877" y="556"/>
                    <a:pt x="7813" y="1044"/>
                  </a:cubicBezTo>
                  <a:cubicBezTo>
                    <a:pt x="6750" y="1532"/>
                    <a:pt x="6259" y="2021"/>
                    <a:pt x="6095" y="2570"/>
                  </a:cubicBezTo>
                  <a:cubicBezTo>
                    <a:pt x="5932" y="3119"/>
                    <a:pt x="6095" y="3729"/>
                    <a:pt x="5604" y="5438"/>
                  </a:cubicBezTo>
                  <a:cubicBezTo>
                    <a:pt x="5113" y="7146"/>
                    <a:pt x="3968" y="9953"/>
                    <a:pt x="2904" y="12454"/>
                  </a:cubicBezTo>
                  <a:cubicBezTo>
                    <a:pt x="1841" y="14956"/>
                    <a:pt x="859" y="17153"/>
                    <a:pt x="368" y="18556"/>
                  </a:cubicBezTo>
                  <a:cubicBezTo>
                    <a:pt x="-123" y="19960"/>
                    <a:pt x="-123" y="20570"/>
                    <a:pt x="368" y="20936"/>
                  </a:cubicBezTo>
                  <a:cubicBezTo>
                    <a:pt x="859" y="21302"/>
                    <a:pt x="1841" y="21424"/>
                    <a:pt x="4786" y="21485"/>
                  </a:cubicBezTo>
                  <a:cubicBezTo>
                    <a:pt x="7732" y="21546"/>
                    <a:pt x="12641" y="21546"/>
                    <a:pt x="1755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9801521" y="2432050"/>
              <a:ext cx="234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35" y="982"/>
                    <a:pt x="4670" y="1964"/>
                    <a:pt x="8270" y="5564"/>
                  </a:cubicBezTo>
                  <a:cubicBezTo>
                    <a:pt x="11870" y="9164"/>
                    <a:pt x="16735" y="15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9875091" y="2417689"/>
              <a:ext cx="174081" cy="20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32" fill="norm" stroke="1" extrusionOk="0">
                  <a:moveTo>
                    <a:pt x="21148" y="173"/>
                  </a:moveTo>
                  <a:cubicBezTo>
                    <a:pt x="19862" y="-48"/>
                    <a:pt x="18577" y="-268"/>
                    <a:pt x="16005" y="944"/>
                  </a:cubicBezTo>
                  <a:cubicBezTo>
                    <a:pt x="13434" y="2156"/>
                    <a:pt x="9577" y="4801"/>
                    <a:pt x="6491" y="7446"/>
                  </a:cubicBezTo>
                  <a:cubicBezTo>
                    <a:pt x="3405" y="10091"/>
                    <a:pt x="1091" y="12736"/>
                    <a:pt x="319" y="15050"/>
                  </a:cubicBezTo>
                  <a:cubicBezTo>
                    <a:pt x="-452" y="17365"/>
                    <a:pt x="319" y="19348"/>
                    <a:pt x="1091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0106321" y="2336857"/>
              <a:ext cx="187664" cy="35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59" fill="norm" stroke="1" extrusionOk="0">
                  <a:moveTo>
                    <a:pt x="0" y="1539"/>
                  </a:moveTo>
                  <a:cubicBezTo>
                    <a:pt x="720" y="897"/>
                    <a:pt x="1440" y="254"/>
                    <a:pt x="4320" y="61"/>
                  </a:cubicBezTo>
                  <a:cubicBezTo>
                    <a:pt x="7200" y="-132"/>
                    <a:pt x="12240" y="125"/>
                    <a:pt x="15600" y="961"/>
                  </a:cubicBezTo>
                  <a:cubicBezTo>
                    <a:pt x="18960" y="1797"/>
                    <a:pt x="20640" y="3211"/>
                    <a:pt x="21120" y="5332"/>
                  </a:cubicBezTo>
                  <a:cubicBezTo>
                    <a:pt x="21600" y="7454"/>
                    <a:pt x="20880" y="10282"/>
                    <a:pt x="20400" y="12468"/>
                  </a:cubicBezTo>
                  <a:cubicBezTo>
                    <a:pt x="19920" y="14654"/>
                    <a:pt x="19680" y="16197"/>
                    <a:pt x="19560" y="17289"/>
                  </a:cubicBezTo>
                  <a:cubicBezTo>
                    <a:pt x="19440" y="18382"/>
                    <a:pt x="19440" y="19025"/>
                    <a:pt x="17880" y="19668"/>
                  </a:cubicBezTo>
                  <a:cubicBezTo>
                    <a:pt x="16320" y="20311"/>
                    <a:pt x="13200" y="20954"/>
                    <a:pt x="9960" y="21211"/>
                  </a:cubicBezTo>
                  <a:cubicBezTo>
                    <a:pt x="6720" y="21468"/>
                    <a:pt x="3360" y="21339"/>
                    <a:pt x="0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7109121" y="3198137"/>
              <a:ext cx="2222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320" y="12793"/>
                    <a:pt x="8640" y="5170"/>
                    <a:pt x="12240" y="1993"/>
                  </a:cubicBezTo>
                  <a:cubicBezTo>
                    <a:pt x="15840" y="-1183"/>
                    <a:pt x="1872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7113025" y="3390900"/>
              <a:ext cx="218347" cy="3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780" fill="norm" stroke="1" extrusionOk="0">
                  <a:moveTo>
                    <a:pt x="1487" y="0"/>
                  </a:moveTo>
                  <a:cubicBezTo>
                    <a:pt x="656" y="7200"/>
                    <a:pt x="-175" y="14400"/>
                    <a:pt x="33" y="18000"/>
                  </a:cubicBezTo>
                  <a:cubicBezTo>
                    <a:pt x="240" y="21600"/>
                    <a:pt x="1487" y="21600"/>
                    <a:pt x="5225" y="18600"/>
                  </a:cubicBezTo>
                  <a:cubicBezTo>
                    <a:pt x="8963" y="15600"/>
                    <a:pt x="15194" y="9600"/>
                    <a:pt x="21425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7603315" y="3141641"/>
              <a:ext cx="178907" cy="338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34" fill="norm" stroke="1" extrusionOk="0">
                  <a:moveTo>
                    <a:pt x="18430" y="4127"/>
                  </a:moveTo>
                  <a:cubicBezTo>
                    <a:pt x="18430" y="3456"/>
                    <a:pt x="18430" y="2786"/>
                    <a:pt x="18175" y="2048"/>
                  </a:cubicBezTo>
                  <a:cubicBezTo>
                    <a:pt x="17921" y="1310"/>
                    <a:pt x="17413" y="505"/>
                    <a:pt x="16524" y="169"/>
                  </a:cubicBezTo>
                  <a:cubicBezTo>
                    <a:pt x="15634" y="-166"/>
                    <a:pt x="14364" y="-32"/>
                    <a:pt x="12204" y="840"/>
                  </a:cubicBezTo>
                  <a:cubicBezTo>
                    <a:pt x="10044" y="1712"/>
                    <a:pt x="6994" y="3322"/>
                    <a:pt x="4453" y="5670"/>
                  </a:cubicBezTo>
                  <a:cubicBezTo>
                    <a:pt x="1912" y="8018"/>
                    <a:pt x="-121" y="11104"/>
                    <a:pt x="6" y="13720"/>
                  </a:cubicBezTo>
                  <a:cubicBezTo>
                    <a:pt x="133" y="16336"/>
                    <a:pt x="2420" y="18482"/>
                    <a:pt x="6359" y="19690"/>
                  </a:cubicBezTo>
                  <a:cubicBezTo>
                    <a:pt x="10298" y="20897"/>
                    <a:pt x="15888" y="21166"/>
                    <a:pt x="21479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8010813" y="3103033"/>
              <a:ext cx="212003" cy="40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38" fill="norm" stroke="1" extrusionOk="0">
                  <a:moveTo>
                    <a:pt x="20965" y="2126"/>
                  </a:moveTo>
                  <a:cubicBezTo>
                    <a:pt x="21177" y="1567"/>
                    <a:pt x="21389" y="1007"/>
                    <a:pt x="20965" y="616"/>
                  </a:cubicBezTo>
                  <a:cubicBezTo>
                    <a:pt x="20542" y="224"/>
                    <a:pt x="19483" y="0"/>
                    <a:pt x="17471" y="0"/>
                  </a:cubicBezTo>
                  <a:cubicBezTo>
                    <a:pt x="15460" y="0"/>
                    <a:pt x="12495" y="224"/>
                    <a:pt x="10483" y="839"/>
                  </a:cubicBezTo>
                  <a:cubicBezTo>
                    <a:pt x="8471" y="1455"/>
                    <a:pt x="7413" y="2462"/>
                    <a:pt x="6248" y="4589"/>
                  </a:cubicBezTo>
                  <a:cubicBezTo>
                    <a:pt x="5083" y="6715"/>
                    <a:pt x="3813" y="9961"/>
                    <a:pt x="2648" y="12703"/>
                  </a:cubicBezTo>
                  <a:cubicBezTo>
                    <a:pt x="1483" y="15445"/>
                    <a:pt x="424" y="17683"/>
                    <a:pt x="107" y="19082"/>
                  </a:cubicBezTo>
                  <a:cubicBezTo>
                    <a:pt x="-211" y="20481"/>
                    <a:pt x="213" y="21040"/>
                    <a:pt x="954" y="21320"/>
                  </a:cubicBezTo>
                  <a:cubicBezTo>
                    <a:pt x="1695" y="21600"/>
                    <a:pt x="2754" y="21600"/>
                    <a:pt x="5718" y="21376"/>
                  </a:cubicBezTo>
                  <a:cubicBezTo>
                    <a:pt x="8683" y="21152"/>
                    <a:pt x="13554" y="20705"/>
                    <a:pt x="18424" y="20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8029871" y="3346450"/>
              <a:ext cx="146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8313903" y="3100125"/>
              <a:ext cx="236669" cy="43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24" fill="norm" stroke="1" extrusionOk="0">
                  <a:moveTo>
                    <a:pt x="21373" y="3080"/>
                  </a:moveTo>
                  <a:cubicBezTo>
                    <a:pt x="19270" y="2031"/>
                    <a:pt x="17168" y="983"/>
                    <a:pt x="15256" y="458"/>
                  </a:cubicBezTo>
                  <a:cubicBezTo>
                    <a:pt x="13345" y="-66"/>
                    <a:pt x="11624" y="-66"/>
                    <a:pt x="10382" y="91"/>
                  </a:cubicBezTo>
                  <a:cubicBezTo>
                    <a:pt x="9139" y="249"/>
                    <a:pt x="8375" y="563"/>
                    <a:pt x="7706" y="1664"/>
                  </a:cubicBezTo>
                  <a:cubicBezTo>
                    <a:pt x="7037" y="2765"/>
                    <a:pt x="6463" y="4652"/>
                    <a:pt x="5699" y="6907"/>
                  </a:cubicBezTo>
                  <a:cubicBezTo>
                    <a:pt x="4934" y="9161"/>
                    <a:pt x="3978" y="11783"/>
                    <a:pt x="3023" y="13984"/>
                  </a:cubicBezTo>
                  <a:cubicBezTo>
                    <a:pt x="2067" y="16186"/>
                    <a:pt x="1111" y="17969"/>
                    <a:pt x="538" y="19175"/>
                  </a:cubicBezTo>
                  <a:cubicBezTo>
                    <a:pt x="-36" y="20381"/>
                    <a:pt x="-227" y="21010"/>
                    <a:pt x="346" y="21272"/>
                  </a:cubicBezTo>
                  <a:cubicBezTo>
                    <a:pt x="920" y="21534"/>
                    <a:pt x="2258" y="21429"/>
                    <a:pt x="5603" y="21167"/>
                  </a:cubicBezTo>
                  <a:cubicBezTo>
                    <a:pt x="8948" y="20905"/>
                    <a:pt x="14300" y="20485"/>
                    <a:pt x="19653" y="20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8607721" y="3238500"/>
              <a:ext cx="1460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1229"/>
                    <a:pt x="5009" y="2459"/>
                    <a:pt x="8609" y="6059"/>
                  </a:cubicBezTo>
                  <a:cubicBezTo>
                    <a:pt x="12209" y="9659"/>
                    <a:pt x="16904" y="156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8645821" y="3251200"/>
              <a:ext cx="1460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939"/>
                    <a:pt x="15965" y="1878"/>
                    <a:pt x="12365" y="4304"/>
                  </a:cubicBezTo>
                  <a:cubicBezTo>
                    <a:pt x="8765" y="6730"/>
                    <a:pt x="4383" y="10643"/>
                    <a:pt x="2191" y="13774"/>
                  </a:cubicBezTo>
                  <a:cubicBezTo>
                    <a:pt x="0" y="16904"/>
                    <a:pt x="0" y="19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8785521" y="3164416"/>
              <a:ext cx="234924" cy="499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6943" y="1281"/>
                  </a:moveTo>
                  <a:cubicBezTo>
                    <a:pt x="10029" y="915"/>
                    <a:pt x="13114" y="549"/>
                    <a:pt x="15139" y="320"/>
                  </a:cubicBezTo>
                  <a:cubicBezTo>
                    <a:pt x="17164" y="92"/>
                    <a:pt x="18129" y="0"/>
                    <a:pt x="19093" y="0"/>
                  </a:cubicBezTo>
                  <a:cubicBezTo>
                    <a:pt x="20057" y="0"/>
                    <a:pt x="21021" y="92"/>
                    <a:pt x="21311" y="412"/>
                  </a:cubicBezTo>
                  <a:cubicBezTo>
                    <a:pt x="21600" y="732"/>
                    <a:pt x="21214" y="1281"/>
                    <a:pt x="20250" y="3158"/>
                  </a:cubicBezTo>
                  <a:cubicBezTo>
                    <a:pt x="19286" y="5034"/>
                    <a:pt x="17743" y="8237"/>
                    <a:pt x="16682" y="10708"/>
                  </a:cubicBezTo>
                  <a:cubicBezTo>
                    <a:pt x="15621" y="13180"/>
                    <a:pt x="15043" y="14919"/>
                    <a:pt x="15139" y="16383"/>
                  </a:cubicBezTo>
                  <a:cubicBezTo>
                    <a:pt x="15236" y="17847"/>
                    <a:pt x="16007" y="19037"/>
                    <a:pt x="16296" y="19861"/>
                  </a:cubicBezTo>
                  <a:cubicBezTo>
                    <a:pt x="16586" y="20685"/>
                    <a:pt x="16393" y="21142"/>
                    <a:pt x="13596" y="21371"/>
                  </a:cubicBezTo>
                  <a:cubicBezTo>
                    <a:pt x="10800" y="21600"/>
                    <a:pt x="54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7704" y="4254970"/>
              <a:ext cx="262468" cy="55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17419" y="1968"/>
                  </a:moveTo>
                  <a:cubicBezTo>
                    <a:pt x="17419" y="1389"/>
                    <a:pt x="17419" y="810"/>
                    <a:pt x="16897" y="479"/>
                  </a:cubicBezTo>
                  <a:cubicBezTo>
                    <a:pt x="16374" y="148"/>
                    <a:pt x="15329" y="65"/>
                    <a:pt x="13326" y="23"/>
                  </a:cubicBezTo>
                  <a:cubicBezTo>
                    <a:pt x="11323" y="-18"/>
                    <a:pt x="8361" y="-18"/>
                    <a:pt x="6097" y="148"/>
                  </a:cubicBezTo>
                  <a:cubicBezTo>
                    <a:pt x="3832" y="313"/>
                    <a:pt x="2265" y="644"/>
                    <a:pt x="1306" y="1472"/>
                  </a:cubicBezTo>
                  <a:cubicBezTo>
                    <a:pt x="348" y="2299"/>
                    <a:pt x="0" y="3623"/>
                    <a:pt x="0" y="5610"/>
                  </a:cubicBezTo>
                  <a:cubicBezTo>
                    <a:pt x="0" y="7596"/>
                    <a:pt x="348" y="10244"/>
                    <a:pt x="610" y="12685"/>
                  </a:cubicBezTo>
                  <a:cubicBezTo>
                    <a:pt x="871" y="15127"/>
                    <a:pt x="1045" y="17361"/>
                    <a:pt x="1132" y="18727"/>
                  </a:cubicBezTo>
                  <a:cubicBezTo>
                    <a:pt x="1219" y="20092"/>
                    <a:pt x="1219" y="20589"/>
                    <a:pt x="1568" y="20961"/>
                  </a:cubicBezTo>
                  <a:cubicBezTo>
                    <a:pt x="1916" y="21334"/>
                    <a:pt x="2613" y="21582"/>
                    <a:pt x="4355" y="21582"/>
                  </a:cubicBezTo>
                  <a:cubicBezTo>
                    <a:pt x="6097" y="21582"/>
                    <a:pt x="8884" y="21334"/>
                    <a:pt x="11932" y="20961"/>
                  </a:cubicBezTo>
                  <a:cubicBezTo>
                    <a:pt x="14981" y="20589"/>
                    <a:pt x="18290" y="20092"/>
                    <a:pt x="21600" y="19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56155" y="4514849"/>
              <a:ext cx="163217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00" fill="norm" stroke="1" extrusionOk="0">
                  <a:moveTo>
                    <a:pt x="3076" y="16200"/>
                  </a:moveTo>
                  <a:cubicBezTo>
                    <a:pt x="1415" y="18000"/>
                    <a:pt x="-247" y="19800"/>
                    <a:pt x="30" y="20700"/>
                  </a:cubicBezTo>
                  <a:cubicBezTo>
                    <a:pt x="307" y="21600"/>
                    <a:pt x="2522" y="21600"/>
                    <a:pt x="6399" y="18000"/>
                  </a:cubicBezTo>
                  <a:cubicBezTo>
                    <a:pt x="10276" y="14400"/>
                    <a:pt x="15815" y="720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521781" y="4141359"/>
              <a:ext cx="256391" cy="68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96" fill="norm" stroke="1" extrusionOk="0">
                  <a:moveTo>
                    <a:pt x="19853" y="1367"/>
                  </a:moveTo>
                  <a:cubicBezTo>
                    <a:pt x="19676" y="899"/>
                    <a:pt x="19498" y="431"/>
                    <a:pt x="18967" y="197"/>
                  </a:cubicBezTo>
                  <a:cubicBezTo>
                    <a:pt x="18436" y="-37"/>
                    <a:pt x="17551" y="-37"/>
                    <a:pt x="15249" y="63"/>
                  </a:cubicBezTo>
                  <a:cubicBezTo>
                    <a:pt x="12948" y="164"/>
                    <a:pt x="9230" y="364"/>
                    <a:pt x="6485" y="632"/>
                  </a:cubicBezTo>
                  <a:cubicBezTo>
                    <a:pt x="3741" y="899"/>
                    <a:pt x="1971" y="1234"/>
                    <a:pt x="997" y="1802"/>
                  </a:cubicBezTo>
                  <a:cubicBezTo>
                    <a:pt x="23" y="2370"/>
                    <a:pt x="-154" y="3173"/>
                    <a:pt x="112" y="4577"/>
                  </a:cubicBezTo>
                  <a:cubicBezTo>
                    <a:pt x="377" y="5982"/>
                    <a:pt x="1085" y="7988"/>
                    <a:pt x="1439" y="10395"/>
                  </a:cubicBezTo>
                  <a:cubicBezTo>
                    <a:pt x="1794" y="12803"/>
                    <a:pt x="1794" y="15611"/>
                    <a:pt x="1794" y="17383"/>
                  </a:cubicBezTo>
                  <a:cubicBezTo>
                    <a:pt x="1794" y="19156"/>
                    <a:pt x="1794" y="19891"/>
                    <a:pt x="1882" y="20426"/>
                  </a:cubicBezTo>
                  <a:cubicBezTo>
                    <a:pt x="1971" y="20961"/>
                    <a:pt x="2148" y="21296"/>
                    <a:pt x="2679" y="21429"/>
                  </a:cubicBezTo>
                  <a:cubicBezTo>
                    <a:pt x="3210" y="21563"/>
                    <a:pt x="4095" y="21496"/>
                    <a:pt x="6043" y="21229"/>
                  </a:cubicBezTo>
                  <a:cubicBezTo>
                    <a:pt x="7990" y="20961"/>
                    <a:pt x="11000" y="20493"/>
                    <a:pt x="13744" y="20125"/>
                  </a:cubicBezTo>
                  <a:cubicBezTo>
                    <a:pt x="16489" y="19757"/>
                    <a:pt x="18967" y="19490"/>
                    <a:pt x="21446" y="19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995677" y="4395148"/>
              <a:ext cx="226995" cy="23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41" fill="norm" stroke="1" extrusionOk="0">
                  <a:moveTo>
                    <a:pt x="14117" y="1634"/>
                  </a:moveTo>
                  <a:cubicBezTo>
                    <a:pt x="13523" y="870"/>
                    <a:pt x="12928" y="105"/>
                    <a:pt x="11541" y="10"/>
                  </a:cubicBezTo>
                  <a:cubicBezTo>
                    <a:pt x="10154" y="-86"/>
                    <a:pt x="7974" y="487"/>
                    <a:pt x="5992" y="2590"/>
                  </a:cubicBezTo>
                  <a:cubicBezTo>
                    <a:pt x="4011" y="4693"/>
                    <a:pt x="2227" y="8325"/>
                    <a:pt x="1137" y="11287"/>
                  </a:cubicBezTo>
                  <a:cubicBezTo>
                    <a:pt x="47" y="14250"/>
                    <a:pt x="-349" y="16544"/>
                    <a:pt x="345" y="18360"/>
                  </a:cubicBezTo>
                  <a:cubicBezTo>
                    <a:pt x="1038" y="20176"/>
                    <a:pt x="2822" y="21514"/>
                    <a:pt x="6488" y="21323"/>
                  </a:cubicBezTo>
                  <a:cubicBezTo>
                    <a:pt x="10154" y="21132"/>
                    <a:pt x="15702" y="19411"/>
                    <a:pt x="21251" y="17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368721" y="4140926"/>
              <a:ext cx="246285" cy="605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514" fill="norm" stroke="1" extrusionOk="0">
                  <a:moveTo>
                    <a:pt x="0" y="2006"/>
                  </a:moveTo>
                  <a:cubicBezTo>
                    <a:pt x="366" y="1630"/>
                    <a:pt x="732" y="1253"/>
                    <a:pt x="2563" y="915"/>
                  </a:cubicBezTo>
                  <a:cubicBezTo>
                    <a:pt x="4393" y="576"/>
                    <a:pt x="7688" y="275"/>
                    <a:pt x="9885" y="125"/>
                  </a:cubicBezTo>
                  <a:cubicBezTo>
                    <a:pt x="12081" y="-26"/>
                    <a:pt x="13180" y="-26"/>
                    <a:pt x="14278" y="49"/>
                  </a:cubicBezTo>
                  <a:cubicBezTo>
                    <a:pt x="15376" y="125"/>
                    <a:pt x="16475" y="275"/>
                    <a:pt x="17024" y="576"/>
                  </a:cubicBezTo>
                  <a:cubicBezTo>
                    <a:pt x="17573" y="877"/>
                    <a:pt x="17573" y="1329"/>
                    <a:pt x="17390" y="2834"/>
                  </a:cubicBezTo>
                  <a:cubicBezTo>
                    <a:pt x="17207" y="4339"/>
                    <a:pt x="16841" y="6898"/>
                    <a:pt x="17024" y="9382"/>
                  </a:cubicBezTo>
                  <a:cubicBezTo>
                    <a:pt x="17207" y="11865"/>
                    <a:pt x="17939" y="14274"/>
                    <a:pt x="18671" y="15967"/>
                  </a:cubicBezTo>
                  <a:cubicBezTo>
                    <a:pt x="19403" y="17660"/>
                    <a:pt x="20136" y="18639"/>
                    <a:pt x="20685" y="19316"/>
                  </a:cubicBezTo>
                  <a:cubicBezTo>
                    <a:pt x="21234" y="19994"/>
                    <a:pt x="21600" y="20370"/>
                    <a:pt x="20959" y="20708"/>
                  </a:cubicBezTo>
                  <a:cubicBezTo>
                    <a:pt x="20319" y="21047"/>
                    <a:pt x="18671" y="21348"/>
                    <a:pt x="15651" y="21461"/>
                  </a:cubicBezTo>
                  <a:cubicBezTo>
                    <a:pt x="12631" y="21574"/>
                    <a:pt x="8237" y="21499"/>
                    <a:pt x="5766" y="21311"/>
                  </a:cubicBezTo>
                  <a:cubicBezTo>
                    <a:pt x="3295" y="21122"/>
                    <a:pt x="2746" y="20821"/>
                    <a:pt x="2197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2251371" y="4419599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4400"/>
                    <a:pt x="800" y="7200"/>
                    <a:pt x="4400" y="3600"/>
                  </a:cubicBezTo>
                  <a:cubicBezTo>
                    <a:pt x="8000" y="0"/>
                    <a:pt x="14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2289471" y="457835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2896687" y="4346227"/>
              <a:ext cx="237335" cy="327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15" fill="norm" stroke="1" extrusionOk="0">
                  <a:moveTo>
                    <a:pt x="14862" y="3138"/>
                  </a:moveTo>
                  <a:cubicBezTo>
                    <a:pt x="15613" y="2030"/>
                    <a:pt x="16364" y="923"/>
                    <a:pt x="15989" y="369"/>
                  </a:cubicBezTo>
                  <a:cubicBezTo>
                    <a:pt x="15613" y="-185"/>
                    <a:pt x="14110" y="-185"/>
                    <a:pt x="11481" y="853"/>
                  </a:cubicBezTo>
                  <a:cubicBezTo>
                    <a:pt x="8851" y="1892"/>
                    <a:pt x="5095" y="3969"/>
                    <a:pt x="2747" y="6530"/>
                  </a:cubicBezTo>
                  <a:cubicBezTo>
                    <a:pt x="399" y="9092"/>
                    <a:pt x="-540" y="12138"/>
                    <a:pt x="305" y="14630"/>
                  </a:cubicBezTo>
                  <a:cubicBezTo>
                    <a:pt x="1150" y="17123"/>
                    <a:pt x="3780" y="19061"/>
                    <a:pt x="7537" y="20100"/>
                  </a:cubicBezTo>
                  <a:cubicBezTo>
                    <a:pt x="11293" y="21138"/>
                    <a:pt x="16177" y="21277"/>
                    <a:pt x="2106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205448" y="5624968"/>
              <a:ext cx="255224" cy="475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77" fill="norm" stroke="1" extrusionOk="0">
                  <a:moveTo>
                    <a:pt x="639" y="1772"/>
                  </a:moveTo>
                  <a:cubicBezTo>
                    <a:pt x="282" y="1198"/>
                    <a:pt x="-75" y="625"/>
                    <a:pt x="14" y="721"/>
                  </a:cubicBezTo>
                  <a:cubicBezTo>
                    <a:pt x="104" y="816"/>
                    <a:pt x="639" y="1581"/>
                    <a:pt x="1978" y="3206"/>
                  </a:cubicBezTo>
                  <a:cubicBezTo>
                    <a:pt x="3317" y="4830"/>
                    <a:pt x="5459" y="7315"/>
                    <a:pt x="7512" y="10039"/>
                  </a:cubicBezTo>
                  <a:cubicBezTo>
                    <a:pt x="9565" y="12763"/>
                    <a:pt x="11528" y="15726"/>
                    <a:pt x="12778" y="17494"/>
                  </a:cubicBezTo>
                  <a:cubicBezTo>
                    <a:pt x="14027" y="19262"/>
                    <a:pt x="14563" y="19836"/>
                    <a:pt x="15188" y="20361"/>
                  </a:cubicBezTo>
                  <a:cubicBezTo>
                    <a:pt x="15813" y="20887"/>
                    <a:pt x="16527" y="21365"/>
                    <a:pt x="17241" y="21460"/>
                  </a:cubicBezTo>
                  <a:cubicBezTo>
                    <a:pt x="17955" y="21556"/>
                    <a:pt x="18669" y="21269"/>
                    <a:pt x="19204" y="19788"/>
                  </a:cubicBezTo>
                  <a:cubicBezTo>
                    <a:pt x="19740" y="18306"/>
                    <a:pt x="20097" y="15630"/>
                    <a:pt x="20186" y="12333"/>
                  </a:cubicBezTo>
                  <a:cubicBezTo>
                    <a:pt x="20275" y="9036"/>
                    <a:pt x="20097" y="5117"/>
                    <a:pt x="20008" y="2871"/>
                  </a:cubicBezTo>
                  <a:cubicBezTo>
                    <a:pt x="19918" y="625"/>
                    <a:pt x="19918" y="52"/>
                    <a:pt x="20008" y="4"/>
                  </a:cubicBezTo>
                  <a:cubicBezTo>
                    <a:pt x="20097" y="-44"/>
                    <a:pt x="20275" y="434"/>
                    <a:pt x="20543" y="912"/>
                  </a:cubicBezTo>
                  <a:cubicBezTo>
                    <a:pt x="20811" y="1390"/>
                    <a:pt x="21168" y="1868"/>
                    <a:pt x="21525" y="2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508696" y="5832278"/>
              <a:ext cx="275826" cy="143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159" fill="norm" stroke="1" extrusionOk="0">
                  <a:moveTo>
                    <a:pt x="11506" y="7072"/>
                  </a:moveTo>
                  <a:cubicBezTo>
                    <a:pt x="10360" y="4568"/>
                    <a:pt x="9215" y="2063"/>
                    <a:pt x="8151" y="811"/>
                  </a:cubicBezTo>
                  <a:cubicBezTo>
                    <a:pt x="7088" y="-441"/>
                    <a:pt x="6106" y="-441"/>
                    <a:pt x="4715" y="2220"/>
                  </a:cubicBezTo>
                  <a:cubicBezTo>
                    <a:pt x="3324" y="4881"/>
                    <a:pt x="1524" y="10202"/>
                    <a:pt x="624" y="13802"/>
                  </a:cubicBezTo>
                  <a:cubicBezTo>
                    <a:pt x="-276" y="17402"/>
                    <a:pt x="-276" y="19281"/>
                    <a:pt x="1115" y="20220"/>
                  </a:cubicBezTo>
                  <a:cubicBezTo>
                    <a:pt x="2506" y="21159"/>
                    <a:pt x="5288" y="21159"/>
                    <a:pt x="7006" y="20376"/>
                  </a:cubicBezTo>
                  <a:cubicBezTo>
                    <a:pt x="8724" y="19594"/>
                    <a:pt x="9379" y="18029"/>
                    <a:pt x="9951" y="15681"/>
                  </a:cubicBezTo>
                  <a:cubicBezTo>
                    <a:pt x="10524" y="13333"/>
                    <a:pt x="11015" y="10202"/>
                    <a:pt x="11424" y="9420"/>
                  </a:cubicBezTo>
                  <a:cubicBezTo>
                    <a:pt x="11833" y="8637"/>
                    <a:pt x="12160" y="10202"/>
                    <a:pt x="13797" y="12550"/>
                  </a:cubicBezTo>
                  <a:cubicBezTo>
                    <a:pt x="15433" y="14898"/>
                    <a:pt x="18379" y="18029"/>
                    <a:pt x="21324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771821" y="5802006"/>
              <a:ext cx="196851" cy="187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2349"/>
                  </a:moveTo>
                  <a:cubicBezTo>
                    <a:pt x="1161" y="1874"/>
                    <a:pt x="2323" y="1400"/>
                    <a:pt x="4877" y="3536"/>
                  </a:cubicBezTo>
                  <a:cubicBezTo>
                    <a:pt x="7432" y="5672"/>
                    <a:pt x="11381" y="10419"/>
                    <a:pt x="13471" y="13505"/>
                  </a:cubicBezTo>
                  <a:cubicBezTo>
                    <a:pt x="15561" y="16591"/>
                    <a:pt x="15794" y="18015"/>
                    <a:pt x="15561" y="19202"/>
                  </a:cubicBezTo>
                  <a:cubicBezTo>
                    <a:pt x="15329" y="20389"/>
                    <a:pt x="14632" y="21338"/>
                    <a:pt x="13819" y="20982"/>
                  </a:cubicBezTo>
                  <a:cubicBezTo>
                    <a:pt x="13006" y="20626"/>
                    <a:pt x="12077" y="18964"/>
                    <a:pt x="11497" y="16235"/>
                  </a:cubicBezTo>
                  <a:cubicBezTo>
                    <a:pt x="10916" y="13505"/>
                    <a:pt x="10684" y="9707"/>
                    <a:pt x="11729" y="6740"/>
                  </a:cubicBezTo>
                  <a:cubicBezTo>
                    <a:pt x="12774" y="3773"/>
                    <a:pt x="15097" y="1637"/>
                    <a:pt x="16955" y="687"/>
                  </a:cubicBezTo>
                  <a:cubicBezTo>
                    <a:pt x="18813" y="-262"/>
                    <a:pt x="20206" y="-25"/>
                    <a:pt x="21600" y="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066518" y="5586167"/>
              <a:ext cx="194254" cy="50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97" fill="norm" stroke="1" extrusionOk="0">
                  <a:moveTo>
                    <a:pt x="19709" y="1162"/>
                  </a:moveTo>
                  <a:cubicBezTo>
                    <a:pt x="19250" y="710"/>
                    <a:pt x="18790" y="259"/>
                    <a:pt x="17986" y="78"/>
                  </a:cubicBezTo>
                  <a:cubicBezTo>
                    <a:pt x="17182" y="-103"/>
                    <a:pt x="16033" y="-13"/>
                    <a:pt x="13965" y="801"/>
                  </a:cubicBezTo>
                  <a:cubicBezTo>
                    <a:pt x="11897" y="1614"/>
                    <a:pt x="8909" y="3151"/>
                    <a:pt x="6267" y="5410"/>
                  </a:cubicBezTo>
                  <a:cubicBezTo>
                    <a:pt x="3624" y="7669"/>
                    <a:pt x="1326" y="10652"/>
                    <a:pt x="407" y="13002"/>
                  </a:cubicBezTo>
                  <a:cubicBezTo>
                    <a:pt x="-512" y="15351"/>
                    <a:pt x="-52" y="17069"/>
                    <a:pt x="3624" y="18379"/>
                  </a:cubicBezTo>
                  <a:cubicBezTo>
                    <a:pt x="7301" y="19689"/>
                    <a:pt x="14194" y="20593"/>
                    <a:pt x="21088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369632" y="5780942"/>
              <a:ext cx="151490" cy="21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363" fill="norm" stroke="1" extrusionOk="0">
                  <a:moveTo>
                    <a:pt x="17156" y="3466"/>
                  </a:moveTo>
                  <a:cubicBezTo>
                    <a:pt x="17156" y="2232"/>
                    <a:pt x="17156" y="997"/>
                    <a:pt x="16436" y="380"/>
                  </a:cubicBezTo>
                  <a:cubicBezTo>
                    <a:pt x="15716" y="-237"/>
                    <a:pt x="14276" y="-237"/>
                    <a:pt x="11540" y="1409"/>
                  </a:cubicBezTo>
                  <a:cubicBezTo>
                    <a:pt x="8804" y="3054"/>
                    <a:pt x="4772" y="6346"/>
                    <a:pt x="2324" y="9432"/>
                  </a:cubicBezTo>
                  <a:cubicBezTo>
                    <a:pt x="-124" y="12517"/>
                    <a:pt x="-988" y="15397"/>
                    <a:pt x="1460" y="17352"/>
                  </a:cubicBezTo>
                  <a:cubicBezTo>
                    <a:pt x="3908" y="19306"/>
                    <a:pt x="9668" y="20334"/>
                    <a:pt x="13412" y="20849"/>
                  </a:cubicBezTo>
                  <a:cubicBezTo>
                    <a:pt x="17156" y="21363"/>
                    <a:pt x="18884" y="21363"/>
                    <a:pt x="20612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705271" y="5645150"/>
              <a:ext cx="151868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600" fill="norm" stroke="1" extrusionOk="0">
                  <a:moveTo>
                    <a:pt x="0" y="0"/>
                  </a:moveTo>
                  <a:cubicBezTo>
                    <a:pt x="6048" y="2784"/>
                    <a:pt x="12096" y="5568"/>
                    <a:pt x="15984" y="8304"/>
                  </a:cubicBezTo>
                  <a:cubicBezTo>
                    <a:pt x="19872" y="11040"/>
                    <a:pt x="21600" y="13728"/>
                    <a:pt x="20160" y="15936"/>
                  </a:cubicBezTo>
                  <a:cubicBezTo>
                    <a:pt x="18720" y="18144"/>
                    <a:pt x="14112" y="19872"/>
                    <a:pt x="10944" y="20736"/>
                  </a:cubicBezTo>
                  <a:cubicBezTo>
                    <a:pt x="7776" y="21600"/>
                    <a:pt x="6048" y="21600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327571" y="5848713"/>
              <a:ext cx="2349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70" y="11918"/>
                    <a:pt x="9341" y="3818"/>
                    <a:pt x="12941" y="1118"/>
                  </a:cubicBezTo>
                  <a:cubicBezTo>
                    <a:pt x="16541" y="-1582"/>
                    <a:pt x="1907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384721" y="59944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976698" y="5755238"/>
              <a:ext cx="241944" cy="252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0753" fill="norm" stroke="1" extrusionOk="0">
                  <a:moveTo>
                    <a:pt x="14999" y="4528"/>
                  </a:moveTo>
                  <a:cubicBezTo>
                    <a:pt x="14819" y="3308"/>
                    <a:pt x="14639" y="2089"/>
                    <a:pt x="14279" y="1131"/>
                  </a:cubicBezTo>
                  <a:cubicBezTo>
                    <a:pt x="13919" y="173"/>
                    <a:pt x="13379" y="-524"/>
                    <a:pt x="11219" y="521"/>
                  </a:cubicBezTo>
                  <a:cubicBezTo>
                    <a:pt x="9059" y="1566"/>
                    <a:pt x="5279" y="4353"/>
                    <a:pt x="2849" y="7315"/>
                  </a:cubicBezTo>
                  <a:cubicBezTo>
                    <a:pt x="419" y="10276"/>
                    <a:pt x="-661" y="13411"/>
                    <a:pt x="419" y="15763"/>
                  </a:cubicBezTo>
                  <a:cubicBezTo>
                    <a:pt x="1499" y="18115"/>
                    <a:pt x="4739" y="19682"/>
                    <a:pt x="7709" y="20379"/>
                  </a:cubicBezTo>
                  <a:cubicBezTo>
                    <a:pt x="10679" y="21076"/>
                    <a:pt x="13379" y="20902"/>
                    <a:pt x="15629" y="18986"/>
                  </a:cubicBezTo>
                  <a:cubicBezTo>
                    <a:pt x="17879" y="17070"/>
                    <a:pt x="19679" y="13411"/>
                    <a:pt x="20309" y="10537"/>
                  </a:cubicBezTo>
                  <a:cubicBezTo>
                    <a:pt x="20939" y="7663"/>
                    <a:pt x="20399" y="5573"/>
                    <a:pt x="19229" y="4353"/>
                  </a:cubicBezTo>
                  <a:cubicBezTo>
                    <a:pt x="18059" y="3134"/>
                    <a:pt x="16259" y="2786"/>
                    <a:pt x="14459" y="2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2" name="Drawing"/>
          <p:cNvGrpSpPr/>
          <p:nvPr/>
        </p:nvGrpSpPr>
        <p:grpSpPr>
          <a:xfrm>
            <a:off x="266700" y="1348664"/>
            <a:ext cx="12687300" cy="7833437"/>
            <a:chOff x="0" y="0"/>
            <a:chExt cx="12687300" cy="7833435"/>
          </a:xfrm>
        </p:grpSpPr>
        <p:sp>
          <p:nvSpPr>
            <p:cNvPr id="1049" name="Line"/>
            <p:cNvSpPr/>
            <p:nvPr/>
          </p:nvSpPr>
          <p:spPr>
            <a:xfrm>
              <a:off x="2184825" y="39868"/>
              <a:ext cx="247225" cy="51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24" fill="norm" stroke="1" extrusionOk="0">
                  <a:moveTo>
                    <a:pt x="517" y="2213"/>
                  </a:moveTo>
                  <a:cubicBezTo>
                    <a:pt x="517" y="1770"/>
                    <a:pt x="517" y="1328"/>
                    <a:pt x="517" y="885"/>
                  </a:cubicBezTo>
                  <a:cubicBezTo>
                    <a:pt x="517" y="443"/>
                    <a:pt x="517" y="0"/>
                    <a:pt x="609" y="0"/>
                  </a:cubicBezTo>
                  <a:cubicBezTo>
                    <a:pt x="701" y="0"/>
                    <a:pt x="886" y="443"/>
                    <a:pt x="1071" y="1948"/>
                  </a:cubicBezTo>
                  <a:cubicBezTo>
                    <a:pt x="1255" y="3452"/>
                    <a:pt x="1440" y="6020"/>
                    <a:pt x="1255" y="8985"/>
                  </a:cubicBezTo>
                  <a:cubicBezTo>
                    <a:pt x="1071" y="11951"/>
                    <a:pt x="517" y="15315"/>
                    <a:pt x="240" y="17262"/>
                  </a:cubicBezTo>
                  <a:cubicBezTo>
                    <a:pt x="-37" y="19210"/>
                    <a:pt x="-37" y="19741"/>
                    <a:pt x="55" y="20228"/>
                  </a:cubicBezTo>
                  <a:cubicBezTo>
                    <a:pt x="148" y="20715"/>
                    <a:pt x="332" y="21157"/>
                    <a:pt x="1071" y="21379"/>
                  </a:cubicBezTo>
                  <a:cubicBezTo>
                    <a:pt x="1809" y="21600"/>
                    <a:pt x="3101" y="21600"/>
                    <a:pt x="6148" y="21157"/>
                  </a:cubicBezTo>
                  <a:cubicBezTo>
                    <a:pt x="9194" y="20715"/>
                    <a:pt x="13994" y="19830"/>
                    <a:pt x="16855" y="19343"/>
                  </a:cubicBezTo>
                  <a:cubicBezTo>
                    <a:pt x="19717" y="18856"/>
                    <a:pt x="20640" y="18767"/>
                    <a:pt x="21563" y="18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2490146" y="149384"/>
              <a:ext cx="183680" cy="29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139" fill="norm" stroke="1" extrusionOk="0">
                  <a:moveTo>
                    <a:pt x="12133" y="2338"/>
                  </a:moveTo>
                  <a:cubicBezTo>
                    <a:pt x="11413" y="1725"/>
                    <a:pt x="10693" y="1113"/>
                    <a:pt x="9733" y="653"/>
                  </a:cubicBezTo>
                  <a:cubicBezTo>
                    <a:pt x="8773" y="193"/>
                    <a:pt x="7573" y="-113"/>
                    <a:pt x="6613" y="40"/>
                  </a:cubicBezTo>
                  <a:cubicBezTo>
                    <a:pt x="5653" y="193"/>
                    <a:pt x="4933" y="806"/>
                    <a:pt x="3733" y="2874"/>
                  </a:cubicBezTo>
                  <a:cubicBezTo>
                    <a:pt x="2533" y="4942"/>
                    <a:pt x="853" y="8466"/>
                    <a:pt x="253" y="11606"/>
                  </a:cubicBezTo>
                  <a:cubicBezTo>
                    <a:pt x="-347" y="14747"/>
                    <a:pt x="133" y="17504"/>
                    <a:pt x="1573" y="19189"/>
                  </a:cubicBezTo>
                  <a:cubicBezTo>
                    <a:pt x="3013" y="20874"/>
                    <a:pt x="5413" y="21487"/>
                    <a:pt x="8533" y="20951"/>
                  </a:cubicBezTo>
                  <a:cubicBezTo>
                    <a:pt x="11653" y="20415"/>
                    <a:pt x="15493" y="18730"/>
                    <a:pt x="17893" y="16585"/>
                  </a:cubicBezTo>
                  <a:cubicBezTo>
                    <a:pt x="20293" y="14440"/>
                    <a:pt x="21253" y="11836"/>
                    <a:pt x="20653" y="9691"/>
                  </a:cubicBezTo>
                  <a:cubicBezTo>
                    <a:pt x="20053" y="7547"/>
                    <a:pt x="17893" y="5861"/>
                    <a:pt x="15733" y="4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2811068" y="46068"/>
              <a:ext cx="268682" cy="39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10" fill="norm" stroke="1" extrusionOk="0">
                  <a:moveTo>
                    <a:pt x="21420" y="2522"/>
                  </a:moveTo>
                  <a:cubicBezTo>
                    <a:pt x="21251" y="1951"/>
                    <a:pt x="21083" y="1379"/>
                    <a:pt x="20239" y="808"/>
                  </a:cubicBezTo>
                  <a:cubicBezTo>
                    <a:pt x="19395" y="236"/>
                    <a:pt x="17876" y="-335"/>
                    <a:pt x="15345" y="236"/>
                  </a:cubicBezTo>
                  <a:cubicBezTo>
                    <a:pt x="12814" y="808"/>
                    <a:pt x="9270" y="2522"/>
                    <a:pt x="6570" y="4522"/>
                  </a:cubicBezTo>
                  <a:cubicBezTo>
                    <a:pt x="3870" y="6522"/>
                    <a:pt x="2014" y="8808"/>
                    <a:pt x="1001" y="11151"/>
                  </a:cubicBezTo>
                  <a:cubicBezTo>
                    <a:pt x="-11" y="13494"/>
                    <a:pt x="-180" y="15894"/>
                    <a:pt x="157" y="17608"/>
                  </a:cubicBezTo>
                  <a:cubicBezTo>
                    <a:pt x="495" y="19322"/>
                    <a:pt x="1339" y="20351"/>
                    <a:pt x="3448" y="20808"/>
                  </a:cubicBezTo>
                  <a:cubicBezTo>
                    <a:pt x="5557" y="21265"/>
                    <a:pt x="8933" y="21151"/>
                    <a:pt x="11379" y="20808"/>
                  </a:cubicBezTo>
                  <a:cubicBezTo>
                    <a:pt x="13826" y="20465"/>
                    <a:pt x="15345" y="19894"/>
                    <a:pt x="16864" y="19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2844800" y="296348"/>
              <a:ext cx="2413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358" y="11918"/>
                    <a:pt x="8716" y="3818"/>
                    <a:pt x="12316" y="1118"/>
                  </a:cubicBezTo>
                  <a:cubicBezTo>
                    <a:pt x="15916" y="-1582"/>
                    <a:pt x="1875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2324100" y="577502"/>
              <a:ext cx="501650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90" y="14850"/>
                    <a:pt x="6380" y="8100"/>
                    <a:pt x="9433" y="4387"/>
                  </a:cubicBezTo>
                  <a:cubicBezTo>
                    <a:pt x="12486" y="675"/>
                    <a:pt x="15403" y="0"/>
                    <a:pt x="17408" y="0"/>
                  </a:cubicBezTo>
                  <a:cubicBezTo>
                    <a:pt x="19413" y="0"/>
                    <a:pt x="20506" y="675"/>
                    <a:pt x="21600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2641600" y="575385"/>
              <a:ext cx="266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43" y="15508"/>
                    <a:pt x="12686" y="9415"/>
                    <a:pt x="16286" y="5815"/>
                  </a:cubicBezTo>
                  <a:cubicBezTo>
                    <a:pt x="19886" y="2215"/>
                    <a:pt x="20743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3321050" y="276935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3340100" y="378535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146814" y="49280"/>
              <a:ext cx="228336" cy="43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467" fill="norm" stroke="1" extrusionOk="0">
                  <a:moveTo>
                    <a:pt x="19775" y="884"/>
                  </a:moveTo>
                  <a:cubicBezTo>
                    <a:pt x="17375" y="471"/>
                    <a:pt x="14975" y="57"/>
                    <a:pt x="12575" y="6"/>
                  </a:cubicBezTo>
                  <a:cubicBezTo>
                    <a:pt x="10175" y="-46"/>
                    <a:pt x="7775" y="264"/>
                    <a:pt x="5775" y="884"/>
                  </a:cubicBezTo>
                  <a:cubicBezTo>
                    <a:pt x="3775" y="1504"/>
                    <a:pt x="2175" y="2434"/>
                    <a:pt x="1275" y="4450"/>
                  </a:cubicBezTo>
                  <a:cubicBezTo>
                    <a:pt x="375" y="6465"/>
                    <a:pt x="175" y="9565"/>
                    <a:pt x="75" y="12201"/>
                  </a:cubicBezTo>
                  <a:cubicBezTo>
                    <a:pt x="-25" y="14836"/>
                    <a:pt x="-25" y="17007"/>
                    <a:pt x="75" y="18350"/>
                  </a:cubicBezTo>
                  <a:cubicBezTo>
                    <a:pt x="175" y="19694"/>
                    <a:pt x="375" y="20210"/>
                    <a:pt x="1775" y="20676"/>
                  </a:cubicBezTo>
                  <a:cubicBezTo>
                    <a:pt x="3175" y="21141"/>
                    <a:pt x="5775" y="21554"/>
                    <a:pt x="9275" y="21451"/>
                  </a:cubicBezTo>
                  <a:cubicBezTo>
                    <a:pt x="12775" y="21347"/>
                    <a:pt x="17175" y="20727"/>
                    <a:pt x="21575" y="20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4146550" y="321385"/>
              <a:ext cx="171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6560"/>
                    <a:pt x="5867" y="11520"/>
                    <a:pt x="9467" y="7920"/>
                  </a:cubicBezTo>
                  <a:cubicBezTo>
                    <a:pt x="13067" y="4320"/>
                    <a:pt x="1733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4521164" y="-1"/>
              <a:ext cx="260386" cy="52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42" fill="norm" stroke="1" extrusionOk="0">
                  <a:moveTo>
                    <a:pt x="21429" y="1700"/>
                  </a:moveTo>
                  <a:cubicBezTo>
                    <a:pt x="19513" y="1100"/>
                    <a:pt x="17597" y="500"/>
                    <a:pt x="15681" y="200"/>
                  </a:cubicBezTo>
                  <a:cubicBezTo>
                    <a:pt x="13764" y="-100"/>
                    <a:pt x="11848" y="-100"/>
                    <a:pt x="10281" y="457"/>
                  </a:cubicBezTo>
                  <a:cubicBezTo>
                    <a:pt x="8713" y="1014"/>
                    <a:pt x="7494" y="2129"/>
                    <a:pt x="6797" y="3971"/>
                  </a:cubicBezTo>
                  <a:cubicBezTo>
                    <a:pt x="6100" y="5814"/>
                    <a:pt x="5926" y="8386"/>
                    <a:pt x="5229" y="10957"/>
                  </a:cubicBezTo>
                  <a:cubicBezTo>
                    <a:pt x="4532" y="13529"/>
                    <a:pt x="3313" y="16100"/>
                    <a:pt x="2442" y="17643"/>
                  </a:cubicBezTo>
                  <a:cubicBezTo>
                    <a:pt x="1571" y="19186"/>
                    <a:pt x="1048" y="19700"/>
                    <a:pt x="613" y="20171"/>
                  </a:cubicBezTo>
                  <a:cubicBezTo>
                    <a:pt x="177" y="20643"/>
                    <a:pt x="-171" y="21071"/>
                    <a:pt x="90" y="21286"/>
                  </a:cubicBezTo>
                  <a:cubicBezTo>
                    <a:pt x="352" y="21500"/>
                    <a:pt x="1223" y="21500"/>
                    <a:pt x="4184" y="21243"/>
                  </a:cubicBezTo>
                  <a:cubicBezTo>
                    <a:pt x="7145" y="20986"/>
                    <a:pt x="12197" y="20471"/>
                    <a:pt x="17248" y="19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4912783" y="144710"/>
              <a:ext cx="275167" cy="35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21600" y="2232"/>
                  </a:moveTo>
                  <a:cubicBezTo>
                    <a:pt x="21434" y="1338"/>
                    <a:pt x="21268" y="443"/>
                    <a:pt x="20769" y="124"/>
                  </a:cubicBezTo>
                  <a:cubicBezTo>
                    <a:pt x="20271" y="-196"/>
                    <a:pt x="19440" y="60"/>
                    <a:pt x="16615" y="1402"/>
                  </a:cubicBezTo>
                  <a:cubicBezTo>
                    <a:pt x="13791" y="2744"/>
                    <a:pt x="8972" y="5172"/>
                    <a:pt x="6065" y="6834"/>
                  </a:cubicBezTo>
                  <a:cubicBezTo>
                    <a:pt x="3157" y="8495"/>
                    <a:pt x="2160" y="9390"/>
                    <a:pt x="1495" y="10221"/>
                  </a:cubicBezTo>
                  <a:cubicBezTo>
                    <a:pt x="831" y="11051"/>
                    <a:pt x="498" y="11818"/>
                    <a:pt x="831" y="12329"/>
                  </a:cubicBezTo>
                  <a:cubicBezTo>
                    <a:pt x="1163" y="12841"/>
                    <a:pt x="2160" y="13096"/>
                    <a:pt x="3905" y="13224"/>
                  </a:cubicBezTo>
                  <a:cubicBezTo>
                    <a:pt x="5649" y="13352"/>
                    <a:pt x="8142" y="13352"/>
                    <a:pt x="9803" y="13352"/>
                  </a:cubicBezTo>
                  <a:cubicBezTo>
                    <a:pt x="11465" y="13352"/>
                    <a:pt x="12295" y="13352"/>
                    <a:pt x="12711" y="13671"/>
                  </a:cubicBezTo>
                  <a:cubicBezTo>
                    <a:pt x="13126" y="13991"/>
                    <a:pt x="13126" y="14630"/>
                    <a:pt x="11963" y="15461"/>
                  </a:cubicBezTo>
                  <a:cubicBezTo>
                    <a:pt x="10800" y="16292"/>
                    <a:pt x="8474" y="17314"/>
                    <a:pt x="6563" y="18081"/>
                  </a:cubicBezTo>
                  <a:cubicBezTo>
                    <a:pt x="4652" y="18848"/>
                    <a:pt x="3157" y="19359"/>
                    <a:pt x="1994" y="19870"/>
                  </a:cubicBezTo>
                  <a:cubicBezTo>
                    <a:pt x="831" y="20382"/>
                    <a:pt x="0" y="20893"/>
                    <a:pt x="0" y="21148"/>
                  </a:cubicBezTo>
                  <a:cubicBezTo>
                    <a:pt x="0" y="21404"/>
                    <a:pt x="831" y="21404"/>
                    <a:pt x="4237" y="21084"/>
                  </a:cubicBezTo>
                  <a:cubicBezTo>
                    <a:pt x="7643" y="20765"/>
                    <a:pt x="13625" y="20126"/>
                    <a:pt x="19606" y="19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5397500" y="194385"/>
              <a:ext cx="2286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00" y="0"/>
                    <a:pt x="2000" y="0"/>
                    <a:pt x="3800" y="1487"/>
                  </a:cubicBezTo>
                  <a:cubicBezTo>
                    <a:pt x="5600" y="2974"/>
                    <a:pt x="8200" y="5948"/>
                    <a:pt x="10500" y="9000"/>
                  </a:cubicBezTo>
                  <a:cubicBezTo>
                    <a:pt x="12800" y="12052"/>
                    <a:pt x="14800" y="15183"/>
                    <a:pt x="16100" y="17296"/>
                  </a:cubicBezTo>
                  <a:cubicBezTo>
                    <a:pt x="17400" y="19409"/>
                    <a:pt x="18000" y="20504"/>
                    <a:pt x="18800" y="21052"/>
                  </a:cubicBezTo>
                  <a:cubicBezTo>
                    <a:pt x="19600" y="21600"/>
                    <a:pt x="20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5448300" y="190152"/>
              <a:ext cx="203200" cy="3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35"/>
                  </a:moveTo>
                  <a:cubicBezTo>
                    <a:pt x="20925" y="517"/>
                    <a:pt x="20250" y="0"/>
                    <a:pt x="19463" y="0"/>
                  </a:cubicBezTo>
                  <a:cubicBezTo>
                    <a:pt x="18675" y="0"/>
                    <a:pt x="17775" y="517"/>
                    <a:pt x="15637" y="2651"/>
                  </a:cubicBezTo>
                  <a:cubicBezTo>
                    <a:pt x="13500" y="4786"/>
                    <a:pt x="10125" y="8537"/>
                    <a:pt x="7312" y="11964"/>
                  </a:cubicBezTo>
                  <a:cubicBezTo>
                    <a:pt x="4500" y="15392"/>
                    <a:pt x="2250" y="184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5734050" y="448385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5760392" y="323502"/>
              <a:ext cx="18109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21600"/>
                  </a:moveTo>
                  <a:cubicBezTo>
                    <a:pt x="6132" y="10800"/>
                    <a:pt x="-1068" y="0"/>
                    <a:pt x="132" y="0"/>
                  </a:cubicBezTo>
                  <a:cubicBezTo>
                    <a:pt x="1332" y="0"/>
                    <a:pt x="10932" y="1080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5899149" y="36815"/>
              <a:ext cx="247239" cy="58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78" fill="norm" stroke="1" extrusionOk="0">
                  <a:moveTo>
                    <a:pt x="0" y="2062"/>
                  </a:moveTo>
                  <a:cubicBezTo>
                    <a:pt x="549" y="1751"/>
                    <a:pt x="1098" y="1439"/>
                    <a:pt x="3569" y="1088"/>
                  </a:cubicBezTo>
                  <a:cubicBezTo>
                    <a:pt x="6041" y="737"/>
                    <a:pt x="10434" y="347"/>
                    <a:pt x="13088" y="152"/>
                  </a:cubicBezTo>
                  <a:cubicBezTo>
                    <a:pt x="15742" y="-43"/>
                    <a:pt x="16658" y="-43"/>
                    <a:pt x="17390" y="113"/>
                  </a:cubicBezTo>
                  <a:cubicBezTo>
                    <a:pt x="18122" y="269"/>
                    <a:pt x="18671" y="581"/>
                    <a:pt x="18854" y="1322"/>
                  </a:cubicBezTo>
                  <a:cubicBezTo>
                    <a:pt x="19037" y="2062"/>
                    <a:pt x="18854" y="3232"/>
                    <a:pt x="18763" y="5493"/>
                  </a:cubicBezTo>
                  <a:cubicBezTo>
                    <a:pt x="18671" y="7755"/>
                    <a:pt x="18671" y="11108"/>
                    <a:pt x="19037" y="13603"/>
                  </a:cubicBezTo>
                  <a:cubicBezTo>
                    <a:pt x="19403" y="16099"/>
                    <a:pt x="20136" y="17736"/>
                    <a:pt x="20685" y="18867"/>
                  </a:cubicBezTo>
                  <a:cubicBezTo>
                    <a:pt x="21234" y="19997"/>
                    <a:pt x="21600" y="20621"/>
                    <a:pt x="21234" y="21011"/>
                  </a:cubicBezTo>
                  <a:cubicBezTo>
                    <a:pt x="20868" y="21401"/>
                    <a:pt x="19769" y="21557"/>
                    <a:pt x="17207" y="21440"/>
                  </a:cubicBezTo>
                  <a:cubicBezTo>
                    <a:pt x="14644" y="21323"/>
                    <a:pt x="10617" y="20933"/>
                    <a:pt x="6590" y="20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6540500" y="316737"/>
              <a:ext cx="17145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467" y="11153"/>
                    <a:pt x="6933" y="2153"/>
                    <a:pt x="10533" y="353"/>
                  </a:cubicBezTo>
                  <a:cubicBezTo>
                    <a:pt x="14133" y="-1447"/>
                    <a:pt x="17867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6565899" y="467435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7259048" y="134802"/>
              <a:ext cx="310152" cy="43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72" fill="norm" stroke="1" extrusionOk="0">
                  <a:moveTo>
                    <a:pt x="19327" y="1385"/>
                  </a:moveTo>
                  <a:cubicBezTo>
                    <a:pt x="20062" y="753"/>
                    <a:pt x="20796" y="121"/>
                    <a:pt x="20943" y="15"/>
                  </a:cubicBezTo>
                  <a:cubicBezTo>
                    <a:pt x="21090" y="-90"/>
                    <a:pt x="20649" y="331"/>
                    <a:pt x="18592" y="1332"/>
                  </a:cubicBezTo>
                  <a:cubicBezTo>
                    <a:pt x="16535" y="2333"/>
                    <a:pt x="12862" y="3914"/>
                    <a:pt x="10290" y="5020"/>
                  </a:cubicBezTo>
                  <a:cubicBezTo>
                    <a:pt x="7719" y="6127"/>
                    <a:pt x="6249" y="6759"/>
                    <a:pt x="5074" y="7391"/>
                  </a:cubicBezTo>
                  <a:cubicBezTo>
                    <a:pt x="3898" y="8023"/>
                    <a:pt x="3017" y="8655"/>
                    <a:pt x="3017" y="9077"/>
                  </a:cubicBezTo>
                  <a:cubicBezTo>
                    <a:pt x="3017" y="9498"/>
                    <a:pt x="3898" y="9709"/>
                    <a:pt x="5955" y="9972"/>
                  </a:cubicBezTo>
                  <a:cubicBezTo>
                    <a:pt x="8013" y="10236"/>
                    <a:pt x="11245" y="10552"/>
                    <a:pt x="13155" y="10921"/>
                  </a:cubicBezTo>
                  <a:cubicBezTo>
                    <a:pt x="15066" y="11290"/>
                    <a:pt x="15653" y="11711"/>
                    <a:pt x="15727" y="12238"/>
                  </a:cubicBezTo>
                  <a:cubicBezTo>
                    <a:pt x="15800" y="12765"/>
                    <a:pt x="15360" y="13397"/>
                    <a:pt x="13376" y="14398"/>
                  </a:cubicBezTo>
                  <a:cubicBezTo>
                    <a:pt x="11392" y="15399"/>
                    <a:pt x="7866" y="16769"/>
                    <a:pt x="5735" y="17611"/>
                  </a:cubicBezTo>
                  <a:cubicBezTo>
                    <a:pt x="3604" y="18454"/>
                    <a:pt x="2870" y="18770"/>
                    <a:pt x="1988" y="19245"/>
                  </a:cubicBezTo>
                  <a:cubicBezTo>
                    <a:pt x="1107" y="19719"/>
                    <a:pt x="78" y="20351"/>
                    <a:pt x="4" y="20772"/>
                  </a:cubicBezTo>
                  <a:cubicBezTo>
                    <a:pt x="-69" y="21194"/>
                    <a:pt x="813" y="21405"/>
                    <a:pt x="3898" y="21457"/>
                  </a:cubicBezTo>
                  <a:cubicBezTo>
                    <a:pt x="6984" y="21510"/>
                    <a:pt x="12274" y="21405"/>
                    <a:pt x="15580" y="21299"/>
                  </a:cubicBezTo>
                  <a:cubicBezTo>
                    <a:pt x="18886" y="21194"/>
                    <a:pt x="20209" y="21089"/>
                    <a:pt x="21531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7853009" y="142361"/>
              <a:ext cx="236892" cy="44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95" fill="norm" stroke="1" extrusionOk="0">
                  <a:moveTo>
                    <a:pt x="21393" y="674"/>
                  </a:moveTo>
                  <a:cubicBezTo>
                    <a:pt x="20628" y="366"/>
                    <a:pt x="19864" y="59"/>
                    <a:pt x="17474" y="8"/>
                  </a:cubicBezTo>
                  <a:cubicBezTo>
                    <a:pt x="15085" y="-43"/>
                    <a:pt x="11071" y="162"/>
                    <a:pt x="8586" y="315"/>
                  </a:cubicBezTo>
                  <a:cubicBezTo>
                    <a:pt x="6101" y="469"/>
                    <a:pt x="5145" y="571"/>
                    <a:pt x="4476" y="878"/>
                  </a:cubicBezTo>
                  <a:cubicBezTo>
                    <a:pt x="3807" y="1185"/>
                    <a:pt x="3425" y="1697"/>
                    <a:pt x="3234" y="3540"/>
                  </a:cubicBezTo>
                  <a:cubicBezTo>
                    <a:pt x="3043" y="5383"/>
                    <a:pt x="3043" y="8556"/>
                    <a:pt x="2565" y="11474"/>
                  </a:cubicBezTo>
                  <a:cubicBezTo>
                    <a:pt x="2087" y="14391"/>
                    <a:pt x="1131" y="17053"/>
                    <a:pt x="558" y="18691"/>
                  </a:cubicBezTo>
                  <a:cubicBezTo>
                    <a:pt x="-16" y="20329"/>
                    <a:pt x="-207" y="20943"/>
                    <a:pt x="271" y="21250"/>
                  </a:cubicBezTo>
                  <a:cubicBezTo>
                    <a:pt x="749" y="21557"/>
                    <a:pt x="1896" y="21557"/>
                    <a:pt x="4763" y="21352"/>
                  </a:cubicBezTo>
                  <a:cubicBezTo>
                    <a:pt x="7630" y="21148"/>
                    <a:pt x="12218" y="20738"/>
                    <a:pt x="15276" y="20380"/>
                  </a:cubicBezTo>
                  <a:cubicBezTo>
                    <a:pt x="18335" y="20021"/>
                    <a:pt x="19864" y="19714"/>
                    <a:pt x="21393" y="19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899400" y="416635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4400"/>
                    <a:pt x="9853" y="7200"/>
                    <a:pt x="13453" y="3600"/>
                  </a:cubicBezTo>
                  <a:cubicBezTo>
                    <a:pt x="17053" y="0"/>
                    <a:pt x="193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8191835" y="125818"/>
              <a:ext cx="291766" cy="47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82" fill="norm" stroke="1" extrusionOk="0">
                  <a:moveTo>
                    <a:pt x="21420" y="1094"/>
                  </a:moveTo>
                  <a:cubicBezTo>
                    <a:pt x="20954" y="710"/>
                    <a:pt x="20488" y="326"/>
                    <a:pt x="18934" y="134"/>
                  </a:cubicBezTo>
                  <a:cubicBezTo>
                    <a:pt x="17380" y="-58"/>
                    <a:pt x="14738" y="-58"/>
                    <a:pt x="12485" y="230"/>
                  </a:cubicBezTo>
                  <a:cubicBezTo>
                    <a:pt x="10232" y="518"/>
                    <a:pt x="8367" y="1094"/>
                    <a:pt x="7124" y="1574"/>
                  </a:cubicBezTo>
                  <a:cubicBezTo>
                    <a:pt x="5880" y="2054"/>
                    <a:pt x="5259" y="2438"/>
                    <a:pt x="4948" y="4022"/>
                  </a:cubicBezTo>
                  <a:cubicBezTo>
                    <a:pt x="4637" y="5606"/>
                    <a:pt x="4637" y="8390"/>
                    <a:pt x="4016" y="11030"/>
                  </a:cubicBezTo>
                  <a:cubicBezTo>
                    <a:pt x="3394" y="13670"/>
                    <a:pt x="2151" y="16166"/>
                    <a:pt x="1452" y="17654"/>
                  </a:cubicBezTo>
                  <a:cubicBezTo>
                    <a:pt x="752" y="19142"/>
                    <a:pt x="597" y="19622"/>
                    <a:pt x="364" y="20102"/>
                  </a:cubicBezTo>
                  <a:cubicBezTo>
                    <a:pt x="131" y="20582"/>
                    <a:pt x="-180" y="21062"/>
                    <a:pt x="131" y="21302"/>
                  </a:cubicBezTo>
                  <a:cubicBezTo>
                    <a:pt x="442" y="21542"/>
                    <a:pt x="1374" y="21542"/>
                    <a:pt x="4016" y="21302"/>
                  </a:cubicBezTo>
                  <a:cubicBezTo>
                    <a:pt x="6657" y="21062"/>
                    <a:pt x="11008" y="20582"/>
                    <a:pt x="15360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8521700" y="264235"/>
              <a:ext cx="1778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4629" y="1174"/>
                  </a:cubicBezTo>
                  <a:cubicBezTo>
                    <a:pt x="6686" y="2348"/>
                    <a:pt x="9514" y="4696"/>
                    <a:pt x="12471" y="7357"/>
                  </a:cubicBezTo>
                  <a:cubicBezTo>
                    <a:pt x="15429" y="10017"/>
                    <a:pt x="18514" y="12991"/>
                    <a:pt x="20057" y="15417"/>
                  </a:cubicBezTo>
                  <a:cubicBezTo>
                    <a:pt x="21600" y="17843"/>
                    <a:pt x="216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8534400" y="258248"/>
              <a:ext cx="190500" cy="32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397"/>
                  </a:moveTo>
                  <a:cubicBezTo>
                    <a:pt x="20400" y="117"/>
                    <a:pt x="19200" y="-164"/>
                    <a:pt x="17880" y="117"/>
                  </a:cubicBezTo>
                  <a:cubicBezTo>
                    <a:pt x="16560" y="397"/>
                    <a:pt x="15120" y="1239"/>
                    <a:pt x="13200" y="3202"/>
                  </a:cubicBezTo>
                  <a:cubicBezTo>
                    <a:pt x="11280" y="5166"/>
                    <a:pt x="8880" y="8252"/>
                    <a:pt x="6600" y="11478"/>
                  </a:cubicBezTo>
                  <a:cubicBezTo>
                    <a:pt x="4320" y="14704"/>
                    <a:pt x="2160" y="18070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8750300" y="480135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8791293" y="363718"/>
              <a:ext cx="9808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0800"/>
                    <a:pt x="-1585" y="0"/>
                    <a:pt x="575" y="0"/>
                  </a:cubicBezTo>
                  <a:cubicBezTo>
                    <a:pt x="2735" y="0"/>
                    <a:pt x="11375" y="10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8788400" y="182411"/>
              <a:ext cx="255882" cy="51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69" fill="norm" stroke="1" extrusionOk="0">
                  <a:moveTo>
                    <a:pt x="2656" y="1036"/>
                  </a:moveTo>
                  <a:cubicBezTo>
                    <a:pt x="3187" y="680"/>
                    <a:pt x="3718" y="325"/>
                    <a:pt x="6285" y="147"/>
                  </a:cubicBezTo>
                  <a:cubicBezTo>
                    <a:pt x="8852" y="-31"/>
                    <a:pt x="13456" y="-31"/>
                    <a:pt x="16289" y="58"/>
                  </a:cubicBezTo>
                  <a:cubicBezTo>
                    <a:pt x="19121" y="147"/>
                    <a:pt x="20184" y="325"/>
                    <a:pt x="20803" y="680"/>
                  </a:cubicBezTo>
                  <a:cubicBezTo>
                    <a:pt x="21423" y="1036"/>
                    <a:pt x="21600" y="1569"/>
                    <a:pt x="21157" y="2636"/>
                  </a:cubicBezTo>
                  <a:cubicBezTo>
                    <a:pt x="20715" y="3702"/>
                    <a:pt x="19652" y="5302"/>
                    <a:pt x="18679" y="7480"/>
                  </a:cubicBezTo>
                  <a:cubicBezTo>
                    <a:pt x="17705" y="9658"/>
                    <a:pt x="16820" y="12413"/>
                    <a:pt x="16643" y="14547"/>
                  </a:cubicBezTo>
                  <a:cubicBezTo>
                    <a:pt x="16466" y="16680"/>
                    <a:pt x="16997" y="18191"/>
                    <a:pt x="17351" y="19169"/>
                  </a:cubicBezTo>
                  <a:cubicBezTo>
                    <a:pt x="17705" y="20147"/>
                    <a:pt x="17882" y="20591"/>
                    <a:pt x="17439" y="20902"/>
                  </a:cubicBezTo>
                  <a:cubicBezTo>
                    <a:pt x="16997" y="21213"/>
                    <a:pt x="15934" y="21391"/>
                    <a:pt x="12925" y="21480"/>
                  </a:cubicBezTo>
                  <a:cubicBezTo>
                    <a:pt x="9915" y="21569"/>
                    <a:pt x="4957" y="21569"/>
                    <a:pt x="0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454765" y="1358082"/>
              <a:ext cx="273104" cy="4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31" fill="norm" stroke="1" extrusionOk="0">
                  <a:moveTo>
                    <a:pt x="4147" y="585"/>
                  </a:moveTo>
                  <a:cubicBezTo>
                    <a:pt x="2828" y="696"/>
                    <a:pt x="1509" y="808"/>
                    <a:pt x="767" y="1144"/>
                  </a:cubicBezTo>
                  <a:cubicBezTo>
                    <a:pt x="25" y="1480"/>
                    <a:pt x="-140" y="2039"/>
                    <a:pt x="107" y="2487"/>
                  </a:cubicBezTo>
                  <a:cubicBezTo>
                    <a:pt x="355" y="2935"/>
                    <a:pt x="1014" y="3271"/>
                    <a:pt x="3487" y="3326"/>
                  </a:cubicBezTo>
                  <a:cubicBezTo>
                    <a:pt x="5961" y="3382"/>
                    <a:pt x="10248" y="3159"/>
                    <a:pt x="13381" y="2767"/>
                  </a:cubicBezTo>
                  <a:cubicBezTo>
                    <a:pt x="16513" y="2375"/>
                    <a:pt x="18492" y="1816"/>
                    <a:pt x="19729" y="1312"/>
                  </a:cubicBezTo>
                  <a:cubicBezTo>
                    <a:pt x="20965" y="808"/>
                    <a:pt x="21460" y="361"/>
                    <a:pt x="21213" y="137"/>
                  </a:cubicBezTo>
                  <a:cubicBezTo>
                    <a:pt x="20965" y="-87"/>
                    <a:pt x="19976" y="-87"/>
                    <a:pt x="17833" y="529"/>
                  </a:cubicBezTo>
                  <a:cubicBezTo>
                    <a:pt x="15689" y="1144"/>
                    <a:pt x="12391" y="2375"/>
                    <a:pt x="10413" y="3271"/>
                  </a:cubicBezTo>
                  <a:cubicBezTo>
                    <a:pt x="8434" y="4166"/>
                    <a:pt x="7775" y="4725"/>
                    <a:pt x="7362" y="5285"/>
                  </a:cubicBezTo>
                  <a:cubicBezTo>
                    <a:pt x="6950" y="5845"/>
                    <a:pt x="6785" y="6404"/>
                    <a:pt x="7115" y="6740"/>
                  </a:cubicBezTo>
                  <a:cubicBezTo>
                    <a:pt x="7445" y="7076"/>
                    <a:pt x="8269" y="7188"/>
                    <a:pt x="9588" y="7244"/>
                  </a:cubicBezTo>
                  <a:cubicBezTo>
                    <a:pt x="10907" y="7300"/>
                    <a:pt x="12721" y="7300"/>
                    <a:pt x="13958" y="7467"/>
                  </a:cubicBezTo>
                  <a:cubicBezTo>
                    <a:pt x="15194" y="7635"/>
                    <a:pt x="15854" y="7971"/>
                    <a:pt x="15854" y="8531"/>
                  </a:cubicBezTo>
                  <a:cubicBezTo>
                    <a:pt x="15854" y="9090"/>
                    <a:pt x="15194" y="9874"/>
                    <a:pt x="13463" y="11273"/>
                  </a:cubicBezTo>
                  <a:cubicBezTo>
                    <a:pt x="11732" y="12672"/>
                    <a:pt x="8929" y="14686"/>
                    <a:pt x="7197" y="16309"/>
                  </a:cubicBezTo>
                  <a:cubicBezTo>
                    <a:pt x="5466" y="17932"/>
                    <a:pt x="4807" y="19163"/>
                    <a:pt x="4807" y="20002"/>
                  </a:cubicBezTo>
                  <a:cubicBezTo>
                    <a:pt x="4807" y="20841"/>
                    <a:pt x="5466" y="21289"/>
                    <a:pt x="8104" y="21401"/>
                  </a:cubicBezTo>
                  <a:cubicBezTo>
                    <a:pt x="10742" y="21513"/>
                    <a:pt x="15359" y="21289"/>
                    <a:pt x="19976" y="21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758512" y="1567504"/>
              <a:ext cx="276539" cy="15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987" fill="norm" stroke="1" extrusionOk="0">
                  <a:moveTo>
                    <a:pt x="761" y="6531"/>
                  </a:moveTo>
                  <a:cubicBezTo>
                    <a:pt x="270" y="4567"/>
                    <a:pt x="-221" y="2604"/>
                    <a:pt x="106" y="1341"/>
                  </a:cubicBezTo>
                  <a:cubicBezTo>
                    <a:pt x="434" y="79"/>
                    <a:pt x="1579" y="-482"/>
                    <a:pt x="2806" y="500"/>
                  </a:cubicBezTo>
                  <a:cubicBezTo>
                    <a:pt x="4034" y="1482"/>
                    <a:pt x="5343" y="4006"/>
                    <a:pt x="5834" y="7092"/>
                  </a:cubicBezTo>
                  <a:cubicBezTo>
                    <a:pt x="6324" y="10178"/>
                    <a:pt x="5997" y="13824"/>
                    <a:pt x="5343" y="16489"/>
                  </a:cubicBezTo>
                  <a:cubicBezTo>
                    <a:pt x="4688" y="19154"/>
                    <a:pt x="3706" y="20837"/>
                    <a:pt x="3379" y="20978"/>
                  </a:cubicBezTo>
                  <a:cubicBezTo>
                    <a:pt x="3052" y="21118"/>
                    <a:pt x="3379" y="19715"/>
                    <a:pt x="5097" y="15788"/>
                  </a:cubicBezTo>
                  <a:cubicBezTo>
                    <a:pt x="6815" y="11861"/>
                    <a:pt x="9924" y="5409"/>
                    <a:pt x="11234" y="2744"/>
                  </a:cubicBezTo>
                  <a:cubicBezTo>
                    <a:pt x="12543" y="79"/>
                    <a:pt x="12052" y="1201"/>
                    <a:pt x="11643" y="2463"/>
                  </a:cubicBezTo>
                  <a:cubicBezTo>
                    <a:pt x="11234" y="3726"/>
                    <a:pt x="10906" y="5128"/>
                    <a:pt x="11234" y="6812"/>
                  </a:cubicBezTo>
                  <a:cubicBezTo>
                    <a:pt x="11561" y="8495"/>
                    <a:pt x="12543" y="10458"/>
                    <a:pt x="14343" y="11580"/>
                  </a:cubicBezTo>
                  <a:cubicBezTo>
                    <a:pt x="16143" y="12702"/>
                    <a:pt x="18761" y="12983"/>
                    <a:pt x="21379" y="13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590550" y="1800935"/>
              <a:ext cx="3619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5600"/>
                    <a:pt x="9095" y="9600"/>
                    <a:pt x="12695" y="6000"/>
                  </a:cubicBezTo>
                  <a:cubicBezTo>
                    <a:pt x="16295" y="2400"/>
                    <a:pt x="1894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717277" y="1813635"/>
              <a:ext cx="216174" cy="9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31" fill="norm" stroke="1" extrusionOk="0">
                  <a:moveTo>
                    <a:pt x="1914" y="20681"/>
                  </a:moveTo>
                  <a:cubicBezTo>
                    <a:pt x="866" y="21140"/>
                    <a:pt x="-183" y="21600"/>
                    <a:pt x="27" y="21370"/>
                  </a:cubicBezTo>
                  <a:cubicBezTo>
                    <a:pt x="236" y="21140"/>
                    <a:pt x="1704" y="20221"/>
                    <a:pt x="5479" y="16545"/>
                  </a:cubicBezTo>
                  <a:cubicBezTo>
                    <a:pt x="9254" y="12868"/>
                    <a:pt x="15335" y="6434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159787" y="1519539"/>
              <a:ext cx="34014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607" fill="norm" stroke="1" extrusionOk="0">
                  <a:moveTo>
                    <a:pt x="20417" y="885"/>
                  </a:moveTo>
                  <a:cubicBezTo>
                    <a:pt x="12793" y="-54"/>
                    <a:pt x="5170" y="-993"/>
                    <a:pt x="1993" y="2294"/>
                  </a:cubicBezTo>
                  <a:cubicBezTo>
                    <a:pt x="-1183" y="5581"/>
                    <a:pt x="88" y="13094"/>
                    <a:pt x="1358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238250" y="1673935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025650" y="1458035"/>
              <a:ext cx="2603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34" y="1157"/>
                    <a:pt x="5268" y="2314"/>
                    <a:pt x="7990" y="4564"/>
                  </a:cubicBezTo>
                  <a:cubicBezTo>
                    <a:pt x="10712" y="6814"/>
                    <a:pt x="13522" y="10157"/>
                    <a:pt x="15805" y="13179"/>
                  </a:cubicBezTo>
                  <a:cubicBezTo>
                    <a:pt x="18088" y="16200"/>
                    <a:pt x="19844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124256" y="1373744"/>
              <a:ext cx="174445" cy="452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82" fill="norm" stroke="1" extrusionOk="0">
                  <a:moveTo>
                    <a:pt x="21448" y="686"/>
                  </a:moveTo>
                  <a:cubicBezTo>
                    <a:pt x="20667" y="284"/>
                    <a:pt x="19887" y="-118"/>
                    <a:pt x="18715" y="33"/>
                  </a:cubicBezTo>
                  <a:cubicBezTo>
                    <a:pt x="17544" y="183"/>
                    <a:pt x="15983" y="887"/>
                    <a:pt x="13120" y="2946"/>
                  </a:cubicBezTo>
                  <a:cubicBezTo>
                    <a:pt x="10258" y="5006"/>
                    <a:pt x="6094" y="8422"/>
                    <a:pt x="3621" y="11486"/>
                  </a:cubicBezTo>
                  <a:cubicBezTo>
                    <a:pt x="1149" y="14550"/>
                    <a:pt x="368" y="17262"/>
                    <a:pt x="108" y="18870"/>
                  </a:cubicBezTo>
                  <a:cubicBezTo>
                    <a:pt x="-152" y="20477"/>
                    <a:pt x="108" y="20980"/>
                    <a:pt x="368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566342" y="1572781"/>
              <a:ext cx="310208" cy="10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291" fill="norm" stroke="1" extrusionOk="0">
                  <a:moveTo>
                    <a:pt x="817" y="19476"/>
                  </a:moveTo>
                  <a:cubicBezTo>
                    <a:pt x="376" y="17846"/>
                    <a:pt x="-65" y="16216"/>
                    <a:pt x="8" y="13363"/>
                  </a:cubicBezTo>
                  <a:cubicBezTo>
                    <a:pt x="82" y="10510"/>
                    <a:pt x="670" y="6435"/>
                    <a:pt x="1845" y="3582"/>
                  </a:cubicBezTo>
                  <a:cubicBezTo>
                    <a:pt x="3021" y="729"/>
                    <a:pt x="4784" y="-901"/>
                    <a:pt x="6253" y="525"/>
                  </a:cubicBezTo>
                  <a:cubicBezTo>
                    <a:pt x="7723" y="1952"/>
                    <a:pt x="8898" y="6435"/>
                    <a:pt x="10147" y="10307"/>
                  </a:cubicBezTo>
                  <a:cubicBezTo>
                    <a:pt x="11396" y="14178"/>
                    <a:pt x="12719" y="17439"/>
                    <a:pt x="13821" y="19069"/>
                  </a:cubicBezTo>
                  <a:cubicBezTo>
                    <a:pt x="14923" y="20699"/>
                    <a:pt x="15804" y="20699"/>
                    <a:pt x="16686" y="19069"/>
                  </a:cubicBezTo>
                  <a:cubicBezTo>
                    <a:pt x="17568" y="17439"/>
                    <a:pt x="18449" y="14178"/>
                    <a:pt x="19257" y="11122"/>
                  </a:cubicBezTo>
                  <a:cubicBezTo>
                    <a:pt x="20066" y="8065"/>
                    <a:pt x="20800" y="5212"/>
                    <a:pt x="21535" y="2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3289300" y="1451685"/>
              <a:ext cx="317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431"/>
                    <a:pt x="8640" y="8862"/>
                    <a:pt x="12240" y="12462"/>
                  </a:cubicBezTo>
                  <a:cubicBezTo>
                    <a:pt x="15840" y="16062"/>
                    <a:pt x="1872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289300" y="1397672"/>
              <a:ext cx="196404" cy="43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48" fill="norm" stroke="1" extrusionOk="0">
                  <a:moveTo>
                    <a:pt x="0" y="7114"/>
                  </a:moveTo>
                  <a:cubicBezTo>
                    <a:pt x="227" y="5428"/>
                    <a:pt x="455" y="3742"/>
                    <a:pt x="2387" y="2372"/>
                  </a:cubicBezTo>
                  <a:cubicBezTo>
                    <a:pt x="4320" y="1003"/>
                    <a:pt x="7958" y="-51"/>
                    <a:pt x="11255" y="2"/>
                  </a:cubicBezTo>
                  <a:cubicBezTo>
                    <a:pt x="14552" y="54"/>
                    <a:pt x="17507" y="1213"/>
                    <a:pt x="18417" y="2689"/>
                  </a:cubicBezTo>
                  <a:cubicBezTo>
                    <a:pt x="19326" y="4164"/>
                    <a:pt x="18189" y="5955"/>
                    <a:pt x="16825" y="7114"/>
                  </a:cubicBezTo>
                  <a:cubicBezTo>
                    <a:pt x="15461" y="8273"/>
                    <a:pt x="13869" y="8800"/>
                    <a:pt x="12846" y="9327"/>
                  </a:cubicBezTo>
                  <a:cubicBezTo>
                    <a:pt x="11823" y="9853"/>
                    <a:pt x="11368" y="10380"/>
                    <a:pt x="11823" y="10749"/>
                  </a:cubicBezTo>
                  <a:cubicBezTo>
                    <a:pt x="12278" y="11118"/>
                    <a:pt x="13642" y="11329"/>
                    <a:pt x="15575" y="12066"/>
                  </a:cubicBezTo>
                  <a:cubicBezTo>
                    <a:pt x="17507" y="12804"/>
                    <a:pt x="20008" y="14068"/>
                    <a:pt x="20804" y="15490"/>
                  </a:cubicBezTo>
                  <a:cubicBezTo>
                    <a:pt x="21600" y="16913"/>
                    <a:pt x="20691" y="18493"/>
                    <a:pt x="19099" y="19547"/>
                  </a:cubicBezTo>
                  <a:cubicBezTo>
                    <a:pt x="17507" y="20601"/>
                    <a:pt x="15234" y="21128"/>
                    <a:pt x="13074" y="21338"/>
                  </a:cubicBezTo>
                  <a:cubicBezTo>
                    <a:pt x="10914" y="21549"/>
                    <a:pt x="8867" y="21444"/>
                    <a:pt x="7731" y="21128"/>
                  </a:cubicBezTo>
                  <a:cubicBezTo>
                    <a:pt x="6594" y="20811"/>
                    <a:pt x="6366" y="20285"/>
                    <a:pt x="6935" y="19758"/>
                  </a:cubicBezTo>
                  <a:cubicBezTo>
                    <a:pt x="7503" y="19231"/>
                    <a:pt x="8867" y="18704"/>
                    <a:pt x="10232" y="18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587750" y="1654885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3575050" y="1565985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3670300" y="1584569"/>
              <a:ext cx="109551" cy="165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387" fill="norm" stroke="1" extrusionOk="0">
                  <a:moveTo>
                    <a:pt x="0" y="60"/>
                  </a:moveTo>
                  <a:cubicBezTo>
                    <a:pt x="408" y="5529"/>
                    <a:pt x="815" y="10997"/>
                    <a:pt x="1223" y="11407"/>
                  </a:cubicBezTo>
                  <a:cubicBezTo>
                    <a:pt x="1630" y="11817"/>
                    <a:pt x="2038" y="7169"/>
                    <a:pt x="2853" y="4298"/>
                  </a:cubicBezTo>
                  <a:cubicBezTo>
                    <a:pt x="3668" y="1428"/>
                    <a:pt x="4891" y="334"/>
                    <a:pt x="8151" y="60"/>
                  </a:cubicBezTo>
                  <a:cubicBezTo>
                    <a:pt x="11411" y="-213"/>
                    <a:pt x="16709" y="334"/>
                    <a:pt x="19155" y="4025"/>
                  </a:cubicBezTo>
                  <a:cubicBezTo>
                    <a:pt x="21600" y="7716"/>
                    <a:pt x="21192" y="14552"/>
                    <a:pt x="20785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3955558" y="1402901"/>
              <a:ext cx="146543" cy="36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82" fill="norm" stroke="1" extrusionOk="0">
                  <a:moveTo>
                    <a:pt x="21062" y="1744"/>
                  </a:moveTo>
                  <a:cubicBezTo>
                    <a:pt x="20758" y="1123"/>
                    <a:pt x="20454" y="503"/>
                    <a:pt x="19541" y="192"/>
                  </a:cubicBezTo>
                  <a:cubicBezTo>
                    <a:pt x="18628" y="-118"/>
                    <a:pt x="17107" y="-118"/>
                    <a:pt x="14825" y="689"/>
                  </a:cubicBezTo>
                  <a:cubicBezTo>
                    <a:pt x="12544" y="1496"/>
                    <a:pt x="9501" y="3110"/>
                    <a:pt x="6611" y="5841"/>
                  </a:cubicBezTo>
                  <a:cubicBezTo>
                    <a:pt x="3721" y="8572"/>
                    <a:pt x="983" y="12420"/>
                    <a:pt x="223" y="15027"/>
                  </a:cubicBezTo>
                  <a:cubicBezTo>
                    <a:pt x="-538" y="17634"/>
                    <a:pt x="679" y="18999"/>
                    <a:pt x="3417" y="19868"/>
                  </a:cubicBezTo>
                  <a:cubicBezTo>
                    <a:pt x="6155" y="20737"/>
                    <a:pt x="10414" y="21110"/>
                    <a:pt x="14673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4110566" y="1536316"/>
              <a:ext cx="118534" cy="20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771" y="7641"/>
                  </a:moveTo>
                  <a:cubicBezTo>
                    <a:pt x="386" y="11131"/>
                    <a:pt x="0" y="14622"/>
                    <a:pt x="0" y="17131"/>
                  </a:cubicBezTo>
                  <a:cubicBezTo>
                    <a:pt x="0" y="19641"/>
                    <a:pt x="386" y="21168"/>
                    <a:pt x="579" y="21168"/>
                  </a:cubicBezTo>
                  <a:cubicBezTo>
                    <a:pt x="771" y="21168"/>
                    <a:pt x="771" y="19641"/>
                    <a:pt x="1543" y="16259"/>
                  </a:cubicBezTo>
                  <a:cubicBezTo>
                    <a:pt x="2314" y="12877"/>
                    <a:pt x="3857" y="7641"/>
                    <a:pt x="5207" y="4586"/>
                  </a:cubicBezTo>
                  <a:cubicBezTo>
                    <a:pt x="6557" y="1531"/>
                    <a:pt x="7714" y="659"/>
                    <a:pt x="9257" y="222"/>
                  </a:cubicBezTo>
                  <a:cubicBezTo>
                    <a:pt x="10800" y="-214"/>
                    <a:pt x="12729" y="-214"/>
                    <a:pt x="14850" y="2186"/>
                  </a:cubicBezTo>
                  <a:cubicBezTo>
                    <a:pt x="16971" y="4586"/>
                    <a:pt x="19286" y="9386"/>
                    <a:pt x="20443" y="12986"/>
                  </a:cubicBezTo>
                  <a:cubicBezTo>
                    <a:pt x="21600" y="16586"/>
                    <a:pt x="21600" y="18986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4298950" y="1718385"/>
              <a:ext cx="444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4559299" y="1497659"/>
              <a:ext cx="146453" cy="43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34" fill="norm" stroke="1" extrusionOk="0">
                  <a:moveTo>
                    <a:pt x="5476" y="6467"/>
                  </a:moveTo>
                  <a:cubicBezTo>
                    <a:pt x="4563" y="8129"/>
                    <a:pt x="3651" y="9790"/>
                    <a:pt x="3042" y="12127"/>
                  </a:cubicBezTo>
                  <a:cubicBezTo>
                    <a:pt x="2434" y="14463"/>
                    <a:pt x="2130" y="17475"/>
                    <a:pt x="1673" y="19240"/>
                  </a:cubicBezTo>
                  <a:cubicBezTo>
                    <a:pt x="1217" y="21006"/>
                    <a:pt x="608" y="21525"/>
                    <a:pt x="304" y="21421"/>
                  </a:cubicBezTo>
                  <a:cubicBezTo>
                    <a:pt x="0" y="21317"/>
                    <a:pt x="0" y="20590"/>
                    <a:pt x="0" y="18254"/>
                  </a:cubicBezTo>
                  <a:cubicBezTo>
                    <a:pt x="0" y="15917"/>
                    <a:pt x="0" y="11971"/>
                    <a:pt x="913" y="8856"/>
                  </a:cubicBezTo>
                  <a:cubicBezTo>
                    <a:pt x="1825" y="5740"/>
                    <a:pt x="3651" y="3456"/>
                    <a:pt x="5172" y="2106"/>
                  </a:cubicBezTo>
                  <a:cubicBezTo>
                    <a:pt x="6693" y="756"/>
                    <a:pt x="7910" y="340"/>
                    <a:pt x="9279" y="133"/>
                  </a:cubicBezTo>
                  <a:cubicBezTo>
                    <a:pt x="10648" y="-75"/>
                    <a:pt x="12169" y="-75"/>
                    <a:pt x="14146" y="392"/>
                  </a:cubicBezTo>
                  <a:cubicBezTo>
                    <a:pt x="16124" y="860"/>
                    <a:pt x="18558" y="1794"/>
                    <a:pt x="19927" y="2937"/>
                  </a:cubicBezTo>
                  <a:cubicBezTo>
                    <a:pt x="21296" y="4079"/>
                    <a:pt x="21600" y="5429"/>
                    <a:pt x="19775" y="6623"/>
                  </a:cubicBezTo>
                  <a:cubicBezTo>
                    <a:pt x="17949" y="7817"/>
                    <a:pt x="13994" y="8856"/>
                    <a:pt x="11104" y="9375"/>
                  </a:cubicBezTo>
                  <a:cubicBezTo>
                    <a:pt x="8214" y="9894"/>
                    <a:pt x="6389" y="9894"/>
                    <a:pt x="4563" y="9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749800" y="1394535"/>
              <a:ext cx="9965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0" y="0"/>
                  </a:moveTo>
                  <a:cubicBezTo>
                    <a:pt x="2204" y="133"/>
                    <a:pt x="4408" y="267"/>
                    <a:pt x="7714" y="1667"/>
                  </a:cubicBezTo>
                  <a:cubicBezTo>
                    <a:pt x="11020" y="3067"/>
                    <a:pt x="15429" y="5733"/>
                    <a:pt x="18073" y="8533"/>
                  </a:cubicBezTo>
                  <a:cubicBezTo>
                    <a:pt x="20718" y="11333"/>
                    <a:pt x="21600" y="14267"/>
                    <a:pt x="19837" y="16467"/>
                  </a:cubicBezTo>
                  <a:cubicBezTo>
                    <a:pt x="18073" y="18667"/>
                    <a:pt x="13665" y="20133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5022849" y="1705685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2576208" y="2383622"/>
              <a:ext cx="281293" cy="43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94" fill="norm" stroke="1" extrusionOk="0">
                  <a:moveTo>
                    <a:pt x="13685" y="3849"/>
                  </a:moveTo>
                  <a:cubicBezTo>
                    <a:pt x="14168" y="3430"/>
                    <a:pt x="14652" y="3011"/>
                    <a:pt x="15135" y="2382"/>
                  </a:cubicBezTo>
                  <a:cubicBezTo>
                    <a:pt x="15619" y="1752"/>
                    <a:pt x="16103" y="914"/>
                    <a:pt x="15941" y="442"/>
                  </a:cubicBezTo>
                  <a:cubicBezTo>
                    <a:pt x="15780" y="-30"/>
                    <a:pt x="14974" y="-135"/>
                    <a:pt x="12718" y="180"/>
                  </a:cubicBezTo>
                  <a:cubicBezTo>
                    <a:pt x="10461" y="494"/>
                    <a:pt x="6753" y="1228"/>
                    <a:pt x="4335" y="2224"/>
                  </a:cubicBezTo>
                  <a:cubicBezTo>
                    <a:pt x="1918" y="3220"/>
                    <a:pt x="789" y="4479"/>
                    <a:pt x="306" y="6523"/>
                  </a:cubicBezTo>
                  <a:cubicBezTo>
                    <a:pt x="-178" y="8568"/>
                    <a:pt x="-17" y="11399"/>
                    <a:pt x="306" y="13758"/>
                  </a:cubicBezTo>
                  <a:cubicBezTo>
                    <a:pt x="628" y="16117"/>
                    <a:pt x="1112" y="18005"/>
                    <a:pt x="1515" y="19211"/>
                  </a:cubicBezTo>
                  <a:cubicBezTo>
                    <a:pt x="1918" y="20416"/>
                    <a:pt x="2240" y="20941"/>
                    <a:pt x="2885" y="21203"/>
                  </a:cubicBezTo>
                  <a:cubicBezTo>
                    <a:pt x="3529" y="21465"/>
                    <a:pt x="4497" y="21465"/>
                    <a:pt x="7237" y="21150"/>
                  </a:cubicBezTo>
                  <a:cubicBezTo>
                    <a:pt x="9977" y="20836"/>
                    <a:pt x="14491" y="20207"/>
                    <a:pt x="17150" y="19735"/>
                  </a:cubicBezTo>
                  <a:cubicBezTo>
                    <a:pt x="19810" y="19263"/>
                    <a:pt x="20616" y="18948"/>
                    <a:pt x="21422" y="18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2622550" y="2607385"/>
              <a:ext cx="171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8600"/>
                    <a:pt x="533" y="15600"/>
                    <a:pt x="4133" y="12000"/>
                  </a:cubicBezTo>
                  <a:cubicBezTo>
                    <a:pt x="7733" y="8400"/>
                    <a:pt x="14667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991509" y="2350950"/>
              <a:ext cx="202541" cy="38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49" fill="norm" stroke="1" extrusionOk="0">
                  <a:moveTo>
                    <a:pt x="21530" y="2937"/>
                  </a:moveTo>
                  <a:cubicBezTo>
                    <a:pt x="21305" y="2003"/>
                    <a:pt x="21080" y="1069"/>
                    <a:pt x="20405" y="543"/>
                  </a:cubicBezTo>
                  <a:cubicBezTo>
                    <a:pt x="19730" y="18"/>
                    <a:pt x="18605" y="-99"/>
                    <a:pt x="16242" y="76"/>
                  </a:cubicBezTo>
                  <a:cubicBezTo>
                    <a:pt x="13880" y="251"/>
                    <a:pt x="10280" y="718"/>
                    <a:pt x="7580" y="1652"/>
                  </a:cubicBezTo>
                  <a:cubicBezTo>
                    <a:pt x="4880" y="2586"/>
                    <a:pt x="3080" y="3987"/>
                    <a:pt x="2068" y="5972"/>
                  </a:cubicBezTo>
                  <a:cubicBezTo>
                    <a:pt x="1055" y="7957"/>
                    <a:pt x="830" y="10526"/>
                    <a:pt x="605" y="12744"/>
                  </a:cubicBezTo>
                  <a:cubicBezTo>
                    <a:pt x="380" y="14963"/>
                    <a:pt x="155" y="16831"/>
                    <a:pt x="43" y="18232"/>
                  </a:cubicBezTo>
                  <a:cubicBezTo>
                    <a:pt x="-70" y="19633"/>
                    <a:pt x="-70" y="20567"/>
                    <a:pt x="1505" y="21034"/>
                  </a:cubicBezTo>
                  <a:cubicBezTo>
                    <a:pt x="3080" y="21501"/>
                    <a:pt x="6230" y="21501"/>
                    <a:pt x="9267" y="21384"/>
                  </a:cubicBezTo>
                  <a:cubicBezTo>
                    <a:pt x="12305" y="21267"/>
                    <a:pt x="15230" y="21034"/>
                    <a:pt x="18155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3213100" y="2474035"/>
              <a:ext cx="2095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08"/>
                  </a:moveTo>
                  <a:cubicBezTo>
                    <a:pt x="873" y="554"/>
                    <a:pt x="1745" y="0"/>
                    <a:pt x="2618" y="0"/>
                  </a:cubicBezTo>
                  <a:cubicBezTo>
                    <a:pt x="3491" y="0"/>
                    <a:pt x="4364" y="554"/>
                    <a:pt x="6873" y="2954"/>
                  </a:cubicBezTo>
                  <a:cubicBezTo>
                    <a:pt x="9382" y="5354"/>
                    <a:pt x="13527" y="9600"/>
                    <a:pt x="16255" y="13015"/>
                  </a:cubicBezTo>
                  <a:cubicBezTo>
                    <a:pt x="18982" y="16431"/>
                    <a:pt x="20291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3303701" y="2505785"/>
              <a:ext cx="12529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21311" y="0"/>
                  </a:moveTo>
                  <a:cubicBezTo>
                    <a:pt x="19511" y="0"/>
                    <a:pt x="17711" y="0"/>
                    <a:pt x="14831" y="1654"/>
                  </a:cubicBezTo>
                  <a:cubicBezTo>
                    <a:pt x="11951" y="3308"/>
                    <a:pt x="7991" y="6616"/>
                    <a:pt x="5111" y="9827"/>
                  </a:cubicBezTo>
                  <a:cubicBezTo>
                    <a:pt x="2231" y="13038"/>
                    <a:pt x="431" y="16151"/>
                    <a:pt x="71" y="18097"/>
                  </a:cubicBezTo>
                  <a:cubicBezTo>
                    <a:pt x="-289" y="20043"/>
                    <a:pt x="791" y="20822"/>
                    <a:pt x="18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3505200" y="2343600"/>
              <a:ext cx="164103" cy="42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65" fill="norm" stroke="1" extrusionOk="0">
                  <a:moveTo>
                    <a:pt x="831" y="1769"/>
                  </a:moveTo>
                  <a:cubicBezTo>
                    <a:pt x="1662" y="1343"/>
                    <a:pt x="2492" y="918"/>
                    <a:pt x="4985" y="598"/>
                  </a:cubicBezTo>
                  <a:cubicBezTo>
                    <a:pt x="7477" y="279"/>
                    <a:pt x="11631" y="66"/>
                    <a:pt x="14400" y="13"/>
                  </a:cubicBezTo>
                  <a:cubicBezTo>
                    <a:pt x="17169" y="-40"/>
                    <a:pt x="18554" y="66"/>
                    <a:pt x="19385" y="386"/>
                  </a:cubicBezTo>
                  <a:cubicBezTo>
                    <a:pt x="20215" y="705"/>
                    <a:pt x="20492" y="1237"/>
                    <a:pt x="20077" y="2514"/>
                  </a:cubicBezTo>
                  <a:cubicBezTo>
                    <a:pt x="19662" y="3791"/>
                    <a:pt x="18554" y="5812"/>
                    <a:pt x="17862" y="8260"/>
                  </a:cubicBezTo>
                  <a:cubicBezTo>
                    <a:pt x="17169" y="10707"/>
                    <a:pt x="16892" y="13580"/>
                    <a:pt x="16892" y="15282"/>
                  </a:cubicBezTo>
                  <a:cubicBezTo>
                    <a:pt x="16892" y="16985"/>
                    <a:pt x="17169" y="17517"/>
                    <a:pt x="18277" y="18368"/>
                  </a:cubicBezTo>
                  <a:cubicBezTo>
                    <a:pt x="19385" y="19219"/>
                    <a:pt x="21323" y="20390"/>
                    <a:pt x="21462" y="20975"/>
                  </a:cubicBezTo>
                  <a:cubicBezTo>
                    <a:pt x="21600" y="21560"/>
                    <a:pt x="19938" y="21560"/>
                    <a:pt x="16062" y="21294"/>
                  </a:cubicBezTo>
                  <a:cubicBezTo>
                    <a:pt x="12185" y="21028"/>
                    <a:pt x="6092" y="20496"/>
                    <a:pt x="0" y="19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3994150" y="2556585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4000500" y="2677235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4375150" y="2486866"/>
              <a:ext cx="133350" cy="21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5761"/>
                  </a:moveTo>
                  <a:cubicBezTo>
                    <a:pt x="686" y="10252"/>
                    <a:pt x="1371" y="14743"/>
                    <a:pt x="1543" y="17523"/>
                  </a:cubicBezTo>
                  <a:cubicBezTo>
                    <a:pt x="1714" y="20304"/>
                    <a:pt x="1371" y="21373"/>
                    <a:pt x="1200" y="21266"/>
                  </a:cubicBezTo>
                  <a:cubicBezTo>
                    <a:pt x="1029" y="21159"/>
                    <a:pt x="1029" y="19876"/>
                    <a:pt x="1886" y="16561"/>
                  </a:cubicBezTo>
                  <a:cubicBezTo>
                    <a:pt x="2743" y="13246"/>
                    <a:pt x="4457" y="7900"/>
                    <a:pt x="5829" y="4692"/>
                  </a:cubicBezTo>
                  <a:cubicBezTo>
                    <a:pt x="7200" y="1484"/>
                    <a:pt x="8229" y="415"/>
                    <a:pt x="10457" y="94"/>
                  </a:cubicBezTo>
                  <a:cubicBezTo>
                    <a:pt x="12686" y="-227"/>
                    <a:pt x="16114" y="201"/>
                    <a:pt x="18343" y="2553"/>
                  </a:cubicBezTo>
                  <a:cubicBezTo>
                    <a:pt x="20571" y="4906"/>
                    <a:pt x="21600" y="9183"/>
                    <a:pt x="21600" y="12498"/>
                  </a:cubicBezTo>
                  <a:cubicBezTo>
                    <a:pt x="21600" y="15813"/>
                    <a:pt x="20571" y="18165"/>
                    <a:pt x="19543" y="20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4584700" y="2639135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737099" y="2474530"/>
              <a:ext cx="162266" cy="39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57" fill="norm" stroke="1" extrusionOk="0">
                  <a:moveTo>
                    <a:pt x="820" y="5143"/>
                  </a:moveTo>
                  <a:cubicBezTo>
                    <a:pt x="820" y="8245"/>
                    <a:pt x="820" y="11347"/>
                    <a:pt x="820" y="13760"/>
                  </a:cubicBezTo>
                  <a:cubicBezTo>
                    <a:pt x="820" y="16173"/>
                    <a:pt x="820" y="17896"/>
                    <a:pt x="820" y="19160"/>
                  </a:cubicBezTo>
                  <a:cubicBezTo>
                    <a:pt x="820" y="20424"/>
                    <a:pt x="820" y="21228"/>
                    <a:pt x="820" y="21343"/>
                  </a:cubicBezTo>
                  <a:cubicBezTo>
                    <a:pt x="820" y="21458"/>
                    <a:pt x="820" y="20884"/>
                    <a:pt x="684" y="18930"/>
                  </a:cubicBezTo>
                  <a:cubicBezTo>
                    <a:pt x="547" y="16977"/>
                    <a:pt x="273" y="13645"/>
                    <a:pt x="820" y="10601"/>
                  </a:cubicBezTo>
                  <a:cubicBezTo>
                    <a:pt x="1367" y="7556"/>
                    <a:pt x="2734" y="4798"/>
                    <a:pt x="4922" y="2960"/>
                  </a:cubicBezTo>
                  <a:cubicBezTo>
                    <a:pt x="7109" y="1122"/>
                    <a:pt x="10116" y="203"/>
                    <a:pt x="12851" y="30"/>
                  </a:cubicBezTo>
                  <a:cubicBezTo>
                    <a:pt x="15585" y="-142"/>
                    <a:pt x="18046" y="432"/>
                    <a:pt x="19549" y="1294"/>
                  </a:cubicBezTo>
                  <a:cubicBezTo>
                    <a:pt x="21053" y="2156"/>
                    <a:pt x="21600" y="3305"/>
                    <a:pt x="19959" y="4511"/>
                  </a:cubicBezTo>
                  <a:cubicBezTo>
                    <a:pt x="18319" y="5718"/>
                    <a:pt x="14491" y="6981"/>
                    <a:pt x="10800" y="7613"/>
                  </a:cubicBezTo>
                  <a:cubicBezTo>
                    <a:pt x="7109" y="8245"/>
                    <a:pt x="3554" y="8245"/>
                    <a:pt x="0" y="8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6851650" y="1585035"/>
              <a:ext cx="2222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174"/>
                    <a:pt x="6171" y="4347"/>
                    <a:pt x="9154" y="6996"/>
                  </a:cubicBezTo>
                  <a:cubicBezTo>
                    <a:pt x="12137" y="9645"/>
                    <a:pt x="15017" y="12770"/>
                    <a:pt x="17074" y="15283"/>
                  </a:cubicBezTo>
                  <a:cubicBezTo>
                    <a:pt x="19131" y="17796"/>
                    <a:pt x="20366" y="196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6890695" y="1585977"/>
              <a:ext cx="221305" cy="33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26" fill="norm" stroke="1" extrusionOk="0">
                  <a:moveTo>
                    <a:pt x="21508" y="745"/>
                  </a:moveTo>
                  <a:cubicBezTo>
                    <a:pt x="20685" y="342"/>
                    <a:pt x="19862" y="-60"/>
                    <a:pt x="19039" y="7"/>
                  </a:cubicBezTo>
                  <a:cubicBezTo>
                    <a:pt x="18217" y="74"/>
                    <a:pt x="17394" y="611"/>
                    <a:pt x="15645" y="2757"/>
                  </a:cubicBezTo>
                  <a:cubicBezTo>
                    <a:pt x="13897" y="4904"/>
                    <a:pt x="11222" y="8660"/>
                    <a:pt x="8651" y="11880"/>
                  </a:cubicBezTo>
                  <a:cubicBezTo>
                    <a:pt x="6079" y="15100"/>
                    <a:pt x="3611" y="17783"/>
                    <a:pt x="2068" y="19393"/>
                  </a:cubicBezTo>
                  <a:cubicBezTo>
                    <a:pt x="525" y="21003"/>
                    <a:pt x="-92" y="21540"/>
                    <a:pt x="11" y="21406"/>
                  </a:cubicBezTo>
                  <a:cubicBezTo>
                    <a:pt x="114" y="21272"/>
                    <a:pt x="937" y="20467"/>
                    <a:pt x="1759" y="19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7219950" y="1642185"/>
              <a:ext cx="31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700"/>
                    <a:pt x="10080" y="5400"/>
                    <a:pt x="6480" y="9000"/>
                  </a:cubicBezTo>
                  <a:cubicBezTo>
                    <a:pt x="2880" y="12600"/>
                    <a:pt x="144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7226300" y="1826335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7625773" y="1610435"/>
              <a:ext cx="19627" cy="268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372" fill="norm" stroke="1" extrusionOk="0">
                  <a:moveTo>
                    <a:pt x="7069" y="0"/>
                  </a:moveTo>
                  <a:cubicBezTo>
                    <a:pt x="7069" y="5569"/>
                    <a:pt x="7069" y="11137"/>
                    <a:pt x="4909" y="15019"/>
                  </a:cubicBezTo>
                  <a:cubicBezTo>
                    <a:pt x="2749" y="18900"/>
                    <a:pt x="-1571" y="21094"/>
                    <a:pt x="589" y="21347"/>
                  </a:cubicBezTo>
                  <a:cubicBezTo>
                    <a:pt x="2749" y="21600"/>
                    <a:pt x="11389" y="19912"/>
                    <a:pt x="20029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7740080" y="1604085"/>
              <a:ext cx="2597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600" fill="norm" stroke="1" extrusionOk="0">
                  <a:moveTo>
                    <a:pt x="20386" y="0"/>
                  </a:moveTo>
                  <a:cubicBezTo>
                    <a:pt x="17063" y="4849"/>
                    <a:pt x="13740" y="9698"/>
                    <a:pt x="11248" y="12857"/>
                  </a:cubicBezTo>
                  <a:cubicBezTo>
                    <a:pt x="8755" y="16016"/>
                    <a:pt x="7094" y="17486"/>
                    <a:pt x="4601" y="18882"/>
                  </a:cubicBezTo>
                  <a:cubicBezTo>
                    <a:pt x="2109" y="20278"/>
                    <a:pt x="-1214" y="21600"/>
                    <a:pt x="448" y="21600"/>
                  </a:cubicBezTo>
                  <a:cubicBezTo>
                    <a:pt x="2109" y="21600"/>
                    <a:pt x="8755" y="20278"/>
                    <a:pt x="15401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7548033" y="1718385"/>
              <a:ext cx="313267" cy="2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7" fill="norm" stroke="1" extrusionOk="0">
                  <a:moveTo>
                    <a:pt x="1459" y="5891"/>
                  </a:moveTo>
                  <a:cubicBezTo>
                    <a:pt x="730" y="9818"/>
                    <a:pt x="0" y="13745"/>
                    <a:pt x="0" y="16691"/>
                  </a:cubicBezTo>
                  <a:cubicBezTo>
                    <a:pt x="0" y="19636"/>
                    <a:pt x="730" y="21600"/>
                    <a:pt x="3430" y="19636"/>
                  </a:cubicBezTo>
                  <a:cubicBezTo>
                    <a:pt x="6130" y="17673"/>
                    <a:pt x="10800" y="11782"/>
                    <a:pt x="14157" y="7855"/>
                  </a:cubicBezTo>
                  <a:cubicBezTo>
                    <a:pt x="17514" y="3927"/>
                    <a:pt x="19557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7569200" y="1807285"/>
              <a:ext cx="266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5300"/>
                    <a:pt x="10971" y="9000"/>
                    <a:pt x="14571" y="5400"/>
                  </a:cubicBezTo>
                  <a:cubicBezTo>
                    <a:pt x="18171" y="1800"/>
                    <a:pt x="1988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7977317" y="1650423"/>
              <a:ext cx="80833" cy="24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59" fill="norm" stroke="1" extrusionOk="0">
                  <a:moveTo>
                    <a:pt x="21151" y="2583"/>
                  </a:moveTo>
                  <a:cubicBezTo>
                    <a:pt x="19489" y="1668"/>
                    <a:pt x="17828" y="752"/>
                    <a:pt x="15336" y="295"/>
                  </a:cubicBezTo>
                  <a:cubicBezTo>
                    <a:pt x="12843" y="-163"/>
                    <a:pt x="9520" y="-163"/>
                    <a:pt x="6474" y="844"/>
                  </a:cubicBezTo>
                  <a:cubicBezTo>
                    <a:pt x="3428" y="1851"/>
                    <a:pt x="659" y="3864"/>
                    <a:pt x="105" y="5786"/>
                  </a:cubicBezTo>
                  <a:cubicBezTo>
                    <a:pt x="-449" y="7708"/>
                    <a:pt x="1213" y="9539"/>
                    <a:pt x="4813" y="11461"/>
                  </a:cubicBezTo>
                  <a:cubicBezTo>
                    <a:pt x="8413" y="13383"/>
                    <a:pt x="13951" y="15396"/>
                    <a:pt x="16997" y="16861"/>
                  </a:cubicBezTo>
                  <a:cubicBezTo>
                    <a:pt x="20043" y="18325"/>
                    <a:pt x="20597" y="19240"/>
                    <a:pt x="19766" y="19973"/>
                  </a:cubicBezTo>
                  <a:cubicBezTo>
                    <a:pt x="18936" y="20705"/>
                    <a:pt x="16720" y="21254"/>
                    <a:pt x="14228" y="21345"/>
                  </a:cubicBezTo>
                  <a:cubicBezTo>
                    <a:pt x="11736" y="21437"/>
                    <a:pt x="8966" y="21071"/>
                    <a:pt x="7582" y="20430"/>
                  </a:cubicBezTo>
                  <a:cubicBezTo>
                    <a:pt x="6197" y="19790"/>
                    <a:pt x="6197" y="18874"/>
                    <a:pt x="7859" y="18051"/>
                  </a:cubicBezTo>
                  <a:cubicBezTo>
                    <a:pt x="9520" y="17227"/>
                    <a:pt x="12843" y="16495"/>
                    <a:pt x="16166" y="15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8141125" y="1715120"/>
              <a:ext cx="177375" cy="15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29" fill="norm" stroke="1" extrusionOk="0">
                  <a:moveTo>
                    <a:pt x="3034" y="2201"/>
                  </a:moveTo>
                  <a:cubicBezTo>
                    <a:pt x="2262" y="1034"/>
                    <a:pt x="1491" y="-134"/>
                    <a:pt x="977" y="12"/>
                  </a:cubicBezTo>
                  <a:cubicBezTo>
                    <a:pt x="462" y="158"/>
                    <a:pt x="205" y="1617"/>
                    <a:pt x="77" y="4828"/>
                  </a:cubicBezTo>
                  <a:cubicBezTo>
                    <a:pt x="-52" y="8039"/>
                    <a:pt x="-52" y="13001"/>
                    <a:pt x="334" y="16212"/>
                  </a:cubicBezTo>
                  <a:cubicBezTo>
                    <a:pt x="719" y="19423"/>
                    <a:pt x="1491" y="20882"/>
                    <a:pt x="2519" y="21174"/>
                  </a:cubicBezTo>
                  <a:cubicBezTo>
                    <a:pt x="3548" y="21466"/>
                    <a:pt x="4834" y="20590"/>
                    <a:pt x="6119" y="18547"/>
                  </a:cubicBezTo>
                  <a:cubicBezTo>
                    <a:pt x="7405" y="16504"/>
                    <a:pt x="8691" y="13293"/>
                    <a:pt x="9719" y="10520"/>
                  </a:cubicBezTo>
                  <a:cubicBezTo>
                    <a:pt x="10748" y="7747"/>
                    <a:pt x="11519" y="5412"/>
                    <a:pt x="12034" y="5120"/>
                  </a:cubicBezTo>
                  <a:cubicBezTo>
                    <a:pt x="12548" y="4828"/>
                    <a:pt x="12805" y="6580"/>
                    <a:pt x="13191" y="9061"/>
                  </a:cubicBezTo>
                  <a:cubicBezTo>
                    <a:pt x="13577" y="11542"/>
                    <a:pt x="14091" y="14752"/>
                    <a:pt x="15505" y="16796"/>
                  </a:cubicBezTo>
                  <a:cubicBezTo>
                    <a:pt x="16919" y="18839"/>
                    <a:pt x="19234" y="19715"/>
                    <a:pt x="21548" y="20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8342123" y="1708016"/>
              <a:ext cx="103378" cy="17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082" fill="norm" stroke="1" extrusionOk="0">
                  <a:moveTo>
                    <a:pt x="21099" y="1230"/>
                  </a:moveTo>
                  <a:cubicBezTo>
                    <a:pt x="19371" y="476"/>
                    <a:pt x="17643" y="-277"/>
                    <a:pt x="15267" y="100"/>
                  </a:cubicBezTo>
                  <a:cubicBezTo>
                    <a:pt x="12891" y="476"/>
                    <a:pt x="9867" y="1983"/>
                    <a:pt x="7059" y="4997"/>
                  </a:cubicBezTo>
                  <a:cubicBezTo>
                    <a:pt x="4251" y="8011"/>
                    <a:pt x="1659" y="12532"/>
                    <a:pt x="579" y="15421"/>
                  </a:cubicBezTo>
                  <a:cubicBezTo>
                    <a:pt x="-501" y="18309"/>
                    <a:pt x="-69" y="19565"/>
                    <a:pt x="1875" y="20318"/>
                  </a:cubicBezTo>
                  <a:cubicBezTo>
                    <a:pt x="3819" y="21072"/>
                    <a:pt x="7275" y="21323"/>
                    <a:pt x="10515" y="20821"/>
                  </a:cubicBezTo>
                  <a:cubicBezTo>
                    <a:pt x="13755" y="20318"/>
                    <a:pt x="16779" y="19063"/>
                    <a:pt x="19803" y="17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8447616" y="1722771"/>
              <a:ext cx="99485" cy="13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21600" y="1286"/>
                  </a:moveTo>
                  <a:cubicBezTo>
                    <a:pt x="19762" y="304"/>
                    <a:pt x="17923" y="-678"/>
                    <a:pt x="14477" y="631"/>
                  </a:cubicBezTo>
                  <a:cubicBezTo>
                    <a:pt x="11030" y="1940"/>
                    <a:pt x="5974" y="5540"/>
                    <a:pt x="3217" y="8322"/>
                  </a:cubicBezTo>
                  <a:cubicBezTo>
                    <a:pt x="460" y="11104"/>
                    <a:pt x="0" y="13067"/>
                    <a:pt x="0" y="15031"/>
                  </a:cubicBezTo>
                  <a:cubicBezTo>
                    <a:pt x="0" y="16995"/>
                    <a:pt x="460" y="18958"/>
                    <a:pt x="3906" y="19940"/>
                  </a:cubicBezTo>
                  <a:cubicBezTo>
                    <a:pt x="7353" y="20922"/>
                    <a:pt x="13787" y="20922"/>
                    <a:pt x="20221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8567887" y="1704162"/>
              <a:ext cx="345132" cy="215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192" fill="norm" stroke="1" extrusionOk="0">
                  <a:moveTo>
                    <a:pt x="1071" y="10119"/>
                  </a:moveTo>
                  <a:cubicBezTo>
                    <a:pt x="2642" y="9080"/>
                    <a:pt x="4213" y="8042"/>
                    <a:pt x="5195" y="6899"/>
                  </a:cubicBezTo>
                  <a:cubicBezTo>
                    <a:pt x="6177" y="5757"/>
                    <a:pt x="6569" y="4511"/>
                    <a:pt x="6831" y="3369"/>
                  </a:cubicBezTo>
                  <a:cubicBezTo>
                    <a:pt x="7093" y="2226"/>
                    <a:pt x="7224" y="1188"/>
                    <a:pt x="6897" y="565"/>
                  </a:cubicBezTo>
                  <a:cubicBezTo>
                    <a:pt x="6569" y="-58"/>
                    <a:pt x="5784" y="-266"/>
                    <a:pt x="4868" y="461"/>
                  </a:cubicBezTo>
                  <a:cubicBezTo>
                    <a:pt x="3951" y="1188"/>
                    <a:pt x="2904" y="2849"/>
                    <a:pt x="2053" y="5446"/>
                  </a:cubicBezTo>
                  <a:cubicBezTo>
                    <a:pt x="1202" y="8042"/>
                    <a:pt x="548" y="11572"/>
                    <a:pt x="220" y="13857"/>
                  </a:cubicBezTo>
                  <a:cubicBezTo>
                    <a:pt x="-107" y="16142"/>
                    <a:pt x="-107" y="17180"/>
                    <a:pt x="482" y="18115"/>
                  </a:cubicBezTo>
                  <a:cubicBezTo>
                    <a:pt x="1071" y="19049"/>
                    <a:pt x="2249" y="19880"/>
                    <a:pt x="3689" y="19257"/>
                  </a:cubicBezTo>
                  <a:cubicBezTo>
                    <a:pt x="5129" y="18634"/>
                    <a:pt x="6831" y="16557"/>
                    <a:pt x="8075" y="13857"/>
                  </a:cubicBezTo>
                  <a:cubicBezTo>
                    <a:pt x="9318" y="11157"/>
                    <a:pt x="10104" y="7834"/>
                    <a:pt x="10497" y="5446"/>
                  </a:cubicBezTo>
                  <a:cubicBezTo>
                    <a:pt x="10889" y="3057"/>
                    <a:pt x="10889" y="1603"/>
                    <a:pt x="10955" y="1396"/>
                  </a:cubicBezTo>
                  <a:cubicBezTo>
                    <a:pt x="11020" y="1188"/>
                    <a:pt x="11151" y="2226"/>
                    <a:pt x="11675" y="4511"/>
                  </a:cubicBezTo>
                  <a:cubicBezTo>
                    <a:pt x="12198" y="6796"/>
                    <a:pt x="13115" y="10326"/>
                    <a:pt x="13311" y="13130"/>
                  </a:cubicBezTo>
                  <a:cubicBezTo>
                    <a:pt x="13508" y="15934"/>
                    <a:pt x="12984" y="18011"/>
                    <a:pt x="12460" y="19361"/>
                  </a:cubicBezTo>
                  <a:cubicBezTo>
                    <a:pt x="11937" y="20711"/>
                    <a:pt x="11413" y="21334"/>
                    <a:pt x="11217" y="21022"/>
                  </a:cubicBezTo>
                  <a:cubicBezTo>
                    <a:pt x="11020" y="20711"/>
                    <a:pt x="11151" y="19465"/>
                    <a:pt x="12002" y="17492"/>
                  </a:cubicBezTo>
                  <a:cubicBezTo>
                    <a:pt x="12853" y="15519"/>
                    <a:pt x="14424" y="12819"/>
                    <a:pt x="15995" y="10638"/>
                  </a:cubicBezTo>
                  <a:cubicBezTo>
                    <a:pt x="17566" y="8457"/>
                    <a:pt x="19137" y="6796"/>
                    <a:pt x="20118" y="5446"/>
                  </a:cubicBezTo>
                  <a:cubicBezTo>
                    <a:pt x="21100" y="4096"/>
                    <a:pt x="21493" y="3057"/>
                    <a:pt x="21297" y="2538"/>
                  </a:cubicBezTo>
                  <a:cubicBezTo>
                    <a:pt x="21100" y="2019"/>
                    <a:pt x="20315" y="2019"/>
                    <a:pt x="19660" y="2434"/>
                  </a:cubicBezTo>
                  <a:cubicBezTo>
                    <a:pt x="19006" y="2849"/>
                    <a:pt x="18482" y="3680"/>
                    <a:pt x="18417" y="5238"/>
                  </a:cubicBezTo>
                  <a:cubicBezTo>
                    <a:pt x="18351" y="6796"/>
                    <a:pt x="18744" y="9080"/>
                    <a:pt x="19268" y="10846"/>
                  </a:cubicBezTo>
                  <a:cubicBezTo>
                    <a:pt x="19791" y="12611"/>
                    <a:pt x="20446" y="13857"/>
                    <a:pt x="20838" y="15103"/>
                  </a:cubicBezTo>
                  <a:cubicBezTo>
                    <a:pt x="21231" y="16349"/>
                    <a:pt x="21362" y="17596"/>
                    <a:pt x="21231" y="18634"/>
                  </a:cubicBezTo>
                  <a:cubicBezTo>
                    <a:pt x="21100" y="19672"/>
                    <a:pt x="20708" y="20503"/>
                    <a:pt x="20184" y="20919"/>
                  </a:cubicBezTo>
                  <a:cubicBezTo>
                    <a:pt x="19660" y="21334"/>
                    <a:pt x="19006" y="21334"/>
                    <a:pt x="18744" y="20503"/>
                  </a:cubicBezTo>
                  <a:cubicBezTo>
                    <a:pt x="18482" y="19672"/>
                    <a:pt x="18613" y="18011"/>
                    <a:pt x="18744" y="16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8973726" y="1729562"/>
              <a:ext cx="222683" cy="22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220" fill="norm" stroke="1" extrusionOk="0">
                  <a:moveTo>
                    <a:pt x="1079" y="6871"/>
                  </a:moveTo>
                  <a:cubicBezTo>
                    <a:pt x="2070" y="6871"/>
                    <a:pt x="3061" y="6871"/>
                    <a:pt x="4151" y="6565"/>
                  </a:cubicBezTo>
                  <a:cubicBezTo>
                    <a:pt x="5241" y="6260"/>
                    <a:pt x="6430" y="5648"/>
                    <a:pt x="7123" y="4833"/>
                  </a:cubicBezTo>
                  <a:cubicBezTo>
                    <a:pt x="7817" y="4018"/>
                    <a:pt x="8015" y="2999"/>
                    <a:pt x="7619" y="2490"/>
                  </a:cubicBezTo>
                  <a:cubicBezTo>
                    <a:pt x="7222" y="1981"/>
                    <a:pt x="6232" y="1981"/>
                    <a:pt x="5043" y="2694"/>
                  </a:cubicBezTo>
                  <a:cubicBezTo>
                    <a:pt x="3854" y="3407"/>
                    <a:pt x="2466" y="4833"/>
                    <a:pt x="1377" y="7381"/>
                  </a:cubicBezTo>
                  <a:cubicBezTo>
                    <a:pt x="287" y="9928"/>
                    <a:pt x="-506" y="13596"/>
                    <a:pt x="386" y="15837"/>
                  </a:cubicBezTo>
                  <a:cubicBezTo>
                    <a:pt x="1277" y="18079"/>
                    <a:pt x="3854" y="18894"/>
                    <a:pt x="6826" y="17671"/>
                  </a:cubicBezTo>
                  <a:cubicBezTo>
                    <a:pt x="9799" y="16448"/>
                    <a:pt x="13167" y="13188"/>
                    <a:pt x="15248" y="10437"/>
                  </a:cubicBezTo>
                  <a:cubicBezTo>
                    <a:pt x="17329" y="7686"/>
                    <a:pt x="18122" y="5445"/>
                    <a:pt x="18419" y="3814"/>
                  </a:cubicBezTo>
                  <a:cubicBezTo>
                    <a:pt x="18716" y="2184"/>
                    <a:pt x="18518" y="1165"/>
                    <a:pt x="17725" y="554"/>
                  </a:cubicBezTo>
                  <a:cubicBezTo>
                    <a:pt x="16933" y="-57"/>
                    <a:pt x="15545" y="-261"/>
                    <a:pt x="14753" y="452"/>
                  </a:cubicBezTo>
                  <a:cubicBezTo>
                    <a:pt x="13960" y="1165"/>
                    <a:pt x="13762" y="2796"/>
                    <a:pt x="14852" y="5648"/>
                  </a:cubicBezTo>
                  <a:cubicBezTo>
                    <a:pt x="15942" y="8501"/>
                    <a:pt x="18320" y="12577"/>
                    <a:pt x="19608" y="15124"/>
                  </a:cubicBezTo>
                  <a:cubicBezTo>
                    <a:pt x="20896" y="17671"/>
                    <a:pt x="21094" y="18690"/>
                    <a:pt x="20599" y="19505"/>
                  </a:cubicBezTo>
                  <a:cubicBezTo>
                    <a:pt x="20103" y="20320"/>
                    <a:pt x="18914" y="20931"/>
                    <a:pt x="17032" y="21135"/>
                  </a:cubicBezTo>
                  <a:cubicBezTo>
                    <a:pt x="15149" y="21339"/>
                    <a:pt x="12573" y="21135"/>
                    <a:pt x="9997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9696450" y="1788235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9688877" y="1689720"/>
              <a:ext cx="13923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702" fill="norm" stroke="1" extrusionOk="0">
                  <a:moveTo>
                    <a:pt x="11040" y="20702"/>
                  </a:moveTo>
                  <a:cubicBezTo>
                    <a:pt x="4868" y="10884"/>
                    <a:pt x="-1303" y="1066"/>
                    <a:pt x="240" y="84"/>
                  </a:cubicBezTo>
                  <a:cubicBezTo>
                    <a:pt x="1783" y="-898"/>
                    <a:pt x="11040" y="6957"/>
                    <a:pt x="20297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9766299" y="1717319"/>
              <a:ext cx="107588" cy="185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237" fill="norm" stroke="1" extrusionOk="0">
                  <a:moveTo>
                    <a:pt x="4985" y="5947"/>
                  </a:moveTo>
                  <a:cubicBezTo>
                    <a:pt x="4154" y="7161"/>
                    <a:pt x="3323" y="8374"/>
                    <a:pt x="2285" y="9588"/>
                  </a:cubicBezTo>
                  <a:cubicBezTo>
                    <a:pt x="1246" y="10801"/>
                    <a:pt x="0" y="12015"/>
                    <a:pt x="0" y="11893"/>
                  </a:cubicBezTo>
                  <a:cubicBezTo>
                    <a:pt x="0" y="11772"/>
                    <a:pt x="1246" y="10316"/>
                    <a:pt x="2285" y="8859"/>
                  </a:cubicBezTo>
                  <a:cubicBezTo>
                    <a:pt x="3323" y="7403"/>
                    <a:pt x="4154" y="5947"/>
                    <a:pt x="5192" y="4370"/>
                  </a:cubicBezTo>
                  <a:cubicBezTo>
                    <a:pt x="6231" y="2792"/>
                    <a:pt x="7477" y="1093"/>
                    <a:pt x="9138" y="365"/>
                  </a:cubicBezTo>
                  <a:cubicBezTo>
                    <a:pt x="10800" y="-363"/>
                    <a:pt x="12877" y="-120"/>
                    <a:pt x="15162" y="2185"/>
                  </a:cubicBezTo>
                  <a:cubicBezTo>
                    <a:pt x="17446" y="4491"/>
                    <a:pt x="19938" y="8859"/>
                    <a:pt x="20769" y="12379"/>
                  </a:cubicBezTo>
                  <a:cubicBezTo>
                    <a:pt x="21600" y="15898"/>
                    <a:pt x="20769" y="18567"/>
                    <a:pt x="19938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0407649" y="1774052"/>
              <a:ext cx="152401" cy="16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2587"/>
                  </a:moveTo>
                  <a:cubicBezTo>
                    <a:pt x="600" y="7921"/>
                    <a:pt x="1200" y="13254"/>
                    <a:pt x="1350" y="16587"/>
                  </a:cubicBezTo>
                  <a:cubicBezTo>
                    <a:pt x="1500" y="19921"/>
                    <a:pt x="1200" y="21254"/>
                    <a:pt x="900" y="21121"/>
                  </a:cubicBezTo>
                  <a:cubicBezTo>
                    <a:pt x="600" y="20987"/>
                    <a:pt x="300" y="19387"/>
                    <a:pt x="300" y="16187"/>
                  </a:cubicBezTo>
                  <a:cubicBezTo>
                    <a:pt x="300" y="12987"/>
                    <a:pt x="600" y="8187"/>
                    <a:pt x="2250" y="4854"/>
                  </a:cubicBezTo>
                  <a:cubicBezTo>
                    <a:pt x="3900" y="1521"/>
                    <a:pt x="6900" y="-346"/>
                    <a:pt x="10350" y="54"/>
                  </a:cubicBezTo>
                  <a:cubicBezTo>
                    <a:pt x="13800" y="454"/>
                    <a:pt x="17700" y="3121"/>
                    <a:pt x="19650" y="6587"/>
                  </a:cubicBezTo>
                  <a:cubicBezTo>
                    <a:pt x="21600" y="10054"/>
                    <a:pt x="21600" y="14321"/>
                    <a:pt x="21600" y="18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0900462" y="1540708"/>
              <a:ext cx="231088" cy="393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36" fill="norm" stroke="1" extrusionOk="0">
                  <a:moveTo>
                    <a:pt x="16725" y="3095"/>
                  </a:moveTo>
                  <a:cubicBezTo>
                    <a:pt x="16333" y="2521"/>
                    <a:pt x="15940" y="1946"/>
                    <a:pt x="15547" y="1372"/>
                  </a:cubicBezTo>
                  <a:cubicBezTo>
                    <a:pt x="15154" y="797"/>
                    <a:pt x="14762" y="223"/>
                    <a:pt x="14074" y="50"/>
                  </a:cubicBezTo>
                  <a:cubicBezTo>
                    <a:pt x="13387" y="-122"/>
                    <a:pt x="12405" y="108"/>
                    <a:pt x="11227" y="1314"/>
                  </a:cubicBezTo>
                  <a:cubicBezTo>
                    <a:pt x="10049" y="2521"/>
                    <a:pt x="8674" y="4704"/>
                    <a:pt x="7889" y="7576"/>
                  </a:cubicBezTo>
                  <a:cubicBezTo>
                    <a:pt x="7103" y="10448"/>
                    <a:pt x="6907" y="14010"/>
                    <a:pt x="6907" y="16135"/>
                  </a:cubicBezTo>
                  <a:cubicBezTo>
                    <a:pt x="6907" y="18261"/>
                    <a:pt x="7103" y="18950"/>
                    <a:pt x="7202" y="19640"/>
                  </a:cubicBezTo>
                  <a:cubicBezTo>
                    <a:pt x="7300" y="20329"/>
                    <a:pt x="7300" y="21018"/>
                    <a:pt x="6711" y="21248"/>
                  </a:cubicBezTo>
                  <a:cubicBezTo>
                    <a:pt x="6122" y="21478"/>
                    <a:pt x="4943" y="21248"/>
                    <a:pt x="3765" y="20616"/>
                  </a:cubicBezTo>
                  <a:cubicBezTo>
                    <a:pt x="2587" y="19984"/>
                    <a:pt x="1409" y="18950"/>
                    <a:pt x="722" y="18031"/>
                  </a:cubicBezTo>
                  <a:cubicBezTo>
                    <a:pt x="34" y="17112"/>
                    <a:pt x="-162" y="16308"/>
                    <a:pt x="133" y="15733"/>
                  </a:cubicBezTo>
                  <a:cubicBezTo>
                    <a:pt x="427" y="15159"/>
                    <a:pt x="1213" y="14814"/>
                    <a:pt x="3765" y="14412"/>
                  </a:cubicBezTo>
                  <a:cubicBezTo>
                    <a:pt x="6318" y="14010"/>
                    <a:pt x="10638" y="13550"/>
                    <a:pt x="13878" y="12804"/>
                  </a:cubicBezTo>
                  <a:cubicBezTo>
                    <a:pt x="17118" y="12057"/>
                    <a:pt x="19278" y="11023"/>
                    <a:pt x="21438" y="9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1125926" y="1647405"/>
              <a:ext cx="81825" cy="28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98" fill="norm" stroke="1" extrusionOk="0">
                  <a:moveTo>
                    <a:pt x="4795" y="3897"/>
                  </a:moveTo>
                  <a:cubicBezTo>
                    <a:pt x="6456" y="3261"/>
                    <a:pt x="8118" y="2626"/>
                    <a:pt x="9225" y="1832"/>
                  </a:cubicBezTo>
                  <a:cubicBezTo>
                    <a:pt x="10333" y="1038"/>
                    <a:pt x="10887" y="85"/>
                    <a:pt x="10333" y="5"/>
                  </a:cubicBezTo>
                  <a:cubicBezTo>
                    <a:pt x="9779" y="-74"/>
                    <a:pt x="8118" y="720"/>
                    <a:pt x="6733" y="2785"/>
                  </a:cubicBezTo>
                  <a:cubicBezTo>
                    <a:pt x="5348" y="4850"/>
                    <a:pt x="4241" y="8185"/>
                    <a:pt x="3133" y="11202"/>
                  </a:cubicBezTo>
                  <a:cubicBezTo>
                    <a:pt x="2025" y="14220"/>
                    <a:pt x="918" y="16920"/>
                    <a:pt x="364" y="18667"/>
                  </a:cubicBezTo>
                  <a:cubicBezTo>
                    <a:pt x="-190" y="20414"/>
                    <a:pt x="-190" y="21208"/>
                    <a:pt x="918" y="21367"/>
                  </a:cubicBezTo>
                  <a:cubicBezTo>
                    <a:pt x="2025" y="21526"/>
                    <a:pt x="4241" y="21050"/>
                    <a:pt x="5902" y="20414"/>
                  </a:cubicBezTo>
                  <a:cubicBezTo>
                    <a:pt x="7564" y="19779"/>
                    <a:pt x="8672" y="18985"/>
                    <a:pt x="9779" y="18191"/>
                  </a:cubicBezTo>
                  <a:cubicBezTo>
                    <a:pt x="10887" y="17397"/>
                    <a:pt x="11995" y="16602"/>
                    <a:pt x="12548" y="16602"/>
                  </a:cubicBezTo>
                  <a:cubicBezTo>
                    <a:pt x="13102" y="16602"/>
                    <a:pt x="13102" y="17397"/>
                    <a:pt x="12825" y="18191"/>
                  </a:cubicBezTo>
                  <a:cubicBezTo>
                    <a:pt x="12548" y="18985"/>
                    <a:pt x="11995" y="19779"/>
                    <a:pt x="12272" y="19302"/>
                  </a:cubicBezTo>
                  <a:cubicBezTo>
                    <a:pt x="12548" y="18826"/>
                    <a:pt x="13656" y="17079"/>
                    <a:pt x="15318" y="15094"/>
                  </a:cubicBezTo>
                  <a:cubicBezTo>
                    <a:pt x="16979" y="13108"/>
                    <a:pt x="19195" y="10885"/>
                    <a:pt x="21410" y="8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1214894" y="1767610"/>
              <a:ext cx="134673" cy="35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73" fill="norm" stroke="1" extrusionOk="0">
                  <a:moveTo>
                    <a:pt x="8986" y="3930"/>
                  </a:moveTo>
                  <a:cubicBezTo>
                    <a:pt x="7298" y="6997"/>
                    <a:pt x="5611" y="10065"/>
                    <a:pt x="4429" y="12493"/>
                  </a:cubicBezTo>
                  <a:cubicBezTo>
                    <a:pt x="3248" y="14922"/>
                    <a:pt x="2573" y="16711"/>
                    <a:pt x="1898" y="18245"/>
                  </a:cubicBezTo>
                  <a:cubicBezTo>
                    <a:pt x="1223" y="19778"/>
                    <a:pt x="548" y="21057"/>
                    <a:pt x="210" y="21248"/>
                  </a:cubicBezTo>
                  <a:cubicBezTo>
                    <a:pt x="-127" y="21440"/>
                    <a:pt x="-127" y="20545"/>
                    <a:pt x="717" y="18245"/>
                  </a:cubicBezTo>
                  <a:cubicBezTo>
                    <a:pt x="1560" y="15944"/>
                    <a:pt x="3248" y="12238"/>
                    <a:pt x="4935" y="9362"/>
                  </a:cubicBezTo>
                  <a:cubicBezTo>
                    <a:pt x="6623" y="6486"/>
                    <a:pt x="8311" y="4441"/>
                    <a:pt x="9998" y="2971"/>
                  </a:cubicBezTo>
                  <a:cubicBezTo>
                    <a:pt x="11686" y="1502"/>
                    <a:pt x="13373" y="607"/>
                    <a:pt x="15061" y="223"/>
                  </a:cubicBezTo>
                  <a:cubicBezTo>
                    <a:pt x="16748" y="-160"/>
                    <a:pt x="18435" y="-32"/>
                    <a:pt x="19617" y="479"/>
                  </a:cubicBezTo>
                  <a:cubicBezTo>
                    <a:pt x="20798" y="990"/>
                    <a:pt x="21473" y="1885"/>
                    <a:pt x="21473" y="2971"/>
                  </a:cubicBezTo>
                  <a:cubicBezTo>
                    <a:pt x="21473" y="4058"/>
                    <a:pt x="20798" y="5336"/>
                    <a:pt x="18773" y="6422"/>
                  </a:cubicBezTo>
                  <a:cubicBezTo>
                    <a:pt x="16748" y="7509"/>
                    <a:pt x="13373" y="8403"/>
                    <a:pt x="10842" y="8787"/>
                  </a:cubicBezTo>
                  <a:cubicBezTo>
                    <a:pt x="8311" y="9170"/>
                    <a:pt x="6623" y="9042"/>
                    <a:pt x="5948" y="8659"/>
                  </a:cubicBezTo>
                  <a:cubicBezTo>
                    <a:pt x="5273" y="8276"/>
                    <a:pt x="5611" y="7636"/>
                    <a:pt x="5948" y="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1353800" y="1752252"/>
              <a:ext cx="139700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250"/>
                  </a:moveTo>
                  <a:cubicBezTo>
                    <a:pt x="20945" y="2294"/>
                    <a:pt x="20291" y="1338"/>
                    <a:pt x="18982" y="765"/>
                  </a:cubicBezTo>
                  <a:cubicBezTo>
                    <a:pt x="17673" y="191"/>
                    <a:pt x="15709" y="0"/>
                    <a:pt x="13582" y="0"/>
                  </a:cubicBezTo>
                  <a:cubicBezTo>
                    <a:pt x="11455" y="0"/>
                    <a:pt x="9164" y="191"/>
                    <a:pt x="7527" y="669"/>
                  </a:cubicBezTo>
                  <a:cubicBezTo>
                    <a:pt x="5891" y="1147"/>
                    <a:pt x="4909" y="1912"/>
                    <a:pt x="6709" y="3823"/>
                  </a:cubicBezTo>
                  <a:cubicBezTo>
                    <a:pt x="8509" y="5735"/>
                    <a:pt x="13091" y="8793"/>
                    <a:pt x="15709" y="11182"/>
                  </a:cubicBezTo>
                  <a:cubicBezTo>
                    <a:pt x="18327" y="13572"/>
                    <a:pt x="18982" y="15292"/>
                    <a:pt x="16036" y="16917"/>
                  </a:cubicBezTo>
                  <a:cubicBezTo>
                    <a:pt x="13091" y="18542"/>
                    <a:pt x="6545" y="20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7150893" y="2329501"/>
              <a:ext cx="145319" cy="51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95" fill="norm" stroke="1" extrusionOk="0">
                  <a:moveTo>
                    <a:pt x="6275" y="10517"/>
                  </a:moveTo>
                  <a:cubicBezTo>
                    <a:pt x="5666" y="11663"/>
                    <a:pt x="5058" y="12809"/>
                    <a:pt x="4906" y="14396"/>
                  </a:cubicBezTo>
                  <a:cubicBezTo>
                    <a:pt x="4754" y="15983"/>
                    <a:pt x="5058" y="18010"/>
                    <a:pt x="5058" y="19377"/>
                  </a:cubicBezTo>
                  <a:cubicBezTo>
                    <a:pt x="5058" y="20744"/>
                    <a:pt x="4754" y="21449"/>
                    <a:pt x="4297" y="21493"/>
                  </a:cubicBezTo>
                  <a:cubicBezTo>
                    <a:pt x="3841" y="21537"/>
                    <a:pt x="3232" y="20920"/>
                    <a:pt x="2472" y="19245"/>
                  </a:cubicBezTo>
                  <a:cubicBezTo>
                    <a:pt x="1711" y="17570"/>
                    <a:pt x="799" y="14837"/>
                    <a:pt x="342" y="12059"/>
                  </a:cubicBezTo>
                  <a:cubicBezTo>
                    <a:pt x="-114" y="9282"/>
                    <a:pt x="-114" y="6461"/>
                    <a:pt x="342" y="4566"/>
                  </a:cubicBezTo>
                  <a:cubicBezTo>
                    <a:pt x="799" y="2670"/>
                    <a:pt x="1711" y="1700"/>
                    <a:pt x="2776" y="1083"/>
                  </a:cubicBezTo>
                  <a:cubicBezTo>
                    <a:pt x="3841" y="466"/>
                    <a:pt x="5058" y="201"/>
                    <a:pt x="6427" y="69"/>
                  </a:cubicBezTo>
                  <a:cubicBezTo>
                    <a:pt x="7796" y="-63"/>
                    <a:pt x="9317" y="-63"/>
                    <a:pt x="11903" y="598"/>
                  </a:cubicBezTo>
                  <a:cubicBezTo>
                    <a:pt x="14489" y="1259"/>
                    <a:pt x="18140" y="2582"/>
                    <a:pt x="19813" y="4037"/>
                  </a:cubicBezTo>
                  <a:cubicBezTo>
                    <a:pt x="21486" y="5491"/>
                    <a:pt x="21182" y="7078"/>
                    <a:pt x="19052" y="8357"/>
                  </a:cubicBezTo>
                  <a:cubicBezTo>
                    <a:pt x="16923" y="9635"/>
                    <a:pt x="12968" y="10605"/>
                    <a:pt x="9925" y="11090"/>
                  </a:cubicBezTo>
                  <a:cubicBezTo>
                    <a:pt x="6883" y="11575"/>
                    <a:pt x="4754" y="11575"/>
                    <a:pt x="2624" y="1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7286535" y="2537535"/>
              <a:ext cx="20011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715" y="9415"/>
                  </a:moveTo>
                  <a:cubicBezTo>
                    <a:pt x="805" y="8492"/>
                    <a:pt x="-104" y="7569"/>
                    <a:pt x="10" y="6923"/>
                  </a:cubicBezTo>
                  <a:cubicBezTo>
                    <a:pt x="123" y="6277"/>
                    <a:pt x="1260" y="5908"/>
                    <a:pt x="2965" y="6000"/>
                  </a:cubicBezTo>
                  <a:cubicBezTo>
                    <a:pt x="4671" y="6092"/>
                    <a:pt x="6944" y="6646"/>
                    <a:pt x="8763" y="8677"/>
                  </a:cubicBezTo>
                  <a:cubicBezTo>
                    <a:pt x="10582" y="10708"/>
                    <a:pt x="11947" y="14215"/>
                    <a:pt x="12629" y="16431"/>
                  </a:cubicBezTo>
                  <a:cubicBezTo>
                    <a:pt x="13311" y="18646"/>
                    <a:pt x="13311" y="19569"/>
                    <a:pt x="12856" y="20308"/>
                  </a:cubicBezTo>
                  <a:cubicBezTo>
                    <a:pt x="12401" y="21046"/>
                    <a:pt x="11492" y="21600"/>
                    <a:pt x="10582" y="21600"/>
                  </a:cubicBezTo>
                  <a:cubicBezTo>
                    <a:pt x="9673" y="21600"/>
                    <a:pt x="8763" y="21046"/>
                    <a:pt x="7740" y="19108"/>
                  </a:cubicBezTo>
                  <a:cubicBezTo>
                    <a:pt x="6717" y="17169"/>
                    <a:pt x="5580" y="13846"/>
                    <a:pt x="7854" y="10431"/>
                  </a:cubicBezTo>
                  <a:cubicBezTo>
                    <a:pt x="10128" y="7015"/>
                    <a:pt x="15812" y="3508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7551973" y="2398511"/>
              <a:ext cx="144227" cy="343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41" fill="norm" stroke="1" extrusionOk="0">
                  <a:moveTo>
                    <a:pt x="10060" y="3862"/>
                  </a:moveTo>
                  <a:cubicBezTo>
                    <a:pt x="10060" y="3211"/>
                    <a:pt x="10060" y="2561"/>
                    <a:pt x="10060" y="1845"/>
                  </a:cubicBezTo>
                  <a:cubicBezTo>
                    <a:pt x="10060" y="1129"/>
                    <a:pt x="10060" y="348"/>
                    <a:pt x="9278" y="88"/>
                  </a:cubicBezTo>
                  <a:cubicBezTo>
                    <a:pt x="8495" y="-172"/>
                    <a:pt x="6930" y="88"/>
                    <a:pt x="5208" y="1585"/>
                  </a:cubicBezTo>
                  <a:cubicBezTo>
                    <a:pt x="3487" y="3081"/>
                    <a:pt x="1608" y="5814"/>
                    <a:pt x="669" y="8676"/>
                  </a:cubicBezTo>
                  <a:cubicBezTo>
                    <a:pt x="-270" y="11539"/>
                    <a:pt x="-270" y="14532"/>
                    <a:pt x="982" y="16809"/>
                  </a:cubicBezTo>
                  <a:cubicBezTo>
                    <a:pt x="2234" y="19086"/>
                    <a:pt x="4739" y="20647"/>
                    <a:pt x="7713" y="21038"/>
                  </a:cubicBezTo>
                  <a:cubicBezTo>
                    <a:pt x="10687" y="21428"/>
                    <a:pt x="14130" y="20647"/>
                    <a:pt x="16478" y="19801"/>
                  </a:cubicBezTo>
                  <a:cubicBezTo>
                    <a:pt x="18826" y="18956"/>
                    <a:pt x="20078" y="18045"/>
                    <a:pt x="21330" y="17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7727950" y="2461335"/>
              <a:ext cx="2032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060"/>
                    <a:pt x="8100" y="6120"/>
                    <a:pt x="11700" y="9720"/>
                  </a:cubicBezTo>
                  <a:cubicBezTo>
                    <a:pt x="15300" y="13320"/>
                    <a:pt x="18450" y="174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7785104" y="2414622"/>
              <a:ext cx="190497" cy="28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81" fill="norm" stroke="1" extrusionOk="0">
                  <a:moveTo>
                    <a:pt x="21362" y="167"/>
                  </a:moveTo>
                  <a:cubicBezTo>
                    <a:pt x="20175" y="11"/>
                    <a:pt x="18988" y="-146"/>
                    <a:pt x="18039" y="245"/>
                  </a:cubicBezTo>
                  <a:cubicBezTo>
                    <a:pt x="17089" y="637"/>
                    <a:pt x="16377" y="1576"/>
                    <a:pt x="14241" y="4080"/>
                  </a:cubicBezTo>
                  <a:cubicBezTo>
                    <a:pt x="12105" y="6584"/>
                    <a:pt x="8544" y="10654"/>
                    <a:pt x="6052" y="13471"/>
                  </a:cubicBezTo>
                  <a:cubicBezTo>
                    <a:pt x="3560" y="16289"/>
                    <a:pt x="2136" y="17854"/>
                    <a:pt x="1186" y="19106"/>
                  </a:cubicBezTo>
                  <a:cubicBezTo>
                    <a:pt x="237" y="20358"/>
                    <a:pt x="-238" y="21297"/>
                    <a:pt x="118" y="21376"/>
                  </a:cubicBezTo>
                  <a:cubicBezTo>
                    <a:pt x="474" y="21454"/>
                    <a:pt x="1661" y="20671"/>
                    <a:pt x="2848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8013699" y="2550235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8039100" y="2601035"/>
              <a:ext cx="177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8280399" y="2569285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80"/>
                    <a:pt x="0" y="10560"/>
                    <a:pt x="3600" y="14160"/>
                  </a:cubicBezTo>
                  <a:cubicBezTo>
                    <a:pt x="7200" y="17760"/>
                    <a:pt x="144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8280400" y="2413620"/>
              <a:ext cx="3175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21600" y="20702"/>
                  </a:moveTo>
                  <a:cubicBezTo>
                    <a:pt x="21600" y="10884"/>
                    <a:pt x="21600" y="1066"/>
                    <a:pt x="18000" y="84"/>
                  </a:cubicBezTo>
                  <a:cubicBezTo>
                    <a:pt x="14400" y="-898"/>
                    <a:pt x="7200" y="6957"/>
                    <a:pt x="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8369300" y="2326153"/>
              <a:ext cx="145552" cy="38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80" fill="norm" stroke="1" extrusionOk="0">
                  <a:moveTo>
                    <a:pt x="0" y="1510"/>
                  </a:moveTo>
                  <a:cubicBezTo>
                    <a:pt x="926" y="924"/>
                    <a:pt x="1851" y="337"/>
                    <a:pt x="3086" y="102"/>
                  </a:cubicBezTo>
                  <a:cubicBezTo>
                    <a:pt x="4320" y="-133"/>
                    <a:pt x="5863" y="-16"/>
                    <a:pt x="8486" y="1041"/>
                  </a:cubicBezTo>
                  <a:cubicBezTo>
                    <a:pt x="11109" y="2097"/>
                    <a:pt x="14811" y="4093"/>
                    <a:pt x="17434" y="6676"/>
                  </a:cubicBezTo>
                  <a:cubicBezTo>
                    <a:pt x="20057" y="9258"/>
                    <a:pt x="21600" y="12428"/>
                    <a:pt x="21137" y="15010"/>
                  </a:cubicBezTo>
                  <a:cubicBezTo>
                    <a:pt x="20674" y="17593"/>
                    <a:pt x="18206" y="19589"/>
                    <a:pt x="15274" y="20528"/>
                  </a:cubicBezTo>
                  <a:cubicBezTo>
                    <a:pt x="12343" y="21467"/>
                    <a:pt x="8949" y="21350"/>
                    <a:pt x="6943" y="21115"/>
                  </a:cubicBezTo>
                  <a:cubicBezTo>
                    <a:pt x="4937" y="20880"/>
                    <a:pt x="4320" y="20528"/>
                    <a:pt x="3703" y="20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8635999" y="2504562"/>
              <a:ext cx="101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00" y="11040"/>
                    <a:pt x="9000" y="1783"/>
                    <a:pt x="12600" y="240"/>
                  </a:cubicBezTo>
                  <a:cubicBezTo>
                    <a:pt x="16200" y="-1303"/>
                    <a:pt x="189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8642350" y="2613735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4400"/>
                    <a:pt x="5635" y="7200"/>
                    <a:pt x="9235" y="3600"/>
                  </a:cubicBezTo>
                  <a:cubicBezTo>
                    <a:pt x="12835" y="0"/>
                    <a:pt x="172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9201150" y="2350123"/>
              <a:ext cx="152400" cy="17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2744"/>
                  </a:moveTo>
                  <a:cubicBezTo>
                    <a:pt x="900" y="7428"/>
                    <a:pt x="1800" y="12112"/>
                    <a:pt x="2250" y="15495"/>
                  </a:cubicBezTo>
                  <a:cubicBezTo>
                    <a:pt x="2700" y="18879"/>
                    <a:pt x="2700" y="20961"/>
                    <a:pt x="2550" y="21221"/>
                  </a:cubicBezTo>
                  <a:cubicBezTo>
                    <a:pt x="2400" y="21481"/>
                    <a:pt x="2100" y="19920"/>
                    <a:pt x="2700" y="16406"/>
                  </a:cubicBezTo>
                  <a:cubicBezTo>
                    <a:pt x="3300" y="12893"/>
                    <a:pt x="4800" y="7428"/>
                    <a:pt x="6150" y="4175"/>
                  </a:cubicBezTo>
                  <a:cubicBezTo>
                    <a:pt x="7500" y="922"/>
                    <a:pt x="8700" y="-119"/>
                    <a:pt x="11250" y="11"/>
                  </a:cubicBezTo>
                  <a:cubicBezTo>
                    <a:pt x="13800" y="141"/>
                    <a:pt x="17700" y="1442"/>
                    <a:pt x="19650" y="4826"/>
                  </a:cubicBezTo>
                  <a:cubicBezTo>
                    <a:pt x="21600" y="8209"/>
                    <a:pt x="21600" y="13674"/>
                    <a:pt x="21600" y="19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9342497" y="2444301"/>
              <a:ext cx="239654" cy="30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71" fill="norm" stroke="1" extrusionOk="0">
                  <a:moveTo>
                    <a:pt x="19748" y="2107"/>
                  </a:moveTo>
                  <a:cubicBezTo>
                    <a:pt x="19369" y="1357"/>
                    <a:pt x="18990" y="607"/>
                    <a:pt x="18137" y="232"/>
                  </a:cubicBezTo>
                  <a:cubicBezTo>
                    <a:pt x="17285" y="-143"/>
                    <a:pt x="15958" y="-143"/>
                    <a:pt x="13874" y="832"/>
                  </a:cubicBezTo>
                  <a:cubicBezTo>
                    <a:pt x="11790" y="1807"/>
                    <a:pt x="8948" y="3757"/>
                    <a:pt x="6485" y="6607"/>
                  </a:cubicBezTo>
                  <a:cubicBezTo>
                    <a:pt x="4021" y="9457"/>
                    <a:pt x="1937" y="13207"/>
                    <a:pt x="895" y="15607"/>
                  </a:cubicBezTo>
                  <a:cubicBezTo>
                    <a:pt x="-147" y="18007"/>
                    <a:pt x="-147" y="19057"/>
                    <a:pt x="232" y="19807"/>
                  </a:cubicBezTo>
                  <a:cubicBezTo>
                    <a:pt x="611" y="20557"/>
                    <a:pt x="1369" y="21007"/>
                    <a:pt x="2885" y="21232"/>
                  </a:cubicBezTo>
                  <a:cubicBezTo>
                    <a:pt x="4400" y="21457"/>
                    <a:pt x="6674" y="21457"/>
                    <a:pt x="9895" y="20857"/>
                  </a:cubicBezTo>
                  <a:cubicBezTo>
                    <a:pt x="13116" y="20257"/>
                    <a:pt x="17285" y="19057"/>
                    <a:pt x="21453" y="17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9677400" y="2740735"/>
              <a:ext cx="31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9671049" y="2602215"/>
              <a:ext cx="72104" cy="5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0406" fill="norm" stroke="1" extrusionOk="0">
                  <a:moveTo>
                    <a:pt x="7406" y="8827"/>
                  </a:moveTo>
                  <a:cubicBezTo>
                    <a:pt x="5554" y="11913"/>
                    <a:pt x="3703" y="14999"/>
                    <a:pt x="4629" y="17313"/>
                  </a:cubicBezTo>
                  <a:cubicBezTo>
                    <a:pt x="5554" y="19627"/>
                    <a:pt x="9257" y="21170"/>
                    <a:pt x="12343" y="20013"/>
                  </a:cubicBezTo>
                  <a:cubicBezTo>
                    <a:pt x="15429" y="18856"/>
                    <a:pt x="17897" y="14999"/>
                    <a:pt x="19440" y="11141"/>
                  </a:cubicBezTo>
                  <a:cubicBezTo>
                    <a:pt x="20983" y="7284"/>
                    <a:pt x="21600" y="3427"/>
                    <a:pt x="20366" y="1499"/>
                  </a:cubicBezTo>
                  <a:cubicBezTo>
                    <a:pt x="19131" y="-430"/>
                    <a:pt x="16046" y="-430"/>
                    <a:pt x="12343" y="1113"/>
                  </a:cubicBezTo>
                  <a:cubicBezTo>
                    <a:pt x="8640" y="2656"/>
                    <a:pt x="4320" y="5741"/>
                    <a:pt x="2160" y="8441"/>
                  </a:cubicBezTo>
                  <a:cubicBezTo>
                    <a:pt x="0" y="11141"/>
                    <a:pt x="0" y="13456"/>
                    <a:pt x="0" y="15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9982200" y="2702635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0297847" y="2476543"/>
              <a:ext cx="169388" cy="51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95" fill="norm" stroke="1" extrusionOk="0">
                  <a:moveTo>
                    <a:pt x="4972" y="6534"/>
                  </a:moveTo>
                  <a:cubicBezTo>
                    <a:pt x="4445" y="9987"/>
                    <a:pt x="3919" y="13439"/>
                    <a:pt x="3655" y="15785"/>
                  </a:cubicBezTo>
                  <a:cubicBezTo>
                    <a:pt x="3392" y="18131"/>
                    <a:pt x="3392" y="19370"/>
                    <a:pt x="3128" y="20211"/>
                  </a:cubicBezTo>
                  <a:cubicBezTo>
                    <a:pt x="2865" y="21052"/>
                    <a:pt x="2338" y="21495"/>
                    <a:pt x="1811" y="21495"/>
                  </a:cubicBezTo>
                  <a:cubicBezTo>
                    <a:pt x="1284" y="21495"/>
                    <a:pt x="758" y="21052"/>
                    <a:pt x="363" y="18972"/>
                  </a:cubicBezTo>
                  <a:cubicBezTo>
                    <a:pt x="-33" y="16892"/>
                    <a:pt x="-296" y="13174"/>
                    <a:pt x="626" y="10120"/>
                  </a:cubicBezTo>
                  <a:cubicBezTo>
                    <a:pt x="1548" y="7065"/>
                    <a:pt x="3655" y="4675"/>
                    <a:pt x="5894" y="3082"/>
                  </a:cubicBezTo>
                  <a:cubicBezTo>
                    <a:pt x="8133" y="1488"/>
                    <a:pt x="10504" y="692"/>
                    <a:pt x="12480" y="293"/>
                  </a:cubicBezTo>
                  <a:cubicBezTo>
                    <a:pt x="14455" y="-105"/>
                    <a:pt x="16036" y="-105"/>
                    <a:pt x="17616" y="338"/>
                  </a:cubicBezTo>
                  <a:cubicBezTo>
                    <a:pt x="19197" y="780"/>
                    <a:pt x="20777" y="1665"/>
                    <a:pt x="21041" y="2728"/>
                  </a:cubicBezTo>
                  <a:cubicBezTo>
                    <a:pt x="21304" y="3790"/>
                    <a:pt x="20250" y="5029"/>
                    <a:pt x="17880" y="6003"/>
                  </a:cubicBezTo>
                  <a:cubicBezTo>
                    <a:pt x="15509" y="6977"/>
                    <a:pt x="11821" y="7685"/>
                    <a:pt x="8660" y="7995"/>
                  </a:cubicBezTo>
                  <a:cubicBezTo>
                    <a:pt x="5499" y="8305"/>
                    <a:pt x="2865" y="8216"/>
                    <a:pt x="231" y="8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0534649" y="2347035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0526559" y="2228091"/>
              <a:ext cx="55807" cy="3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9" h="19747" fill="norm" stroke="1" extrusionOk="0">
                  <a:moveTo>
                    <a:pt x="5263" y="8849"/>
                  </a:moveTo>
                  <a:cubicBezTo>
                    <a:pt x="2178" y="12089"/>
                    <a:pt x="-908" y="15329"/>
                    <a:pt x="249" y="17489"/>
                  </a:cubicBezTo>
                  <a:cubicBezTo>
                    <a:pt x="1406" y="19649"/>
                    <a:pt x="6806" y="20729"/>
                    <a:pt x="11435" y="18569"/>
                  </a:cubicBezTo>
                  <a:cubicBezTo>
                    <a:pt x="16063" y="16409"/>
                    <a:pt x="19921" y="11009"/>
                    <a:pt x="20306" y="6689"/>
                  </a:cubicBezTo>
                  <a:cubicBezTo>
                    <a:pt x="20692" y="2369"/>
                    <a:pt x="17606" y="-871"/>
                    <a:pt x="15292" y="209"/>
                  </a:cubicBezTo>
                  <a:cubicBezTo>
                    <a:pt x="12978" y="1289"/>
                    <a:pt x="11435" y="6689"/>
                    <a:pt x="9892" y="12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0739671" y="2437703"/>
              <a:ext cx="131529" cy="25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280" fill="norm" stroke="1" extrusionOk="0">
                  <a:moveTo>
                    <a:pt x="20972" y="4035"/>
                  </a:moveTo>
                  <a:cubicBezTo>
                    <a:pt x="20972" y="3164"/>
                    <a:pt x="20972" y="2293"/>
                    <a:pt x="20297" y="1422"/>
                  </a:cubicBezTo>
                  <a:cubicBezTo>
                    <a:pt x="19622" y="551"/>
                    <a:pt x="18272" y="-320"/>
                    <a:pt x="15234" y="115"/>
                  </a:cubicBezTo>
                  <a:cubicBezTo>
                    <a:pt x="12197" y="551"/>
                    <a:pt x="7472" y="2293"/>
                    <a:pt x="4266" y="5428"/>
                  </a:cubicBezTo>
                  <a:cubicBezTo>
                    <a:pt x="1060" y="8564"/>
                    <a:pt x="-628" y="13093"/>
                    <a:pt x="216" y="15967"/>
                  </a:cubicBezTo>
                  <a:cubicBezTo>
                    <a:pt x="1060" y="18841"/>
                    <a:pt x="4435" y="20061"/>
                    <a:pt x="7472" y="20670"/>
                  </a:cubicBezTo>
                  <a:cubicBezTo>
                    <a:pt x="10510" y="21280"/>
                    <a:pt x="13209" y="21280"/>
                    <a:pt x="15909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10958877" y="2474035"/>
              <a:ext cx="1392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937"/>
                    <a:pt x="-1303" y="9874"/>
                    <a:pt x="240" y="13474"/>
                  </a:cubicBezTo>
                  <a:cubicBezTo>
                    <a:pt x="1783" y="17074"/>
                    <a:pt x="11040" y="19337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11036299" y="2575635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1297291" y="2412787"/>
              <a:ext cx="150746" cy="41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31" fill="norm" stroke="1" extrusionOk="0">
                  <a:moveTo>
                    <a:pt x="4348" y="7777"/>
                  </a:moveTo>
                  <a:cubicBezTo>
                    <a:pt x="3461" y="9422"/>
                    <a:pt x="2573" y="11067"/>
                    <a:pt x="2129" y="13040"/>
                  </a:cubicBezTo>
                  <a:cubicBezTo>
                    <a:pt x="1685" y="15014"/>
                    <a:pt x="1685" y="17317"/>
                    <a:pt x="1389" y="18906"/>
                  </a:cubicBezTo>
                  <a:cubicBezTo>
                    <a:pt x="1094" y="20496"/>
                    <a:pt x="502" y="21373"/>
                    <a:pt x="206" y="21428"/>
                  </a:cubicBezTo>
                  <a:cubicBezTo>
                    <a:pt x="-90" y="21483"/>
                    <a:pt x="-90" y="20715"/>
                    <a:pt x="354" y="18523"/>
                  </a:cubicBezTo>
                  <a:cubicBezTo>
                    <a:pt x="798" y="16330"/>
                    <a:pt x="1685" y="12711"/>
                    <a:pt x="2869" y="9696"/>
                  </a:cubicBezTo>
                  <a:cubicBezTo>
                    <a:pt x="4052" y="6681"/>
                    <a:pt x="5532" y="4269"/>
                    <a:pt x="7011" y="2734"/>
                  </a:cubicBezTo>
                  <a:cubicBezTo>
                    <a:pt x="8491" y="1199"/>
                    <a:pt x="9970" y="541"/>
                    <a:pt x="11450" y="212"/>
                  </a:cubicBezTo>
                  <a:cubicBezTo>
                    <a:pt x="12929" y="-117"/>
                    <a:pt x="14409" y="-117"/>
                    <a:pt x="16184" y="596"/>
                  </a:cubicBezTo>
                  <a:cubicBezTo>
                    <a:pt x="17959" y="1308"/>
                    <a:pt x="20031" y="2734"/>
                    <a:pt x="20770" y="4104"/>
                  </a:cubicBezTo>
                  <a:cubicBezTo>
                    <a:pt x="21510" y="5475"/>
                    <a:pt x="20918" y="6791"/>
                    <a:pt x="18699" y="7832"/>
                  </a:cubicBezTo>
                  <a:cubicBezTo>
                    <a:pt x="16480" y="8874"/>
                    <a:pt x="12633" y="9641"/>
                    <a:pt x="9378" y="9751"/>
                  </a:cubicBezTo>
                  <a:cubicBezTo>
                    <a:pt x="6124" y="9861"/>
                    <a:pt x="3461" y="9312"/>
                    <a:pt x="798" y="8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1442700" y="2385135"/>
              <a:ext cx="11508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600" fill="norm" stroke="1" extrusionOk="0">
                  <a:moveTo>
                    <a:pt x="0" y="0"/>
                  </a:moveTo>
                  <a:cubicBezTo>
                    <a:pt x="3857" y="0"/>
                    <a:pt x="7714" y="0"/>
                    <a:pt x="11379" y="1507"/>
                  </a:cubicBezTo>
                  <a:cubicBezTo>
                    <a:pt x="15043" y="3014"/>
                    <a:pt x="18514" y="6028"/>
                    <a:pt x="20057" y="8874"/>
                  </a:cubicBezTo>
                  <a:cubicBezTo>
                    <a:pt x="21600" y="11721"/>
                    <a:pt x="21214" y="14400"/>
                    <a:pt x="18707" y="16493"/>
                  </a:cubicBezTo>
                  <a:cubicBezTo>
                    <a:pt x="16200" y="18586"/>
                    <a:pt x="11571" y="20093"/>
                    <a:pt x="6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1589220" y="2267012"/>
              <a:ext cx="75731" cy="15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56" fill="norm" stroke="1" extrusionOk="0">
                  <a:moveTo>
                    <a:pt x="3467" y="3976"/>
                  </a:moveTo>
                  <a:cubicBezTo>
                    <a:pt x="2867" y="6856"/>
                    <a:pt x="2267" y="9736"/>
                    <a:pt x="1667" y="12472"/>
                  </a:cubicBezTo>
                  <a:cubicBezTo>
                    <a:pt x="1067" y="15208"/>
                    <a:pt x="467" y="17800"/>
                    <a:pt x="167" y="17944"/>
                  </a:cubicBezTo>
                  <a:cubicBezTo>
                    <a:pt x="-133" y="18088"/>
                    <a:pt x="-133" y="15784"/>
                    <a:pt x="1067" y="13048"/>
                  </a:cubicBezTo>
                  <a:cubicBezTo>
                    <a:pt x="2267" y="10312"/>
                    <a:pt x="4667" y="7144"/>
                    <a:pt x="6767" y="4840"/>
                  </a:cubicBezTo>
                  <a:cubicBezTo>
                    <a:pt x="8867" y="2536"/>
                    <a:pt x="10667" y="1096"/>
                    <a:pt x="13067" y="376"/>
                  </a:cubicBezTo>
                  <a:cubicBezTo>
                    <a:pt x="15467" y="-344"/>
                    <a:pt x="18467" y="-344"/>
                    <a:pt x="19967" y="3256"/>
                  </a:cubicBezTo>
                  <a:cubicBezTo>
                    <a:pt x="21467" y="6856"/>
                    <a:pt x="21467" y="14056"/>
                    <a:pt x="21467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1734800" y="2353385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1884522" y="2321635"/>
              <a:ext cx="2172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271"/>
                    <a:pt x="4448" y="2541"/>
                    <a:pt x="1502" y="6141"/>
                  </a:cubicBezTo>
                  <a:cubicBezTo>
                    <a:pt x="-1443" y="9741"/>
                    <a:pt x="521" y="1567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1880850" y="2207335"/>
              <a:ext cx="50800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492"/>
                  </a:moveTo>
                  <a:cubicBezTo>
                    <a:pt x="17100" y="2492"/>
                    <a:pt x="12600" y="2492"/>
                    <a:pt x="9450" y="4569"/>
                  </a:cubicBezTo>
                  <a:cubicBezTo>
                    <a:pt x="6300" y="6646"/>
                    <a:pt x="4500" y="10800"/>
                    <a:pt x="4950" y="14538"/>
                  </a:cubicBezTo>
                  <a:cubicBezTo>
                    <a:pt x="5400" y="18277"/>
                    <a:pt x="8100" y="21600"/>
                    <a:pt x="10800" y="21600"/>
                  </a:cubicBezTo>
                  <a:cubicBezTo>
                    <a:pt x="13500" y="21600"/>
                    <a:pt x="16200" y="18277"/>
                    <a:pt x="17550" y="14538"/>
                  </a:cubicBezTo>
                  <a:cubicBezTo>
                    <a:pt x="18900" y="10800"/>
                    <a:pt x="18900" y="6646"/>
                    <a:pt x="16200" y="4154"/>
                  </a:cubicBezTo>
                  <a:cubicBezTo>
                    <a:pt x="13500" y="1662"/>
                    <a:pt x="8100" y="831"/>
                    <a:pt x="4950" y="415"/>
                  </a:cubicBezTo>
                  <a:cubicBezTo>
                    <a:pt x="1800" y="0"/>
                    <a:pt x="90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9340849" y="3111935"/>
              <a:ext cx="1876739" cy="9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30" fill="norm" stroke="1" extrusionOk="0">
                  <a:moveTo>
                    <a:pt x="0" y="20051"/>
                  </a:moveTo>
                  <a:cubicBezTo>
                    <a:pt x="24" y="17753"/>
                    <a:pt x="49" y="15456"/>
                    <a:pt x="316" y="13387"/>
                  </a:cubicBezTo>
                  <a:cubicBezTo>
                    <a:pt x="584" y="11319"/>
                    <a:pt x="1095" y="9481"/>
                    <a:pt x="1764" y="7643"/>
                  </a:cubicBezTo>
                  <a:cubicBezTo>
                    <a:pt x="2432" y="5804"/>
                    <a:pt x="3259" y="3966"/>
                    <a:pt x="4159" y="2587"/>
                  </a:cubicBezTo>
                  <a:cubicBezTo>
                    <a:pt x="5059" y="1209"/>
                    <a:pt x="6032" y="290"/>
                    <a:pt x="7054" y="60"/>
                  </a:cubicBezTo>
                  <a:cubicBezTo>
                    <a:pt x="8076" y="-170"/>
                    <a:pt x="9146" y="290"/>
                    <a:pt x="10095" y="979"/>
                  </a:cubicBezTo>
                  <a:cubicBezTo>
                    <a:pt x="11043" y="1668"/>
                    <a:pt x="11870" y="2587"/>
                    <a:pt x="12795" y="3736"/>
                  </a:cubicBezTo>
                  <a:cubicBezTo>
                    <a:pt x="13719" y="4885"/>
                    <a:pt x="14741" y="6264"/>
                    <a:pt x="15762" y="7643"/>
                  </a:cubicBezTo>
                  <a:cubicBezTo>
                    <a:pt x="16784" y="9021"/>
                    <a:pt x="17805" y="10400"/>
                    <a:pt x="18705" y="12009"/>
                  </a:cubicBezTo>
                  <a:cubicBezTo>
                    <a:pt x="19605" y="13617"/>
                    <a:pt x="20384" y="15456"/>
                    <a:pt x="20858" y="16834"/>
                  </a:cubicBezTo>
                  <a:cubicBezTo>
                    <a:pt x="21332" y="18213"/>
                    <a:pt x="21503" y="19132"/>
                    <a:pt x="21551" y="19821"/>
                  </a:cubicBezTo>
                  <a:cubicBezTo>
                    <a:pt x="21600" y="20511"/>
                    <a:pt x="21527" y="20970"/>
                    <a:pt x="21454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9448800" y="3194500"/>
              <a:ext cx="1905000" cy="11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1454"/>
                  </a:moveTo>
                  <a:cubicBezTo>
                    <a:pt x="1032" y="20683"/>
                    <a:pt x="2064" y="19911"/>
                    <a:pt x="3024" y="18754"/>
                  </a:cubicBezTo>
                  <a:cubicBezTo>
                    <a:pt x="3984" y="17597"/>
                    <a:pt x="4872" y="16054"/>
                    <a:pt x="5808" y="14511"/>
                  </a:cubicBezTo>
                  <a:cubicBezTo>
                    <a:pt x="6744" y="12968"/>
                    <a:pt x="7728" y="11425"/>
                    <a:pt x="8580" y="10075"/>
                  </a:cubicBezTo>
                  <a:cubicBezTo>
                    <a:pt x="9432" y="8725"/>
                    <a:pt x="10152" y="7568"/>
                    <a:pt x="11040" y="6218"/>
                  </a:cubicBezTo>
                  <a:cubicBezTo>
                    <a:pt x="11928" y="4868"/>
                    <a:pt x="12984" y="3325"/>
                    <a:pt x="13992" y="2168"/>
                  </a:cubicBezTo>
                  <a:cubicBezTo>
                    <a:pt x="15000" y="1011"/>
                    <a:pt x="15960" y="240"/>
                    <a:pt x="17016" y="47"/>
                  </a:cubicBezTo>
                  <a:cubicBezTo>
                    <a:pt x="18072" y="-146"/>
                    <a:pt x="19224" y="240"/>
                    <a:pt x="20004" y="1397"/>
                  </a:cubicBezTo>
                  <a:cubicBezTo>
                    <a:pt x="20784" y="2554"/>
                    <a:pt x="21192" y="4483"/>
                    <a:pt x="21600" y="6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946683" y="3334958"/>
              <a:ext cx="266167" cy="496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93" fill="norm" stroke="1" extrusionOk="0">
                  <a:moveTo>
                    <a:pt x="21043" y="115"/>
                  </a:moveTo>
                  <a:cubicBezTo>
                    <a:pt x="16928" y="24"/>
                    <a:pt x="12814" y="-67"/>
                    <a:pt x="9814" y="70"/>
                  </a:cubicBezTo>
                  <a:cubicBezTo>
                    <a:pt x="6814" y="206"/>
                    <a:pt x="4928" y="571"/>
                    <a:pt x="3471" y="1163"/>
                  </a:cubicBezTo>
                  <a:cubicBezTo>
                    <a:pt x="2014" y="1756"/>
                    <a:pt x="986" y="2576"/>
                    <a:pt x="471" y="4536"/>
                  </a:cubicBezTo>
                  <a:cubicBezTo>
                    <a:pt x="-43" y="6495"/>
                    <a:pt x="-43" y="9594"/>
                    <a:pt x="43" y="12328"/>
                  </a:cubicBezTo>
                  <a:cubicBezTo>
                    <a:pt x="128" y="15062"/>
                    <a:pt x="300" y="17432"/>
                    <a:pt x="643" y="18844"/>
                  </a:cubicBezTo>
                  <a:cubicBezTo>
                    <a:pt x="986" y="20257"/>
                    <a:pt x="1500" y="20713"/>
                    <a:pt x="2871" y="21032"/>
                  </a:cubicBezTo>
                  <a:cubicBezTo>
                    <a:pt x="4243" y="21351"/>
                    <a:pt x="6471" y="21533"/>
                    <a:pt x="9728" y="21260"/>
                  </a:cubicBezTo>
                  <a:cubicBezTo>
                    <a:pt x="12986" y="20986"/>
                    <a:pt x="17271" y="20257"/>
                    <a:pt x="21557" y="19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946150" y="3547185"/>
              <a:ext cx="266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7723"/>
                    <a:pt x="5143" y="13846"/>
                    <a:pt x="8743" y="10246"/>
                  </a:cubicBezTo>
                  <a:cubicBezTo>
                    <a:pt x="12343" y="6646"/>
                    <a:pt x="16971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340908" y="3222852"/>
              <a:ext cx="341842" cy="69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32" fill="norm" stroke="1" extrusionOk="0">
                  <a:moveTo>
                    <a:pt x="21533" y="1381"/>
                  </a:moveTo>
                  <a:cubicBezTo>
                    <a:pt x="20066" y="796"/>
                    <a:pt x="18600" y="210"/>
                    <a:pt x="16600" y="48"/>
                  </a:cubicBezTo>
                  <a:cubicBezTo>
                    <a:pt x="14600" y="-115"/>
                    <a:pt x="12066" y="145"/>
                    <a:pt x="9866" y="763"/>
                  </a:cubicBezTo>
                  <a:cubicBezTo>
                    <a:pt x="7666" y="1381"/>
                    <a:pt x="5800" y="2357"/>
                    <a:pt x="4666" y="3756"/>
                  </a:cubicBezTo>
                  <a:cubicBezTo>
                    <a:pt x="3533" y="5155"/>
                    <a:pt x="3133" y="6977"/>
                    <a:pt x="2733" y="8993"/>
                  </a:cubicBezTo>
                  <a:cubicBezTo>
                    <a:pt x="2333" y="11010"/>
                    <a:pt x="1933" y="13222"/>
                    <a:pt x="1466" y="15012"/>
                  </a:cubicBezTo>
                  <a:cubicBezTo>
                    <a:pt x="1000" y="16801"/>
                    <a:pt x="466" y="18167"/>
                    <a:pt x="200" y="19110"/>
                  </a:cubicBezTo>
                  <a:cubicBezTo>
                    <a:pt x="-67" y="20054"/>
                    <a:pt x="-67" y="20574"/>
                    <a:pt x="200" y="20932"/>
                  </a:cubicBezTo>
                  <a:cubicBezTo>
                    <a:pt x="466" y="21290"/>
                    <a:pt x="1000" y="21485"/>
                    <a:pt x="2933" y="21420"/>
                  </a:cubicBezTo>
                  <a:cubicBezTo>
                    <a:pt x="4866" y="21355"/>
                    <a:pt x="8200" y="21030"/>
                    <a:pt x="10533" y="20704"/>
                  </a:cubicBezTo>
                  <a:cubicBezTo>
                    <a:pt x="12866" y="20379"/>
                    <a:pt x="14200" y="20054"/>
                    <a:pt x="15533" y="19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631950" y="3464635"/>
              <a:ext cx="2349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73" y="0"/>
                    <a:pt x="1946" y="0"/>
                    <a:pt x="3308" y="900"/>
                  </a:cubicBezTo>
                  <a:cubicBezTo>
                    <a:pt x="4670" y="1800"/>
                    <a:pt x="6422" y="3600"/>
                    <a:pt x="8659" y="6075"/>
                  </a:cubicBezTo>
                  <a:cubicBezTo>
                    <a:pt x="10897" y="8550"/>
                    <a:pt x="13622" y="11700"/>
                    <a:pt x="15859" y="14400"/>
                  </a:cubicBezTo>
                  <a:cubicBezTo>
                    <a:pt x="18097" y="17100"/>
                    <a:pt x="19849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697187" y="3553535"/>
              <a:ext cx="20146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21415" y="0"/>
                  </a:moveTo>
                  <a:cubicBezTo>
                    <a:pt x="18940" y="735"/>
                    <a:pt x="16465" y="1469"/>
                    <a:pt x="13428" y="3600"/>
                  </a:cubicBezTo>
                  <a:cubicBezTo>
                    <a:pt x="10390" y="5731"/>
                    <a:pt x="6790" y="9257"/>
                    <a:pt x="4428" y="11902"/>
                  </a:cubicBezTo>
                  <a:cubicBezTo>
                    <a:pt x="2065" y="14547"/>
                    <a:pt x="940" y="16310"/>
                    <a:pt x="378" y="17633"/>
                  </a:cubicBezTo>
                  <a:cubicBezTo>
                    <a:pt x="-185" y="18955"/>
                    <a:pt x="-185" y="19837"/>
                    <a:pt x="828" y="20424"/>
                  </a:cubicBezTo>
                  <a:cubicBezTo>
                    <a:pt x="1840" y="21012"/>
                    <a:pt x="3865" y="21306"/>
                    <a:pt x="58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978755" y="3331710"/>
              <a:ext cx="172716" cy="643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86" fill="norm" stroke="1" extrusionOk="0">
                  <a:moveTo>
                    <a:pt x="300" y="1265"/>
                  </a:moveTo>
                  <a:cubicBezTo>
                    <a:pt x="40" y="910"/>
                    <a:pt x="-220" y="554"/>
                    <a:pt x="300" y="341"/>
                  </a:cubicBezTo>
                  <a:cubicBezTo>
                    <a:pt x="821" y="128"/>
                    <a:pt x="2122" y="57"/>
                    <a:pt x="4855" y="22"/>
                  </a:cubicBezTo>
                  <a:cubicBezTo>
                    <a:pt x="7587" y="-14"/>
                    <a:pt x="11751" y="-14"/>
                    <a:pt x="14353" y="93"/>
                  </a:cubicBezTo>
                  <a:cubicBezTo>
                    <a:pt x="16956" y="199"/>
                    <a:pt x="17997" y="412"/>
                    <a:pt x="18517" y="981"/>
                  </a:cubicBezTo>
                  <a:cubicBezTo>
                    <a:pt x="19038" y="1549"/>
                    <a:pt x="19038" y="2473"/>
                    <a:pt x="18647" y="4107"/>
                  </a:cubicBezTo>
                  <a:cubicBezTo>
                    <a:pt x="18257" y="5741"/>
                    <a:pt x="17476" y="8086"/>
                    <a:pt x="17346" y="10466"/>
                  </a:cubicBezTo>
                  <a:cubicBezTo>
                    <a:pt x="17216" y="12847"/>
                    <a:pt x="17737" y="15262"/>
                    <a:pt x="18517" y="16897"/>
                  </a:cubicBezTo>
                  <a:cubicBezTo>
                    <a:pt x="19298" y="18531"/>
                    <a:pt x="20339" y="19383"/>
                    <a:pt x="20860" y="19987"/>
                  </a:cubicBezTo>
                  <a:cubicBezTo>
                    <a:pt x="21380" y="20591"/>
                    <a:pt x="21380" y="20947"/>
                    <a:pt x="20729" y="21195"/>
                  </a:cubicBezTo>
                  <a:cubicBezTo>
                    <a:pt x="20079" y="21444"/>
                    <a:pt x="18778" y="21586"/>
                    <a:pt x="15785" y="21586"/>
                  </a:cubicBezTo>
                  <a:cubicBezTo>
                    <a:pt x="12792" y="21586"/>
                    <a:pt x="8108" y="21444"/>
                    <a:pt x="3423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2533649" y="3703818"/>
              <a:ext cx="1651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0800"/>
                    <a:pt x="11077" y="0"/>
                    <a:pt x="14677" y="0"/>
                  </a:cubicBezTo>
                  <a:cubicBezTo>
                    <a:pt x="18277" y="0"/>
                    <a:pt x="1993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2527300" y="3851985"/>
              <a:ext cx="228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9200"/>
                    <a:pt x="8800" y="16800"/>
                    <a:pt x="12400" y="13200"/>
                  </a:cubicBezTo>
                  <a:cubicBezTo>
                    <a:pt x="16000" y="9600"/>
                    <a:pt x="188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3141852" y="3547185"/>
              <a:ext cx="471298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19935" y="0"/>
                  </a:moveTo>
                  <a:cubicBezTo>
                    <a:pt x="19455" y="0"/>
                    <a:pt x="18975" y="0"/>
                    <a:pt x="18351" y="360"/>
                  </a:cubicBezTo>
                  <a:cubicBezTo>
                    <a:pt x="17727" y="720"/>
                    <a:pt x="16959" y="1440"/>
                    <a:pt x="15567" y="2385"/>
                  </a:cubicBezTo>
                  <a:cubicBezTo>
                    <a:pt x="14175" y="3330"/>
                    <a:pt x="12159" y="4500"/>
                    <a:pt x="10143" y="5580"/>
                  </a:cubicBezTo>
                  <a:cubicBezTo>
                    <a:pt x="8127" y="6660"/>
                    <a:pt x="6111" y="7650"/>
                    <a:pt x="4911" y="8280"/>
                  </a:cubicBezTo>
                  <a:cubicBezTo>
                    <a:pt x="3711" y="8910"/>
                    <a:pt x="3327" y="9180"/>
                    <a:pt x="2991" y="9495"/>
                  </a:cubicBezTo>
                  <a:cubicBezTo>
                    <a:pt x="2655" y="9810"/>
                    <a:pt x="2367" y="10170"/>
                    <a:pt x="2607" y="10395"/>
                  </a:cubicBezTo>
                  <a:cubicBezTo>
                    <a:pt x="2847" y="10620"/>
                    <a:pt x="3615" y="10710"/>
                    <a:pt x="5151" y="10755"/>
                  </a:cubicBezTo>
                  <a:cubicBezTo>
                    <a:pt x="6687" y="10800"/>
                    <a:pt x="8991" y="10800"/>
                    <a:pt x="10527" y="10890"/>
                  </a:cubicBezTo>
                  <a:cubicBezTo>
                    <a:pt x="12063" y="10980"/>
                    <a:pt x="12831" y="11160"/>
                    <a:pt x="13359" y="11430"/>
                  </a:cubicBezTo>
                  <a:cubicBezTo>
                    <a:pt x="13887" y="11700"/>
                    <a:pt x="14175" y="12060"/>
                    <a:pt x="14175" y="12420"/>
                  </a:cubicBezTo>
                  <a:cubicBezTo>
                    <a:pt x="14175" y="12780"/>
                    <a:pt x="13887" y="13140"/>
                    <a:pt x="12591" y="13815"/>
                  </a:cubicBezTo>
                  <a:cubicBezTo>
                    <a:pt x="11295" y="14490"/>
                    <a:pt x="8991" y="15480"/>
                    <a:pt x="6783" y="16515"/>
                  </a:cubicBezTo>
                  <a:cubicBezTo>
                    <a:pt x="4575" y="17550"/>
                    <a:pt x="2463" y="18630"/>
                    <a:pt x="1263" y="19485"/>
                  </a:cubicBezTo>
                  <a:cubicBezTo>
                    <a:pt x="63" y="20340"/>
                    <a:pt x="-225" y="20970"/>
                    <a:pt x="159" y="21285"/>
                  </a:cubicBezTo>
                  <a:cubicBezTo>
                    <a:pt x="543" y="21600"/>
                    <a:pt x="1599" y="21600"/>
                    <a:pt x="3615" y="21420"/>
                  </a:cubicBezTo>
                  <a:cubicBezTo>
                    <a:pt x="5631" y="21240"/>
                    <a:pt x="8607" y="20880"/>
                    <a:pt x="11391" y="20655"/>
                  </a:cubicBezTo>
                  <a:cubicBezTo>
                    <a:pt x="14175" y="20430"/>
                    <a:pt x="16767" y="20340"/>
                    <a:pt x="18303" y="20295"/>
                  </a:cubicBezTo>
                  <a:cubicBezTo>
                    <a:pt x="19839" y="20250"/>
                    <a:pt x="20319" y="20250"/>
                    <a:pt x="20655" y="20475"/>
                  </a:cubicBezTo>
                  <a:cubicBezTo>
                    <a:pt x="20991" y="20700"/>
                    <a:pt x="21183" y="21150"/>
                    <a:pt x="21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3212536" y="4334585"/>
              <a:ext cx="1961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60"/>
                    <a:pt x="-1585" y="11520"/>
                    <a:pt x="575" y="15120"/>
                  </a:cubicBezTo>
                  <a:cubicBezTo>
                    <a:pt x="2735" y="18720"/>
                    <a:pt x="11375" y="2016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3173868" y="4182979"/>
              <a:ext cx="89995" cy="7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0763" fill="norm" stroke="1" extrusionOk="0">
                  <a:moveTo>
                    <a:pt x="12045" y="7174"/>
                  </a:moveTo>
                  <a:cubicBezTo>
                    <a:pt x="9590" y="7791"/>
                    <a:pt x="7136" y="8408"/>
                    <a:pt x="4681" y="10568"/>
                  </a:cubicBezTo>
                  <a:cubicBezTo>
                    <a:pt x="2227" y="12728"/>
                    <a:pt x="-228" y="16431"/>
                    <a:pt x="17" y="18591"/>
                  </a:cubicBezTo>
                  <a:cubicBezTo>
                    <a:pt x="263" y="20751"/>
                    <a:pt x="3208" y="21368"/>
                    <a:pt x="6890" y="20134"/>
                  </a:cubicBezTo>
                  <a:cubicBezTo>
                    <a:pt x="10572" y="18899"/>
                    <a:pt x="14990" y="15814"/>
                    <a:pt x="17690" y="12728"/>
                  </a:cubicBezTo>
                  <a:cubicBezTo>
                    <a:pt x="20390" y="9642"/>
                    <a:pt x="21372" y="6557"/>
                    <a:pt x="20636" y="4397"/>
                  </a:cubicBezTo>
                  <a:cubicBezTo>
                    <a:pt x="19899" y="2237"/>
                    <a:pt x="17445" y="1002"/>
                    <a:pt x="14990" y="385"/>
                  </a:cubicBezTo>
                  <a:cubicBezTo>
                    <a:pt x="12536" y="-232"/>
                    <a:pt x="10081" y="-232"/>
                    <a:pt x="8608" y="1311"/>
                  </a:cubicBezTo>
                  <a:cubicBezTo>
                    <a:pt x="7136" y="2854"/>
                    <a:pt x="6645" y="5939"/>
                    <a:pt x="7136" y="8717"/>
                  </a:cubicBezTo>
                  <a:cubicBezTo>
                    <a:pt x="7627" y="11494"/>
                    <a:pt x="9099" y="13962"/>
                    <a:pt x="10572" y="16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3321050" y="4366335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3321049" y="4404435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3544245" y="4294680"/>
              <a:ext cx="138724" cy="13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0789" fill="norm" stroke="1" extrusionOk="0">
                  <a:moveTo>
                    <a:pt x="13199" y="284"/>
                  </a:moveTo>
                  <a:cubicBezTo>
                    <a:pt x="9387" y="1945"/>
                    <a:pt x="5576" y="3607"/>
                    <a:pt x="3193" y="5601"/>
                  </a:cubicBezTo>
                  <a:cubicBezTo>
                    <a:pt x="811" y="7594"/>
                    <a:pt x="-142" y="9921"/>
                    <a:pt x="17" y="12579"/>
                  </a:cubicBezTo>
                  <a:cubicBezTo>
                    <a:pt x="176" y="15237"/>
                    <a:pt x="1446" y="18228"/>
                    <a:pt x="3829" y="19724"/>
                  </a:cubicBezTo>
                  <a:cubicBezTo>
                    <a:pt x="6211" y="21219"/>
                    <a:pt x="9705" y="21219"/>
                    <a:pt x="13040" y="19225"/>
                  </a:cubicBezTo>
                  <a:cubicBezTo>
                    <a:pt x="16376" y="17231"/>
                    <a:pt x="19552" y="13244"/>
                    <a:pt x="20505" y="9588"/>
                  </a:cubicBezTo>
                  <a:cubicBezTo>
                    <a:pt x="21458" y="5933"/>
                    <a:pt x="20187" y="2610"/>
                    <a:pt x="17329" y="1114"/>
                  </a:cubicBezTo>
                  <a:cubicBezTo>
                    <a:pt x="14470" y="-381"/>
                    <a:pt x="10023" y="-49"/>
                    <a:pt x="5576" y="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3282950" y="3374457"/>
              <a:ext cx="139700" cy="19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fill="norm" stroke="1" extrusionOk="0">
                  <a:moveTo>
                    <a:pt x="982" y="8411"/>
                  </a:moveTo>
                  <a:cubicBezTo>
                    <a:pt x="655" y="7262"/>
                    <a:pt x="327" y="6113"/>
                    <a:pt x="164" y="6113"/>
                  </a:cubicBezTo>
                  <a:cubicBezTo>
                    <a:pt x="0" y="6113"/>
                    <a:pt x="0" y="7262"/>
                    <a:pt x="0" y="9560"/>
                  </a:cubicBezTo>
                  <a:cubicBezTo>
                    <a:pt x="0" y="11858"/>
                    <a:pt x="0" y="15304"/>
                    <a:pt x="0" y="17602"/>
                  </a:cubicBezTo>
                  <a:cubicBezTo>
                    <a:pt x="0" y="19900"/>
                    <a:pt x="0" y="21049"/>
                    <a:pt x="164" y="20934"/>
                  </a:cubicBezTo>
                  <a:cubicBezTo>
                    <a:pt x="327" y="20819"/>
                    <a:pt x="655" y="19440"/>
                    <a:pt x="1145" y="16798"/>
                  </a:cubicBezTo>
                  <a:cubicBezTo>
                    <a:pt x="1636" y="14155"/>
                    <a:pt x="2291" y="10249"/>
                    <a:pt x="4255" y="7032"/>
                  </a:cubicBezTo>
                  <a:cubicBezTo>
                    <a:pt x="6218" y="3815"/>
                    <a:pt x="9491" y="1287"/>
                    <a:pt x="11782" y="368"/>
                  </a:cubicBezTo>
                  <a:cubicBezTo>
                    <a:pt x="14073" y="-551"/>
                    <a:pt x="15382" y="138"/>
                    <a:pt x="16855" y="3700"/>
                  </a:cubicBezTo>
                  <a:cubicBezTo>
                    <a:pt x="18327" y="7262"/>
                    <a:pt x="19964" y="13696"/>
                    <a:pt x="21600" y="20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989916" y="3775785"/>
              <a:ext cx="423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948"/>
                    <a:pt x="0" y="7897"/>
                    <a:pt x="0" y="11497"/>
                  </a:cubicBezTo>
                  <a:cubicBezTo>
                    <a:pt x="0" y="15097"/>
                    <a:pt x="10800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945056" y="3610134"/>
              <a:ext cx="91829" cy="5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0961" fill="norm" stroke="1" extrusionOk="0">
                  <a:moveTo>
                    <a:pt x="9693" y="13185"/>
                  </a:moveTo>
                  <a:cubicBezTo>
                    <a:pt x="7293" y="11457"/>
                    <a:pt x="4893" y="9729"/>
                    <a:pt x="2973" y="10593"/>
                  </a:cubicBezTo>
                  <a:cubicBezTo>
                    <a:pt x="1053" y="11457"/>
                    <a:pt x="-387" y="14913"/>
                    <a:pt x="93" y="17073"/>
                  </a:cubicBezTo>
                  <a:cubicBezTo>
                    <a:pt x="573" y="19233"/>
                    <a:pt x="2973" y="20097"/>
                    <a:pt x="6333" y="19233"/>
                  </a:cubicBezTo>
                  <a:cubicBezTo>
                    <a:pt x="9693" y="18369"/>
                    <a:pt x="14013" y="15777"/>
                    <a:pt x="16893" y="12753"/>
                  </a:cubicBezTo>
                  <a:cubicBezTo>
                    <a:pt x="19773" y="9729"/>
                    <a:pt x="21213" y="6273"/>
                    <a:pt x="20733" y="3681"/>
                  </a:cubicBezTo>
                  <a:cubicBezTo>
                    <a:pt x="20253" y="1089"/>
                    <a:pt x="17853" y="-639"/>
                    <a:pt x="15453" y="225"/>
                  </a:cubicBezTo>
                  <a:cubicBezTo>
                    <a:pt x="13053" y="1089"/>
                    <a:pt x="10653" y="4545"/>
                    <a:pt x="9213" y="8433"/>
                  </a:cubicBezTo>
                  <a:cubicBezTo>
                    <a:pt x="7773" y="12321"/>
                    <a:pt x="7293" y="16641"/>
                    <a:pt x="6813" y="20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4165600" y="3877385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4521200" y="3575003"/>
              <a:ext cx="165100" cy="194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2495"/>
                  </a:moveTo>
                  <a:cubicBezTo>
                    <a:pt x="277" y="1346"/>
                    <a:pt x="554" y="197"/>
                    <a:pt x="692" y="197"/>
                  </a:cubicBezTo>
                  <a:cubicBezTo>
                    <a:pt x="831" y="197"/>
                    <a:pt x="831" y="1346"/>
                    <a:pt x="831" y="3529"/>
                  </a:cubicBezTo>
                  <a:cubicBezTo>
                    <a:pt x="831" y="5712"/>
                    <a:pt x="831" y="8929"/>
                    <a:pt x="969" y="11457"/>
                  </a:cubicBezTo>
                  <a:cubicBezTo>
                    <a:pt x="1108" y="13985"/>
                    <a:pt x="1385" y="15823"/>
                    <a:pt x="1523" y="16053"/>
                  </a:cubicBezTo>
                  <a:cubicBezTo>
                    <a:pt x="1662" y="16282"/>
                    <a:pt x="1662" y="14904"/>
                    <a:pt x="2215" y="12261"/>
                  </a:cubicBezTo>
                  <a:cubicBezTo>
                    <a:pt x="2769" y="9619"/>
                    <a:pt x="3877" y="5712"/>
                    <a:pt x="5538" y="3185"/>
                  </a:cubicBezTo>
                  <a:cubicBezTo>
                    <a:pt x="7200" y="657"/>
                    <a:pt x="9415" y="-492"/>
                    <a:pt x="11769" y="197"/>
                  </a:cubicBezTo>
                  <a:cubicBezTo>
                    <a:pt x="14123" y="887"/>
                    <a:pt x="16615" y="3414"/>
                    <a:pt x="18277" y="7206"/>
                  </a:cubicBezTo>
                  <a:cubicBezTo>
                    <a:pt x="19938" y="10997"/>
                    <a:pt x="20769" y="16053"/>
                    <a:pt x="21600" y="2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4678811" y="3701877"/>
              <a:ext cx="210690" cy="33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06" fill="norm" stroke="1" extrusionOk="0">
                  <a:moveTo>
                    <a:pt x="21079" y="2672"/>
                  </a:moveTo>
                  <a:cubicBezTo>
                    <a:pt x="20655" y="1733"/>
                    <a:pt x="20232" y="794"/>
                    <a:pt x="19491" y="325"/>
                  </a:cubicBezTo>
                  <a:cubicBezTo>
                    <a:pt x="18750" y="-145"/>
                    <a:pt x="17691" y="-145"/>
                    <a:pt x="15891" y="593"/>
                  </a:cubicBezTo>
                  <a:cubicBezTo>
                    <a:pt x="14091" y="1331"/>
                    <a:pt x="11550" y="2807"/>
                    <a:pt x="8691" y="5221"/>
                  </a:cubicBezTo>
                  <a:cubicBezTo>
                    <a:pt x="5832" y="7636"/>
                    <a:pt x="2655" y="10990"/>
                    <a:pt x="1067" y="13271"/>
                  </a:cubicBezTo>
                  <a:cubicBezTo>
                    <a:pt x="-521" y="15552"/>
                    <a:pt x="-521" y="16759"/>
                    <a:pt x="2338" y="17967"/>
                  </a:cubicBezTo>
                  <a:cubicBezTo>
                    <a:pt x="5197" y="19174"/>
                    <a:pt x="10914" y="20382"/>
                    <a:pt x="14303" y="20918"/>
                  </a:cubicBezTo>
                  <a:cubicBezTo>
                    <a:pt x="17691" y="21455"/>
                    <a:pt x="18750" y="21321"/>
                    <a:pt x="19808" y="2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5016500" y="3998035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215"/>
                    <a:pt x="0" y="4431"/>
                    <a:pt x="0" y="8031"/>
                  </a:cubicBezTo>
                  <a:cubicBezTo>
                    <a:pt x="0" y="11631"/>
                    <a:pt x="10800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5048249" y="3855425"/>
              <a:ext cx="65145" cy="4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0521" fill="norm" stroke="1" extrusionOk="0">
                  <a:moveTo>
                    <a:pt x="0" y="13757"/>
                  </a:moveTo>
                  <a:cubicBezTo>
                    <a:pt x="2700" y="16843"/>
                    <a:pt x="5400" y="19928"/>
                    <a:pt x="8775" y="20443"/>
                  </a:cubicBezTo>
                  <a:cubicBezTo>
                    <a:pt x="12150" y="20957"/>
                    <a:pt x="16200" y="18900"/>
                    <a:pt x="18563" y="15300"/>
                  </a:cubicBezTo>
                  <a:cubicBezTo>
                    <a:pt x="20925" y="11700"/>
                    <a:pt x="21600" y="6557"/>
                    <a:pt x="19575" y="3471"/>
                  </a:cubicBezTo>
                  <a:cubicBezTo>
                    <a:pt x="17550" y="386"/>
                    <a:pt x="12825" y="-643"/>
                    <a:pt x="9112" y="386"/>
                  </a:cubicBezTo>
                  <a:cubicBezTo>
                    <a:pt x="5400" y="1414"/>
                    <a:pt x="2700" y="4500"/>
                    <a:pt x="0" y="7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5264150" y="3991685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5620600" y="3785631"/>
              <a:ext cx="185738" cy="505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99" fill="norm" stroke="1" extrusionOk="0">
                  <a:moveTo>
                    <a:pt x="2814" y="7141"/>
                  </a:moveTo>
                  <a:cubicBezTo>
                    <a:pt x="2329" y="8761"/>
                    <a:pt x="1844" y="10381"/>
                    <a:pt x="1844" y="12586"/>
                  </a:cubicBezTo>
                  <a:cubicBezTo>
                    <a:pt x="1844" y="14791"/>
                    <a:pt x="2329" y="17581"/>
                    <a:pt x="2329" y="19246"/>
                  </a:cubicBezTo>
                  <a:cubicBezTo>
                    <a:pt x="2329" y="20911"/>
                    <a:pt x="1844" y="21451"/>
                    <a:pt x="1358" y="21496"/>
                  </a:cubicBezTo>
                  <a:cubicBezTo>
                    <a:pt x="873" y="21541"/>
                    <a:pt x="387" y="21091"/>
                    <a:pt x="145" y="19246"/>
                  </a:cubicBezTo>
                  <a:cubicBezTo>
                    <a:pt x="-98" y="17401"/>
                    <a:pt x="-98" y="14161"/>
                    <a:pt x="630" y="11281"/>
                  </a:cubicBezTo>
                  <a:cubicBezTo>
                    <a:pt x="1358" y="8401"/>
                    <a:pt x="2814" y="5881"/>
                    <a:pt x="4392" y="4171"/>
                  </a:cubicBezTo>
                  <a:cubicBezTo>
                    <a:pt x="5969" y="2461"/>
                    <a:pt x="7668" y="1561"/>
                    <a:pt x="9367" y="976"/>
                  </a:cubicBezTo>
                  <a:cubicBezTo>
                    <a:pt x="11066" y="391"/>
                    <a:pt x="12765" y="121"/>
                    <a:pt x="14221" y="31"/>
                  </a:cubicBezTo>
                  <a:cubicBezTo>
                    <a:pt x="15677" y="-59"/>
                    <a:pt x="16891" y="31"/>
                    <a:pt x="18226" y="481"/>
                  </a:cubicBezTo>
                  <a:cubicBezTo>
                    <a:pt x="19560" y="931"/>
                    <a:pt x="21017" y="1741"/>
                    <a:pt x="21259" y="2866"/>
                  </a:cubicBezTo>
                  <a:cubicBezTo>
                    <a:pt x="21502" y="3991"/>
                    <a:pt x="20531" y="5431"/>
                    <a:pt x="18711" y="6421"/>
                  </a:cubicBezTo>
                  <a:cubicBezTo>
                    <a:pt x="16891" y="7411"/>
                    <a:pt x="14221" y="7951"/>
                    <a:pt x="11673" y="7996"/>
                  </a:cubicBezTo>
                  <a:cubicBezTo>
                    <a:pt x="9124" y="8041"/>
                    <a:pt x="6698" y="7591"/>
                    <a:pt x="4271" y="7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5886449" y="3642435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5899149" y="3567944"/>
              <a:ext cx="48465" cy="4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0873" fill="norm" stroke="1" extrusionOk="0">
                  <a:moveTo>
                    <a:pt x="5400" y="1973"/>
                  </a:moveTo>
                  <a:cubicBezTo>
                    <a:pt x="9000" y="4673"/>
                    <a:pt x="12600" y="7373"/>
                    <a:pt x="15750" y="6473"/>
                  </a:cubicBezTo>
                  <a:cubicBezTo>
                    <a:pt x="18900" y="5573"/>
                    <a:pt x="21600" y="1073"/>
                    <a:pt x="20250" y="173"/>
                  </a:cubicBezTo>
                  <a:cubicBezTo>
                    <a:pt x="18900" y="-727"/>
                    <a:pt x="13500" y="1973"/>
                    <a:pt x="9450" y="6023"/>
                  </a:cubicBezTo>
                  <a:cubicBezTo>
                    <a:pt x="5400" y="10073"/>
                    <a:pt x="2700" y="15473"/>
                    <a:pt x="0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6102081" y="3727351"/>
              <a:ext cx="114570" cy="30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36" fill="norm" stroke="1" extrusionOk="0">
                  <a:moveTo>
                    <a:pt x="21257" y="4685"/>
                  </a:moveTo>
                  <a:cubicBezTo>
                    <a:pt x="21257" y="3363"/>
                    <a:pt x="21257" y="2040"/>
                    <a:pt x="20472" y="1158"/>
                  </a:cubicBezTo>
                  <a:cubicBezTo>
                    <a:pt x="19686" y="277"/>
                    <a:pt x="18115" y="-164"/>
                    <a:pt x="15562" y="56"/>
                  </a:cubicBezTo>
                  <a:cubicBezTo>
                    <a:pt x="13010" y="277"/>
                    <a:pt x="9475" y="1158"/>
                    <a:pt x="6333" y="3803"/>
                  </a:cubicBezTo>
                  <a:cubicBezTo>
                    <a:pt x="3192" y="6448"/>
                    <a:pt x="442" y="10856"/>
                    <a:pt x="50" y="14016"/>
                  </a:cubicBezTo>
                  <a:cubicBezTo>
                    <a:pt x="-343" y="17175"/>
                    <a:pt x="1621" y="19085"/>
                    <a:pt x="4762" y="20114"/>
                  </a:cubicBezTo>
                  <a:cubicBezTo>
                    <a:pt x="7904" y="21142"/>
                    <a:pt x="12224" y="21289"/>
                    <a:pt x="16544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6285280" y="3832935"/>
              <a:ext cx="3932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7476" y="0"/>
                  </a:moveTo>
                  <a:cubicBezTo>
                    <a:pt x="4065" y="5600"/>
                    <a:pt x="655" y="11200"/>
                    <a:pt x="86" y="14667"/>
                  </a:cubicBezTo>
                  <a:cubicBezTo>
                    <a:pt x="-482" y="18133"/>
                    <a:pt x="1792" y="19467"/>
                    <a:pt x="5771" y="20267"/>
                  </a:cubicBezTo>
                  <a:cubicBezTo>
                    <a:pt x="9750" y="21067"/>
                    <a:pt x="15434" y="21333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6381750" y="3934535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6642894" y="3752339"/>
              <a:ext cx="168776" cy="50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473" fill="norm" stroke="1" extrusionOk="0">
                  <a:moveTo>
                    <a:pt x="6148" y="6450"/>
                  </a:moveTo>
                  <a:cubicBezTo>
                    <a:pt x="5627" y="8810"/>
                    <a:pt x="5107" y="11170"/>
                    <a:pt x="4456" y="13166"/>
                  </a:cubicBezTo>
                  <a:cubicBezTo>
                    <a:pt x="3806" y="15163"/>
                    <a:pt x="3025" y="16797"/>
                    <a:pt x="2504" y="17840"/>
                  </a:cubicBezTo>
                  <a:cubicBezTo>
                    <a:pt x="1984" y="18884"/>
                    <a:pt x="1724" y="19338"/>
                    <a:pt x="1333" y="19973"/>
                  </a:cubicBezTo>
                  <a:cubicBezTo>
                    <a:pt x="943" y="20608"/>
                    <a:pt x="422" y="21425"/>
                    <a:pt x="162" y="21471"/>
                  </a:cubicBezTo>
                  <a:cubicBezTo>
                    <a:pt x="-98" y="21516"/>
                    <a:pt x="-98" y="20790"/>
                    <a:pt x="553" y="18884"/>
                  </a:cubicBezTo>
                  <a:cubicBezTo>
                    <a:pt x="1203" y="16978"/>
                    <a:pt x="2504" y="13892"/>
                    <a:pt x="3806" y="11079"/>
                  </a:cubicBezTo>
                  <a:cubicBezTo>
                    <a:pt x="5107" y="8266"/>
                    <a:pt x="6408" y="5724"/>
                    <a:pt x="7969" y="3909"/>
                  </a:cubicBezTo>
                  <a:cubicBezTo>
                    <a:pt x="9531" y="2094"/>
                    <a:pt x="11353" y="1005"/>
                    <a:pt x="13044" y="461"/>
                  </a:cubicBezTo>
                  <a:cubicBezTo>
                    <a:pt x="14736" y="-84"/>
                    <a:pt x="16297" y="-84"/>
                    <a:pt x="17338" y="143"/>
                  </a:cubicBezTo>
                  <a:cubicBezTo>
                    <a:pt x="18379" y="370"/>
                    <a:pt x="18900" y="824"/>
                    <a:pt x="19680" y="2003"/>
                  </a:cubicBezTo>
                  <a:cubicBezTo>
                    <a:pt x="20461" y="3183"/>
                    <a:pt x="21502" y="5089"/>
                    <a:pt x="19941" y="6496"/>
                  </a:cubicBezTo>
                  <a:cubicBezTo>
                    <a:pt x="18379" y="7903"/>
                    <a:pt x="14215" y="8810"/>
                    <a:pt x="11222" y="9128"/>
                  </a:cubicBezTo>
                  <a:cubicBezTo>
                    <a:pt x="8230" y="9445"/>
                    <a:pt x="6408" y="9173"/>
                    <a:pt x="4586" y="8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6845300" y="3729530"/>
              <a:ext cx="104972" cy="31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37" fill="norm" stroke="1" extrusionOk="0">
                  <a:moveTo>
                    <a:pt x="1271" y="121"/>
                  </a:moveTo>
                  <a:cubicBezTo>
                    <a:pt x="4659" y="-21"/>
                    <a:pt x="8047" y="-163"/>
                    <a:pt x="11435" y="476"/>
                  </a:cubicBezTo>
                  <a:cubicBezTo>
                    <a:pt x="14824" y="1116"/>
                    <a:pt x="18212" y="2537"/>
                    <a:pt x="19906" y="5024"/>
                  </a:cubicBezTo>
                  <a:cubicBezTo>
                    <a:pt x="21600" y="7511"/>
                    <a:pt x="21600" y="11063"/>
                    <a:pt x="18000" y="13976"/>
                  </a:cubicBezTo>
                  <a:cubicBezTo>
                    <a:pt x="14400" y="16890"/>
                    <a:pt x="7200" y="19163"/>
                    <a:pt x="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6947429" y="3534485"/>
              <a:ext cx="8837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15" fill="norm" stroke="1" extrusionOk="0">
                  <a:moveTo>
                    <a:pt x="2957" y="0"/>
                  </a:moveTo>
                  <a:cubicBezTo>
                    <a:pt x="2957" y="4369"/>
                    <a:pt x="2957" y="8737"/>
                    <a:pt x="2442" y="11528"/>
                  </a:cubicBezTo>
                  <a:cubicBezTo>
                    <a:pt x="1928" y="14319"/>
                    <a:pt x="900" y="15533"/>
                    <a:pt x="385" y="15533"/>
                  </a:cubicBezTo>
                  <a:cubicBezTo>
                    <a:pt x="-129" y="15533"/>
                    <a:pt x="-129" y="14319"/>
                    <a:pt x="385" y="12257"/>
                  </a:cubicBezTo>
                  <a:cubicBezTo>
                    <a:pt x="900" y="10194"/>
                    <a:pt x="1928" y="7281"/>
                    <a:pt x="3214" y="5097"/>
                  </a:cubicBezTo>
                  <a:cubicBezTo>
                    <a:pt x="4500" y="2913"/>
                    <a:pt x="6042" y="1457"/>
                    <a:pt x="8100" y="607"/>
                  </a:cubicBezTo>
                  <a:cubicBezTo>
                    <a:pt x="10157" y="-242"/>
                    <a:pt x="12728" y="-485"/>
                    <a:pt x="15042" y="1942"/>
                  </a:cubicBezTo>
                  <a:cubicBezTo>
                    <a:pt x="17357" y="4369"/>
                    <a:pt x="19414" y="9466"/>
                    <a:pt x="20442" y="13106"/>
                  </a:cubicBezTo>
                  <a:cubicBezTo>
                    <a:pt x="21471" y="16746"/>
                    <a:pt x="21471" y="18931"/>
                    <a:pt x="21471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7112000" y="3610685"/>
              <a:ext cx="95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7251700" y="3566235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7245350" y="3464635"/>
              <a:ext cx="63066" cy="2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0894" fill="norm" stroke="1" extrusionOk="0">
                  <a:moveTo>
                    <a:pt x="18813" y="0"/>
                  </a:moveTo>
                  <a:cubicBezTo>
                    <a:pt x="15329" y="3086"/>
                    <a:pt x="11845" y="6171"/>
                    <a:pt x="11845" y="10800"/>
                  </a:cubicBezTo>
                  <a:cubicBezTo>
                    <a:pt x="11845" y="15429"/>
                    <a:pt x="15329" y="21600"/>
                    <a:pt x="17768" y="20829"/>
                  </a:cubicBezTo>
                  <a:cubicBezTo>
                    <a:pt x="20206" y="20057"/>
                    <a:pt x="21600" y="12343"/>
                    <a:pt x="20206" y="7714"/>
                  </a:cubicBezTo>
                  <a:cubicBezTo>
                    <a:pt x="18813" y="3086"/>
                    <a:pt x="14632" y="1543"/>
                    <a:pt x="10800" y="2314"/>
                  </a:cubicBezTo>
                  <a:cubicBezTo>
                    <a:pt x="6968" y="3086"/>
                    <a:pt x="3484" y="6171"/>
                    <a:pt x="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0" y="4518735"/>
              <a:ext cx="126873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595"/>
                  </a:moveTo>
                  <a:cubicBezTo>
                    <a:pt x="43" y="20093"/>
                    <a:pt x="86" y="19591"/>
                    <a:pt x="168" y="19005"/>
                  </a:cubicBezTo>
                  <a:cubicBezTo>
                    <a:pt x="249" y="18419"/>
                    <a:pt x="368" y="17749"/>
                    <a:pt x="494" y="17163"/>
                  </a:cubicBezTo>
                  <a:cubicBezTo>
                    <a:pt x="620" y="16577"/>
                    <a:pt x="753" y="16074"/>
                    <a:pt x="876" y="15572"/>
                  </a:cubicBezTo>
                  <a:cubicBezTo>
                    <a:pt x="998" y="15070"/>
                    <a:pt x="1110" y="14567"/>
                    <a:pt x="1238" y="14233"/>
                  </a:cubicBezTo>
                  <a:cubicBezTo>
                    <a:pt x="1366" y="13898"/>
                    <a:pt x="1510" y="13730"/>
                    <a:pt x="1654" y="13479"/>
                  </a:cubicBezTo>
                  <a:cubicBezTo>
                    <a:pt x="1798" y="13228"/>
                    <a:pt x="1942" y="12893"/>
                    <a:pt x="2076" y="12642"/>
                  </a:cubicBezTo>
                  <a:cubicBezTo>
                    <a:pt x="2209" y="12391"/>
                    <a:pt x="2332" y="12223"/>
                    <a:pt x="2454" y="11972"/>
                  </a:cubicBezTo>
                  <a:cubicBezTo>
                    <a:pt x="2577" y="11721"/>
                    <a:pt x="2699" y="11386"/>
                    <a:pt x="2831" y="11135"/>
                  </a:cubicBezTo>
                  <a:cubicBezTo>
                    <a:pt x="2962" y="10884"/>
                    <a:pt x="3103" y="10716"/>
                    <a:pt x="3245" y="10549"/>
                  </a:cubicBezTo>
                  <a:cubicBezTo>
                    <a:pt x="3387" y="10381"/>
                    <a:pt x="3532" y="10214"/>
                    <a:pt x="3674" y="10130"/>
                  </a:cubicBezTo>
                  <a:cubicBezTo>
                    <a:pt x="3816" y="10047"/>
                    <a:pt x="3957" y="10047"/>
                    <a:pt x="4099" y="10047"/>
                  </a:cubicBezTo>
                  <a:cubicBezTo>
                    <a:pt x="4241" y="10047"/>
                    <a:pt x="4386" y="10047"/>
                    <a:pt x="4530" y="10130"/>
                  </a:cubicBezTo>
                  <a:cubicBezTo>
                    <a:pt x="4674" y="10214"/>
                    <a:pt x="4818" y="10381"/>
                    <a:pt x="4960" y="10465"/>
                  </a:cubicBezTo>
                  <a:cubicBezTo>
                    <a:pt x="5103" y="10549"/>
                    <a:pt x="5243" y="10549"/>
                    <a:pt x="5386" y="10549"/>
                  </a:cubicBezTo>
                  <a:cubicBezTo>
                    <a:pt x="5528" y="10549"/>
                    <a:pt x="5672" y="10549"/>
                    <a:pt x="5818" y="10465"/>
                  </a:cubicBezTo>
                  <a:cubicBezTo>
                    <a:pt x="5964" y="10381"/>
                    <a:pt x="6112" y="10214"/>
                    <a:pt x="6261" y="10130"/>
                  </a:cubicBezTo>
                  <a:cubicBezTo>
                    <a:pt x="6411" y="10047"/>
                    <a:pt x="6562" y="10047"/>
                    <a:pt x="6710" y="10047"/>
                  </a:cubicBezTo>
                  <a:cubicBezTo>
                    <a:pt x="6858" y="10047"/>
                    <a:pt x="7002" y="10047"/>
                    <a:pt x="7148" y="10047"/>
                  </a:cubicBezTo>
                  <a:cubicBezTo>
                    <a:pt x="7294" y="10047"/>
                    <a:pt x="7441" y="10047"/>
                    <a:pt x="7591" y="9963"/>
                  </a:cubicBezTo>
                  <a:cubicBezTo>
                    <a:pt x="7741" y="9879"/>
                    <a:pt x="7892" y="9712"/>
                    <a:pt x="8038" y="9544"/>
                  </a:cubicBezTo>
                  <a:cubicBezTo>
                    <a:pt x="8184" y="9377"/>
                    <a:pt x="8324" y="9209"/>
                    <a:pt x="8468" y="8958"/>
                  </a:cubicBezTo>
                  <a:cubicBezTo>
                    <a:pt x="8613" y="8707"/>
                    <a:pt x="8760" y="8372"/>
                    <a:pt x="8901" y="8037"/>
                  </a:cubicBezTo>
                  <a:cubicBezTo>
                    <a:pt x="9041" y="7702"/>
                    <a:pt x="9175" y="7367"/>
                    <a:pt x="9308" y="7116"/>
                  </a:cubicBezTo>
                  <a:cubicBezTo>
                    <a:pt x="9441" y="6865"/>
                    <a:pt x="9575" y="6698"/>
                    <a:pt x="9712" y="6447"/>
                  </a:cubicBezTo>
                  <a:cubicBezTo>
                    <a:pt x="9849" y="6195"/>
                    <a:pt x="9989" y="5860"/>
                    <a:pt x="10133" y="5526"/>
                  </a:cubicBezTo>
                  <a:cubicBezTo>
                    <a:pt x="10277" y="5191"/>
                    <a:pt x="10425" y="4856"/>
                    <a:pt x="10575" y="4521"/>
                  </a:cubicBezTo>
                  <a:cubicBezTo>
                    <a:pt x="10724" y="4186"/>
                    <a:pt x="10876" y="3851"/>
                    <a:pt x="11013" y="3600"/>
                  </a:cubicBezTo>
                  <a:cubicBezTo>
                    <a:pt x="11150" y="3349"/>
                    <a:pt x="11272" y="3181"/>
                    <a:pt x="11393" y="2930"/>
                  </a:cubicBezTo>
                  <a:cubicBezTo>
                    <a:pt x="11514" y="2679"/>
                    <a:pt x="11632" y="2344"/>
                    <a:pt x="11757" y="2093"/>
                  </a:cubicBezTo>
                  <a:cubicBezTo>
                    <a:pt x="11881" y="1842"/>
                    <a:pt x="12011" y="1674"/>
                    <a:pt x="12141" y="1507"/>
                  </a:cubicBezTo>
                  <a:cubicBezTo>
                    <a:pt x="12270" y="1340"/>
                    <a:pt x="12400" y="1172"/>
                    <a:pt x="12533" y="1005"/>
                  </a:cubicBezTo>
                  <a:cubicBezTo>
                    <a:pt x="12667" y="837"/>
                    <a:pt x="12804" y="670"/>
                    <a:pt x="12941" y="586"/>
                  </a:cubicBezTo>
                  <a:cubicBezTo>
                    <a:pt x="13077" y="502"/>
                    <a:pt x="13214" y="502"/>
                    <a:pt x="13355" y="419"/>
                  </a:cubicBezTo>
                  <a:cubicBezTo>
                    <a:pt x="13495" y="335"/>
                    <a:pt x="13640" y="167"/>
                    <a:pt x="13780" y="84"/>
                  </a:cubicBezTo>
                  <a:cubicBezTo>
                    <a:pt x="13921" y="0"/>
                    <a:pt x="14058" y="0"/>
                    <a:pt x="14196" y="0"/>
                  </a:cubicBezTo>
                  <a:cubicBezTo>
                    <a:pt x="14335" y="0"/>
                    <a:pt x="14476" y="0"/>
                    <a:pt x="14614" y="0"/>
                  </a:cubicBezTo>
                  <a:cubicBezTo>
                    <a:pt x="14753" y="0"/>
                    <a:pt x="14890" y="0"/>
                    <a:pt x="15031" y="0"/>
                  </a:cubicBezTo>
                  <a:cubicBezTo>
                    <a:pt x="15171" y="0"/>
                    <a:pt x="15315" y="0"/>
                    <a:pt x="15456" y="0"/>
                  </a:cubicBezTo>
                  <a:cubicBezTo>
                    <a:pt x="15596" y="0"/>
                    <a:pt x="15733" y="0"/>
                    <a:pt x="15870" y="84"/>
                  </a:cubicBezTo>
                  <a:cubicBezTo>
                    <a:pt x="16007" y="167"/>
                    <a:pt x="16144" y="335"/>
                    <a:pt x="16277" y="419"/>
                  </a:cubicBezTo>
                  <a:cubicBezTo>
                    <a:pt x="16411" y="502"/>
                    <a:pt x="16541" y="502"/>
                    <a:pt x="16677" y="502"/>
                  </a:cubicBezTo>
                  <a:cubicBezTo>
                    <a:pt x="16814" y="502"/>
                    <a:pt x="16959" y="502"/>
                    <a:pt x="17092" y="586"/>
                  </a:cubicBezTo>
                  <a:cubicBezTo>
                    <a:pt x="17225" y="670"/>
                    <a:pt x="17348" y="837"/>
                    <a:pt x="17474" y="921"/>
                  </a:cubicBezTo>
                  <a:cubicBezTo>
                    <a:pt x="17600" y="1005"/>
                    <a:pt x="17730" y="1005"/>
                    <a:pt x="17854" y="1088"/>
                  </a:cubicBezTo>
                  <a:cubicBezTo>
                    <a:pt x="17978" y="1172"/>
                    <a:pt x="18097" y="1340"/>
                    <a:pt x="18218" y="1591"/>
                  </a:cubicBezTo>
                  <a:cubicBezTo>
                    <a:pt x="18339" y="1842"/>
                    <a:pt x="18461" y="2177"/>
                    <a:pt x="18580" y="2512"/>
                  </a:cubicBezTo>
                  <a:cubicBezTo>
                    <a:pt x="18699" y="2847"/>
                    <a:pt x="18814" y="3181"/>
                    <a:pt x="18935" y="3600"/>
                  </a:cubicBezTo>
                  <a:cubicBezTo>
                    <a:pt x="19056" y="4019"/>
                    <a:pt x="19182" y="4521"/>
                    <a:pt x="19301" y="4940"/>
                  </a:cubicBezTo>
                  <a:cubicBezTo>
                    <a:pt x="19420" y="5358"/>
                    <a:pt x="19532" y="5693"/>
                    <a:pt x="19667" y="6279"/>
                  </a:cubicBezTo>
                  <a:cubicBezTo>
                    <a:pt x="19802" y="6865"/>
                    <a:pt x="19960" y="7702"/>
                    <a:pt x="20108" y="8372"/>
                  </a:cubicBezTo>
                  <a:cubicBezTo>
                    <a:pt x="20256" y="9042"/>
                    <a:pt x="20393" y="9544"/>
                    <a:pt x="20537" y="10214"/>
                  </a:cubicBezTo>
                  <a:cubicBezTo>
                    <a:pt x="20681" y="10884"/>
                    <a:pt x="20832" y="11721"/>
                    <a:pt x="20977" y="12809"/>
                  </a:cubicBezTo>
                  <a:cubicBezTo>
                    <a:pt x="21121" y="13898"/>
                    <a:pt x="21258" y="15237"/>
                    <a:pt x="21360" y="16744"/>
                  </a:cubicBezTo>
                  <a:cubicBezTo>
                    <a:pt x="21463" y="18251"/>
                    <a:pt x="21532" y="19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0086699" y="4715585"/>
              <a:ext cx="28852" cy="35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34" fill="norm" stroke="1" extrusionOk="0">
                  <a:moveTo>
                    <a:pt x="21029" y="0"/>
                  </a:moveTo>
                  <a:cubicBezTo>
                    <a:pt x="17943" y="4144"/>
                    <a:pt x="14858" y="8288"/>
                    <a:pt x="11772" y="11302"/>
                  </a:cubicBezTo>
                  <a:cubicBezTo>
                    <a:pt x="8686" y="14316"/>
                    <a:pt x="5600" y="16200"/>
                    <a:pt x="3286" y="17833"/>
                  </a:cubicBezTo>
                  <a:cubicBezTo>
                    <a:pt x="972" y="19465"/>
                    <a:pt x="-571" y="20847"/>
                    <a:pt x="200" y="21223"/>
                  </a:cubicBezTo>
                  <a:cubicBezTo>
                    <a:pt x="972" y="21600"/>
                    <a:pt x="4058" y="20972"/>
                    <a:pt x="7143" y="19967"/>
                  </a:cubicBezTo>
                  <a:cubicBezTo>
                    <a:pt x="10229" y="18963"/>
                    <a:pt x="13315" y="17581"/>
                    <a:pt x="164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0052050" y="4696535"/>
              <a:ext cx="273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7" y="16320"/>
                    <a:pt x="5693" y="11040"/>
                    <a:pt x="9293" y="7440"/>
                  </a:cubicBezTo>
                  <a:cubicBezTo>
                    <a:pt x="12893" y="3840"/>
                    <a:pt x="17247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0071099" y="4836235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0218061" y="5033085"/>
              <a:ext cx="2448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1895"/>
                    <a:pt x="6425" y="3789"/>
                    <a:pt x="2825" y="6632"/>
                  </a:cubicBezTo>
                  <a:cubicBezTo>
                    <a:pt x="-775" y="9474"/>
                    <a:pt x="-775" y="13263"/>
                    <a:pt x="1925" y="15916"/>
                  </a:cubicBezTo>
                  <a:cubicBezTo>
                    <a:pt x="4625" y="18568"/>
                    <a:pt x="10025" y="20084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0253133" y="4931485"/>
              <a:ext cx="2116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21600"/>
                    <a:pt x="0" y="21600"/>
                    <a:pt x="0" y="18000"/>
                  </a:cubicBezTo>
                  <a:cubicBezTo>
                    <a:pt x="0" y="14400"/>
                    <a:pt x="10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0400664" y="4855285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0382250" y="4861635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0375899" y="4925135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9200"/>
                    <a:pt x="5760" y="16800"/>
                    <a:pt x="9360" y="13200"/>
                  </a:cubicBezTo>
                  <a:cubicBezTo>
                    <a:pt x="12960" y="9600"/>
                    <a:pt x="1728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0713060" y="4654528"/>
              <a:ext cx="183540" cy="75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82" fill="norm" stroke="1" extrusionOk="0">
                  <a:moveTo>
                    <a:pt x="21528" y="1014"/>
                  </a:moveTo>
                  <a:cubicBezTo>
                    <a:pt x="19294" y="653"/>
                    <a:pt x="17059" y="292"/>
                    <a:pt x="15321" y="112"/>
                  </a:cubicBezTo>
                  <a:cubicBezTo>
                    <a:pt x="13583" y="-69"/>
                    <a:pt x="12342" y="-69"/>
                    <a:pt x="10852" y="412"/>
                  </a:cubicBezTo>
                  <a:cubicBezTo>
                    <a:pt x="9362" y="894"/>
                    <a:pt x="7625" y="1856"/>
                    <a:pt x="8121" y="3090"/>
                  </a:cubicBezTo>
                  <a:cubicBezTo>
                    <a:pt x="8618" y="4323"/>
                    <a:pt x="11349" y="5827"/>
                    <a:pt x="12342" y="7031"/>
                  </a:cubicBezTo>
                  <a:cubicBezTo>
                    <a:pt x="13335" y="8234"/>
                    <a:pt x="12590" y="9137"/>
                    <a:pt x="11597" y="9768"/>
                  </a:cubicBezTo>
                  <a:cubicBezTo>
                    <a:pt x="10604" y="10400"/>
                    <a:pt x="9362" y="10761"/>
                    <a:pt x="8121" y="11032"/>
                  </a:cubicBezTo>
                  <a:cubicBezTo>
                    <a:pt x="6880" y="11303"/>
                    <a:pt x="5638" y="11483"/>
                    <a:pt x="4769" y="11423"/>
                  </a:cubicBezTo>
                  <a:cubicBezTo>
                    <a:pt x="3900" y="11363"/>
                    <a:pt x="3404" y="11062"/>
                    <a:pt x="3652" y="10821"/>
                  </a:cubicBezTo>
                  <a:cubicBezTo>
                    <a:pt x="3900" y="10581"/>
                    <a:pt x="4894" y="10400"/>
                    <a:pt x="6135" y="10280"/>
                  </a:cubicBezTo>
                  <a:cubicBezTo>
                    <a:pt x="7376" y="10159"/>
                    <a:pt x="8866" y="10099"/>
                    <a:pt x="9735" y="10220"/>
                  </a:cubicBezTo>
                  <a:cubicBezTo>
                    <a:pt x="10604" y="10340"/>
                    <a:pt x="10852" y="10641"/>
                    <a:pt x="10356" y="11423"/>
                  </a:cubicBezTo>
                  <a:cubicBezTo>
                    <a:pt x="9859" y="12205"/>
                    <a:pt x="8618" y="13469"/>
                    <a:pt x="6756" y="14913"/>
                  </a:cubicBezTo>
                  <a:cubicBezTo>
                    <a:pt x="4894" y="16357"/>
                    <a:pt x="2411" y="17981"/>
                    <a:pt x="1169" y="18944"/>
                  </a:cubicBezTo>
                  <a:cubicBezTo>
                    <a:pt x="-72" y="19906"/>
                    <a:pt x="-72" y="20207"/>
                    <a:pt x="52" y="20508"/>
                  </a:cubicBezTo>
                  <a:cubicBezTo>
                    <a:pt x="176" y="20809"/>
                    <a:pt x="425" y="21110"/>
                    <a:pt x="1169" y="21290"/>
                  </a:cubicBezTo>
                  <a:cubicBezTo>
                    <a:pt x="1914" y="21471"/>
                    <a:pt x="3156" y="21531"/>
                    <a:pt x="6135" y="21441"/>
                  </a:cubicBezTo>
                  <a:cubicBezTo>
                    <a:pt x="9114" y="21350"/>
                    <a:pt x="13831" y="21110"/>
                    <a:pt x="18549" y="20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1068050" y="4585555"/>
              <a:ext cx="24489" cy="24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310" fill="norm" stroke="1" extrusionOk="0">
                  <a:moveTo>
                    <a:pt x="0" y="818"/>
                  </a:moveTo>
                  <a:cubicBezTo>
                    <a:pt x="7200" y="264"/>
                    <a:pt x="14400" y="-290"/>
                    <a:pt x="18000" y="172"/>
                  </a:cubicBezTo>
                  <a:cubicBezTo>
                    <a:pt x="21600" y="633"/>
                    <a:pt x="21600" y="2110"/>
                    <a:pt x="18900" y="5064"/>
                  </a:cubicBezTo>
                  <a:cubicBezTo>
                    <a:pt x="16200" y="8018"/>
                    <a:pt x="10800" y="12448"/>
                    <a:pt x="9000" y="15402"/>
                  </a:cubicBezTo>
                  <a:cubicBezTo>
                    <a:pt x="7200" y="18356"/>
                    <a:pt x="9000" y="19833"/>
                    <a:pt x="1080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1404599" y="4740985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1430000" y="4671135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1498627" y="4607585"/>
              <a:ext cx="58374" cy="2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34" fill="norm" stroke="1" extrusionOk="0">
                  <a:moveTo>
                    <a:pt x="21274" y="514"/>
                  </a:moveTo>
                  <a:cubicBezTo>
                    <a:pt x="15874" y="174"/>
                    <a:pt x="10474" y="-166"/>
                    <a:pt x="6617" y="89"/>
                  </a:cubicBezTo>
                  <a:cubicBezTo>
                    <a:pt x="2760" y="344"/>
                    <a:pt x="445" y="1195"/>
                    <a:pt x="60" y="3236"/>
                  </a:cubicBezTo>
                  <a:cubicBezTo>
                    <a:pt x="-326" y="5277"/>
                    <a:pt x="1217" y="8508"/>
                    <a:pt x="2760" y="11740"/>
                  </a:cubicBezTo>
                  <a:cubicBezTo>
                    <a:pt x="4303" y="14971"/>
                    <a:pt x="5845" y="18203"/>
                    <a:pt x="7388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1455400" y="4791785"/>
              <a:ext cx="127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7100"/>
                    <a:pt x="720" y="12600"/>
                    <a:pt x="4320" y="9000"/>
                  </a:cubicBezTo>
                  <a:cubicBezTo>
                    <a:pt x="7920" y="5400"/>
                    <a:pt x="1476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1760200" y="4810835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1772900" y="4734635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1875442" y="4652085"/>
              <a:ext cx="1810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019"/>
                    <a:pt x="-1068" y="6039"/>
                    <a:pt x="132" y="9639"/>
                  </a:cubicBezTo>
                  <a:cubicBezTo>
                    <a:pt x="1332" y="13239"/>
                    <a:pt x="10932" y="17419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1841129" y="4696535"/>
              <a:ext cx="14132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600" fill="norm" stroke="1" extrusionOk="0">
                  <a:moveTo>
                    <a:pt x="4055" y="13824"/>
                  </a:moveTo>
                  <a:cubicBezTo>
                    <a:pt x="2784" y="12960"/>
                    <a:pt x="1514" y="12096"/>
                    <a:pt x="720" y="10944"/>
                  </a:cubicBezTo>
                  <a:cubicBezTo>
                    <a:pt x="-74" y="9792"/>
                    <a:pt x="-392" y="8352"/>
                    <a:pt x="720" y="6768"/>
                  </a:cubicBezTo>
                  <a:cubicBezTo>
                    <a:pt x="1832" y="5184"/>
                    <a:pt x="4373" y="3456"/>
                    <a:pt x="6437" y="2160"/>
                  </a:cubicBezTo>
                  <a:cubicBezTo>
                    <a:pt x="8502" y="864"/>
                    <a:pt x="10090" y="0"/>
                    <a:pt x="11520" y="0"/>
                  </a:cubicBezTo>
                  <a:cubicBezTo>
                    <a:pt x="12949" y="0"/>
                    <a:pt x="14220" y="864"/>
                    <a:pt x="14696" y="2160"/>
                  </a:cubicBezTo>
                  <a:cubicBezTo>
                    <a:pt x="15173" y="3456"/>
                    <a:pt x="14855" y="5184"/>
                    <a:pt x="14379" y="6768"/>
                  </a:cubicBezTo>
                  <a:cubicBezTo>
                    <a:pt x="13902" y="8352"/>
                    <a:pt x="13267" y="9792"/>
                    <a:pt x="13584" y="9936"/>
                  </a:cubicBezTo>
                  <a:cubicBezTo>
                    <a:pt x="13902" y="10080"/>
                    <a:pt x="15173" y="8928"/>
                    <a:pt x="16284" y="9072"/>
                  </a:cubicBezTo>
                  <a:cubicBezTo>
                    <a:pt x="17396" y="9216"/>
                    <a:pt x="18349" y="10656"/>
                    <a:pt x="19143" y="12960"/>
                  </a:cubicBezTo>
                  <a:cubicBezTo>
                    <a:pt x="19937" y="15264"/>
                    <a:pt x="20573" y="18432"/>
                    <a:pt x="212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2072904" y="4724384"/>
              <a:ext cx="178363" cy="26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02" fill="norm" stroke="1" extrusionOk="0">
                  <a:moveTo>
                    <a:pt x="15060" y="2373"/>
                  </a:moveTo>
                  <a:cubicBezTo>
                    <a:pt x="14552" y="1345"/>
                    <a:pt x="14044" y="316"/>
                    <a:pt x="13281" y="59"/>
                  </a:cubicBezTo>
                  <a:cubicBezTo>
                    <a:pt x="12519" y="-198"/>
                    <a:pt x="11502" y="316"/>
                    <a:pt x="10613" y="3059"/>
                  </a:cubicBezTo>
                  <a:cubicBezTo>
                    <a:pt x="9724" y="5802"/>
                    <a:pt x="8961" y="10773"/>
                    <a:pt x="8707" y="13688"/>
                  </a:cubicBezTo>
                  <a:cubicBezTo>
                    <a:pt x="8453" y="16602"/>
                    <a:pt x="8707" y="17459"/>
                    <a:pt x="8834" y="18316"/>
                  </a:cubicBezTo>
                  <a:cubicBezTo>
                    <a:pt x="8961" y="19173"/>
                    <a:pt x="8961" y="20031"/>
                    <a:pt x="8326" y="20373"/>
                  </a:cubicBezTo>
                  <a:cubicBezTo>
                    <a:pt x="7691" y="20716"/>
                    <a:pt x="6420" y="20545"/>
                    <a:pt x="4895" y="19688"/>
                  </a:cubicBezTo>
                  <a:cubicBezTo>
                    <a:pt x="3371" y="18831"/>
                    <a:pt x="1592" y="17288"/>
                    <a:pt x="702" y="16088"/>
                  </a:cubicBezTo>
                  <a:cubicBezTo>
                    <a:pt x="-187" y="14888"/>
                    <a:pt x="-187" y="14031"/>
                    <a:pt x="448" y="13431"/>
                  </a:cubicBezTo>
                  <a:cubicBezTo>
                    <a:pt x="1084" y="12831"/>
                    <a:pt x="2354" y="12488"/>
                    <a:pt x="5022" y="11888"/>
                  </a:cubicBezTo>
                  <a:cubicBezTo>
                    <a:pt x="7691" y="11288"/>
                    <a:pt x="11757" y="10431"/>
                    <a:pt x="14552" y="9659"/>
                  </a:cubicBezTo>
                  <a:cubicBezTo>
                    <a:pt x="17347" y="8888"/>
                    <a:pt x="18872" y="8202"/>
                    <a:pt x="19888" y="7431"/>
                  </a:cubicBezTo>
                  <a:cubicBezTo>
                    <a:pt x="20905" y="6659"/>
                    <a:pt x="21413" y="5802"/>
                    <a:pt x="21413" y="5888"/>
                  </a:cubicBezTo>
                  <a:cubicBezTo>
                    <a:pt x="21413" y="5973"/>
                    <a:pt x="20905" y="7002"/>
                    <a:pt x="20269" y="9745"/>
                  </a:cubicBezTo>
                  <a:cubicBezTo>
                    <a:pt x="19634" y="12488"/>
                    <a:pt x="18872" y="16945"/>
                    <a:pt x="18109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2236449" y="4867985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2307459" y="4865549"/>
              <a:ext cx="129683" cy="244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168" fill="norm" stroke="1" extrusionOk="0">
                  <a:moveTo>
                    <a:pt x="5983" y="8998"/>
                  </a:moveTo>
                  <a:cubicBezTo>
                    <a:pt x="4955" y="12659"/>
                    <a:pt x="3926" y="16320"/>
                    <a:pt x="2898" y="18516"/>
                  </a:cubicBezTo>
                  <a:cubicBezTo>
                    <a:pt x="1869" y="20713"/>
                    <a:pt x="841" y="21445"/>
                    <a:pt x="326" y="21079"/>
                  </a:cubicBezTo>
                  <a:cubicBezTo>
                    <a:pt x="-188" y="20713"/>
                    <a:pt x="-188" y="19248"/>
                    <a:pt x="1012" y="15953"/>
                  </a:cubicBezTo>
                  <a:cubicBezTo>
                    <a:pt x="2212" y="12659"/>
                    <a:pt x="4612" y="7533"/>
                    <a:pt x="6498" y="4421"/>
                  </a:cubicBezTo>
                  <a:cubicBezTo>
                    <a:pt x="8383" y="1309"/>
                    <a:pt x="9755" y="211"/>
                    <a:pt x="12155" y="28"/>
                  </a:cubicBezTo>
                  <a:cubicBezTo>
                    <a:pt x="14555" y="-155"/>
                    <a:pt x="17983" y="577"/>
                    <a:pt x="19698" y="2042"/>
                  </a:cubicBezTo>
                  <a:cubicBezTo>
                    <a:pt x="21412" y="3506"/>
                    <a:pt x="21412" y="5703"/>
                    <a:pt x="19869" y="7350"/>
                  </a:cubicBezTo>
                  <a:cubicBezTo>
                    <a:pt x="18326" y="8998"/>
                    <a:pt x="15241" y="10096"/>
                    <a:pt x="12841" y="10645"/>
                  </a:cubicBezTo>
                  <a:cubicBezTo>
                    <a:pt x="10441" y="11194"/>
                    <a:pt x="8726" y="11194"/>
                    <a:pt x="7012" y="1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1715750" y="5210885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1734800" y="5160085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1768666" y="5176828"/>
              <a:ext cx="94291" cy="16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1137" fill="norm" stroke="1" extrusionOk="0">
                  <a:moveTo>
                    <a:pt x="16085" y="2724"/>
                  </a:moveTo>
                  <a:cubicBezTo>
                    <a:pt x="14246" y="1914"/>
                    <a:pt x="12408" y="1104"/>
                    <a:pt x="9651" y="564"/>
                  </a:cubicBezTo>
                  <a:cubicBezTo>
                    <a:pt x="6893" y="24"/>
                    <a:pt x="3217" y="-246"/>
                    <a:pt x="1378" y="294"/>
                  </a:cubicBezTo>
                  <a:cubicBezTo>
                    <a:pt x="-460" y="834"/>
                    <a:pt x="-460" y="2184"/>
                    <a:pt x="1378" y="3804"/>
                  </a:cubicBezTo>
                  <a:cubicBezTo>
                    <a:pt x="3217" y="5424"/>
                    <a:pt x="6893" y="7314"/>
                    <a:pt x="10340" y="9339"/>
                  </a:cubicBezTo>
                  <a:cubicBezTo>
                    <a:pt x="13787" y="11364"/>
                    <a:pt x="17004" y="13524"/>
                    <a:pt x="18842" y="15279"/>
                  </a:cubicBezTo>
                  <a:cubicBezTo>
                    <a:pt x="20680" y="17034"/>
                    <a:pt x="21140" y="18384"/>
                    <a:pt x="19302" y="19464"/>
                  </a:cubicBezTo>
                  <a:cubicBezTo>
                    <a:pt x="17463" y="20544"/>
                    <a:pt x="13327" y="21354"/>
                    <a:pt x="11719" y="21084"/>
                  </a:cubicBezTo>
                  <a:cubicBezTo>
                    <a:pt x="10110" y="20814"/>
                    <a:pt x="11029" y="19464"/>
                    <a:pt x="11949" y="18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2014199" y="5255335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379" y="9818"/>
                  </a:cubicBezTo>
                  <a:cubicBezTo>
                    <a:pt x="758" y="12436"/>
                    <a:pt x="1516" y="14073"/>
                    <a:pt x="2842" y="15055"/>
                  </a:cubicBezTo>
                  <a:cubicBezTo>
                    <a:pt x="4168" y="16036"/>
                    <a:pt x="6063" y="16364"/>
                    <a:pt x="8147" y="15055"/>
                  </a:cubicBezTo>
                  <a:cubicBezTo>
                    <a:pt x="10232" y="13745"/>
                    <a:pt x="12505" y="10800"/>
                    <a:pt x="13832" y="10145"/>
                  </a:cubicBezTo>
                  <a:cubicBezTo>
                    <a:pt x="15158" y="9491"/>
                    <a:pt x="15537" y="11127"/>
                    <a:pt x="16674" y="13418"/>
                  </a:cubicBezTo>
                  <a:cubicBezTo>
                    <a:pt x="17811" y="15709"/>
                    <a:pt x="19705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2158092" y="5294380"/>
              <a:ext cx="72009" cy="11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26" fill="norm" stroke="1" extrusionOk="0">
                  <a:moveTo>
                    <a:pt x="20995" y="3421"/>
                  </a:moveTo>
                  <a:cubicBezTo>
                    <a:pt x="19144" y="1821"/>
                    <a:pt x="17292" y="221"/>
                    <a:pt x="15132" y="21"/>
                  </a:cubicBezTo>
                  <a:cubicBezTo>
                    <a:pt x="12972" y="-179"/>
                    <a:pt x="10504" y="1021"/>
                    <a:pt x="7726" y="3821"/>
                  </a:cubicBezTo>
                  <a:cubicBezTo>
                    <a:pt x="4949" y="6621"/>
                    <a:pt x="1864" y="11021"/>
                    <a:pt x="629" y="14221"/>
                  </a:cubicBezTo>
                  <a:cubicBezTo>
                    <a:pt x="-605" y="17421"/>
                    <a:pt x="12" y="19421"/>
                    <a:pt x="2172" y="20421"/>
                  </a:cubicBezTo>
                  <a:cubicBezTo>
                    <a:pt x="4332" y="21421"/>
                    <a:pt x="8035" y="21421"/>
                    <a:pt x="11429" y="21221"/>
                  </a:cubicBezTo>
                  <a:cubicBezTo>
                    <a:pt x="14824" y="21021"/>
                    <a:pt x="17909" y="20621"/>
                    <a:pt x="20995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1937999" y="5259168"/>
              <a:ext cx="63501" cy="17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173" fill="norm" stroke="1" extrusionOk="0">
                  <a:moveTo>
                    <a:pt x="20903" y="4264"/>
                  </a:moveTo>
                  <a:cubicBezTo>
                    <a:pt x="20206" y="2947"/>
                    <a:pt x="19510" y="1630"/>
                    <a:pt x="17419" y="840"/>
                  </a:cubicBezTo>
                  <a:cubicBezTo>
                    <a:pt x="15329" y="49"/>
                    <a:pt x="11845" y="-214"/>
                    <a:pt x="9058" y="181"/>
                  </a:cubicBezTo>
                  <a:cubicBezTo>
                    <a:pt x="6271" y="576"/>
                    <a:pt x="4181" y="1630"/>
                    <a:pt x="2787" y="3474"/>
                  </a:cubicBezTo>
                  <a:cubicBezTo>
                    <a:pt x="1394" y="5318"/>
                    <a:pt x="697" y="7952"/>
                    <a:pt x="2787" y="10323"/>
                  </a:cubicBezTo>
                  <a:cubicBezTo>
                    <a:pt x="4877" y="12693"/>
                    <a:pt x="9755" y="14801"/>
                    <a:pt x="13935" y="16513"/>
                  </a:cubicBezTo>
                  <a:cubicBezTo>
                    <a:pt x="18116" y="18225"/>
                    <a:pt x="21600" y="19542"/>
                    <a:pt x="20206" y="20332"/>
                  </a:cubicBezTo>
                  <a:cubicBezTo>
                    <a:pt x="18813" y="21123"/>
                    <a:pt x="12542" y="21386"/>
                    <a:pt x="8361" y="20991"/>
                  </a:cubicBezTo>
                  <a:cubicBezTo>
                    <a:pt x="4181" y="20596"/>
                    <a:pt x="2090" y="19542"/>
                    <a:pt x="0" y="18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2198417" y="5337365"/>
              <a:ext cx="82483" cy="12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33" fill="norm" stroke="1" extrusionOk="0">
                  <a:moveTo>
                    <a:pt x="12943" y="6461"/>
                  </a:moveTo>
                  <a:cubicBezTo>
                    <a:pt x="15103" y="5399"/>
                    <a:pt x="17263" y="4336"/>
                    <a:pt x="17533" y="3097"/>
                  </a:cubicBezTo>
                  <a:cubicBezTo>
                    <a:pt x="17803" y="1858"/>
                    <a:pt x="16183" y="441"/>
                    <a:pt x="14023" y="87"/>
                  </a:cubicBezTo>
                  <a:cubicBezTo>
                    <a:pt x="11863" y="-267"/>
                    <a:pt x="9163" y="441"/>
                    <a:pt x="6463" y="2566"/>
                  </a:cubicBezTo>
                  <a:cubicBezTo>
                    <a:pt x="3763" y="4690"/>
                    <a:pt x="1063" y="8231"/>
                    <a:pt x="253" y="10887"/>
                  </a:cubicBezTo>
                  <a:cubicBezTo>
                    <a:pt x="-557" y="13543"/>
                    <a:pt x="523" y="15313"/>
                    <a:pt x="4303" y="16907"/>
                  </a:cubicBezTo>
                  <a:cubicBezTo>
                    <a:pt x="8083" y="18500"/>
                    <a:pt x="14563" y="19917"/>
                    <a:pt x="21043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2339185" y="5370643"/>
              <a:ext cx="223761" cy="15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70" fill="norm" stroke="1" extrusionOk="0">
                  <a:moveTo>
                    <a:pt x="498" y="4074"/>
                  </a:moveTo>
                  <a:cubicBezTo>
                    <a:pt x="1709" y="4635"/>
                    <a:pt x="2920" y="5196"/>
                    <a:pt x="4030" y="5196"/>
                  </a:cubicBezTo>
                  <a:cubicBezTo>
                    <a:pt x="5141" y="5196"/>
                    <a:pt x="6150" y="4635"/>
                    <a:pt x="6756" y="3653"/>
                  </a:cubicBezTo>
                  <a:cubicBezTo>
                    <a:pt x="7361" y="2671"/>
                    <a:pt x="7563" y="1269"/>
                    <a:pt x="6957" y="567"/>
                  </a:cubicBezTo>
                  <a:cubicBezTo>
                    <a:pt x="6352" y="-134"/>
                    <a:pt x="4939" y="-134"/>
                    <a:pt x="3828" y="287"/>
                  </a:cubicBezTo>
                  <a:cubicBezTo>
                    <a:pt x="2718" y="708"/>
                    <a:pt x="1911" y="1549"/>
                    <a:pt x="1305" y="2671"/>
                  </a:cubicBezTo>
                  <a:cubicBezTo>
                    <a:pt x="699" y="3793"/>
                    <a:pt x="296" y="5196"/>
                    <a:pt x="94" y="6598"/>
                  </a:cubicBezTo>
                  <a:cubicBezTo>
                    <a:pt x="-108" y="8001"/>
                    <a:pt x="-108" y="9404"/>
                    <a:pt x="1406" y="10245"/>
                  </a:cubicBezTo>
                  <a:cubicBezTo>
                    <a:pt x="2920" y="11087"/>
                    <a:pt x="5948" y="11367"/>
                    <a:pt x="8270" y="10245"/>
                  </a:cubicBezTo>
                  <a:cubicBezTo>
                    <a:pt x="10591" y="9123"/>
                    <a:pt x="12206" y="6598"/>
                    <a:pt x="13114" y="4495"/>
                  </a:cubicBezTo>
                  <a:cubicBezTo>
                    <a:pt x="14023" y="2391"/>
                    <a:pt x="14225" y="708"/>
                    <a:pt x="14225" y="567"/>
                  </a:cubicBezTo>
                  <a:cubicBezTo>
                    <a:pt x="14225" y="427"/>
                    <a:pt x="14023" y="1830"/>
                    <a:pt x="14225" y="3934"/>
                  </a:cubicBezTo>
                  <a:cubicBezTo>
                    <a:pt x="14427" y="6037"/>
                    <a:pt x="15032" y="8843"/>
                    <a:pt x="14931" y="11227"/>
                  </a:cubicBezTo>
                  <a:cubicBezTo>
                    <a:pt x="14830" y="13611"/>
                    <a:pt x="14023" y="15575"/>
                    <a:pt x="13922" y="15715"/>
                  </a:cubicBezTo>
                  <a:cubicBezTo>
                    <a:pt x="13821" y="15856"/>
                    <a:pt x="14427" y="14172"/>
                    <a:pt x="15234" y="12770"/>
                  </a:cubicBezTo>
                  <a:cubicBezTo>
                    <a:pt x="16042" y="11367"/>
                    <a:pt x="17051" y="10245"/>
                    <a:pt x="18161" y="9123"/>
                  </a:cubicBezTo>
                  <a:cubicBezTo>
                    <a:pt x="19271" y="8001"/>
                    <a:pt x="20483" y="6879"/>
                    <a:pt x="20987" y="7160"/>
                  </a:cubicBezTo>
                  <a:cubicBezTo>
                    <a:pt x="21492" y="7440"/>
                    <a:pt x="21290" y="9123"/>
                    <a:pt x="21290" y="10666"/>
                  </a:cubicBezTo>
                  <a:cubicBezTo>
                    <a:pt x="21290" y="12209"/>
                    <a:pt x="21492" y="13611"/>
                    <a:pt x="21088" y="15435"/>
                  </a:cubicBezTo>
                  <a:cubicBezTo>
                    <a:pt x="20685" y="17258"/>
                    <a:pt x="19675" y="19502"/>
                    <a:pt x="18565" y="20484"/>
                  </a:cubicBezTo>
                  <a:cubicBezTo>
                    <a:pt x="17455" y="21466"/>
                    <a:pt x="16243" y="21185"/>
                    <a:pt x="15032" y="20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087172" y="5052135"/>
              <a:ext cx="233629" cy="45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16" fill="norm" stroke="1" extrusionOk="0">
                  <a:moveTo>
                    <a:pt x="21478" y="2110"/>
                  </a:moveTo>
                  <a:cubicBezTo>
                    <a:pt x="21478" y="1607"/>
                    <a:pt x="21478" y="1105"/>
                    <a:pt x="20992" y="703"/>
                  </a:cubicBezTo>
                  <a:cubicBezTo>
                    <a:pt x="20505" y="301"/>
                    <a:pt x="19532" y="0"/>
                    <a:pt x="17781" y="0"/>
                  </a:cubicBezTo>
                  <a:cubicBezTo>
                    <a:pt x="16029" y="0"/>
                    <a:pt x="13500" y="301"/>
                    <a:pt x="11164" y="1105"/>
                  </a:cubicBezTo>
                  <a:cubicBezTo>
                    <a:pt x="8829" y="1909"/>
                    <a:pt x="6689" y="3215"/>
                    <a:pt x="5327" y="4873"/>
                  </a:cubicBezTo>
                  <a:cubicBezTo>
                    <a:pt x="3964" y="6530"/>
                    <a:pt x="3381" y="8540"/>
                    <a:pt x="2602" y="11001"/>
                  </a:cubicBezTo>
                  <a:cubicBezTo>
                    <a:pt x="1824" y="13462"/>
                    <a:pt x="851" y="16376"/>
                    <a:pt x="364" y="18184"/>
                  </a:cubicBezTo>
                  <a:cubicBezTo>
                    <a:pt x="-122" y="19993"/>
                    <a:pt x="-122" y="20696"/>
                    <a:pt x="364" y="21098"/>
                  </a:cubicBezTo>
                  <a:cubicBezTo>
                    <a:pt x="851" y="21500"/>
                    <a:pt x="1824" y="21600"/>
                    <a:pt x="4646" y="21449"/>
                  </a:cubicBezTo>
                  <a:cubicBezTo>
                    <a:pt x="7467" y="21299"/>
                    <a:pt x="12137" y="20897"/>
                    <a:pt x="16808" y="20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054100" y="5306135"/>
              <a:ext cx="2222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7018"/>
                    <a:pt x="7817" y="12436"/>
                    <a:pt x="11417" y="8836"/>
                  </a:cubicBezTo>
                  <a:cubicBezTo>
                    <a:pt x="15017" y="5236"/>
                    <a:pt x="18309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407535" y="5082058"/>
              <a:ext cx="249815" cy="41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72" fill="norm" stroke="1" extrusionOk="0">
                  <a:moveTo>
                    <a:pt x="21423" y="1748"/>
                  </a:moveTo>
                  <a:cubicBezTo>
                    <a:pt x="19971" y="1087"/>
                    <a:pt x="18519" y="426"/>
                    <a:pt x="16704" y="151"/>
                  </a:cubicBezTo>
                  <a:cubicBezTo>
                    <a:pt x="14889" y="-125"/>
                    <a:pt x="12710" y="-15"/>
                    <a:pt x="10895" y="426"/>
                  </a:cubicBezTo>
                  <a:cubicBezTo>
                    <a:pt x="9080" y="867"/>
                    <a:pt x="7628" y="1638"/>
                    <a:pt x="6630" y="3567"/>
                  </a:cubicBezTo>
                  <a:cubicBezTo>
                    <a:pt x="5631" y="5495"/>
                    <a:pt x="5087" y="8581"/>
                    <a:pt x="4270" y="11226"/>
                  </a:cubicBezTo>
                  <a:cubicBezTo>
                    <a:pt x="3453" y="13871"/>
                    <a:pt x="2364" y="16075"/>
                    <a:pt x="1638" y="17453"/>
                  </a:cubicBezTo>
                  <a:cubicBezTo>
                    <a:pt x="912" y="18830"/>
                    <a:pt x="549" y="19381"/>
                    <a:pt x="277" y="19932"/>
                  </a:cubicBezTo>
                  <a:cubicBezTo>
                    <a:pt x="5" y="20483"/>
                    <a:pt x="-177" y="21034"/>
                    <a:pt x="277" y="21255"/>
                  </a:cubicBezTo>
                  <a:cubicBezTo>
                    <a:pt x="731" y="21475"/>
                    <a:pt x="1820" y="21365"/>
                    <a:pt x="3998" y="21089"/>
                  </a:cubicBezTo>
                  <a:cubicBezTo>
                    <a:pt x="6176" y="20814"/>
                    <a:pt x="9443" y="20373"/>
                    <a:pt x="12710" y="19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644650" y="5236285"/>
              <a:ext cx="2095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086"/>
                    <a:pt x="7855" y="6171"/>
                    <a:pt x="11455" y="9771"/>
                  </a:cubicBezTo>
                  <a:cubicBezTo>
                    <a:pt x="15055" y="13371"/>
                    <a:pt x="18327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718517" y="5280735"/>
              <a:ext cx="11663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21254" y="0"/>
                  </a:moveTo>
                  <a:cubicBezTo>
                    <a:pt x="19325" y="225"/>
                    <a:pt x="17397" y="450"/>
                    <a:pt x="13925" y="3038"/>
                  </a:cubicBezTo>
                  <a:cubicBezTo>
                    <a:pt x="10454" y="5625"/>
                    <a:pt x="5440" y="10575"/>
                    <a:pt x="2740" y="13725"/>
                  </a:cubicBezTo>
                  <a:cubicBezTo>
                    <a:pt x="40" y="16875"/>
                    <a:pt x="-346" y="18225"/>
                    <a:pt x="233" y="19238"/>
                  </a:cubicBezTo>
                  <a:cubicBezTo>
                    <a:pt x="811" y="20250"/>
                    <a:pt x="2354" y="20925"/>
                    <a:pt x="38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879600" y="5088154"/>
              <a:ext cx="182449" cy="45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61" fill="norm" stroke="1" extrusionOk="0">
                  <a:moveTo>
                    <a:pt x="0" y="2487"/>
                  </a:moveTo>
                  <a:cubicBezTo>
                    <a:pt x="248" y="1989"/>
                    <a:pt x="497" y="1492"/>
                    <a:pt x="2607" y="1093"/>
                  </a:cubicBezTo>
                  <a:cubicBezTo>
                    <a:pt x="4717" y="695"/>
                    <a:pt x="8690" y="397"/>
                    <a:pt x="11421" y="198"/>
                  </a:cubicBezTo>
                  <a:cubicBezTo>
                    <a:pt x="14152" y="-1"/>
                    <a:pt x="15641" y="-101"/>
                    <a:pt x="16634" y="148"/>
                  </a:cubicBezTo>
                  <a:cubicBezTo>
                    <a:pt x="17628" y="397"/>
                    <a:pt x="18124" y="994"/>
                    <a:pt x="18372" y="2985"/>
                  </a:cubicBezTo>
                  <a:cubicBezTo>
                    <a:pt x="18621" y="4975"/>
                    <a:pt x="18621" y="8360"/>
                    <a:pt x="18497" y="11097"/>
                  </a:cubicBezTo>
                  <a:cubicBezTo>
                    <a:pt x="18372" y="13834"/>
                    <a:pt x="18124" y="15925"/>
                    <a:pt x="18372" y="17269"/>
                  </a:cubicBezTo>
                  <a:cubicBezTo>
                    <a:pt x="18621" y="18612"/>
                    <a:pt x="19366" y="19210"/>
                    <a:pt x="20110" y="19757"/>
                  </a:cubicBezTo>
                  <a:cubicBezTo>
                    <a:pt x="20855" y="20305"/>
                    <a:pt x="21600" y="20802"/>
                    <a:pt x="21352" y="21101"/>
                  </a:cubicBezTo>
                  <a:cubicBezTo>
                    <a:pt x="21103" y="21399"/>
                    <a:pt x="19862" y="21499"/>
                    <a:pt x="17131" y="21449"/>
                  </a:cubicBezTo>
                  <a:cubicBezTo>
                    <a:pt x="14400" y="21399"/>
                    <a:pt x="10179" y="21200"/>
                    <a:pt x="5959" y="21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2197100" y="5280735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2216150" y="5414085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752477" y="5080620"/>
              <a:ext cx="257424" cy="40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63" fill="norm" stroke="1" extrusionOk="0">
                  <a:moveTo>
                    <a:pt x="21532" y="853"/>
                  </a:moveTo>
                  <a:cubicBezTo>
                    <a:pt x="19939" y="400"/>
                    <a:pt x="18345" y="-52"/>
                    <a:pt x="15424" y="5"/>
                  </a:cubicBezTo>
                  <a:cubicBezTo>
                    <a:pt x="12502" y="61"/>
                    <a:pt x="8253" y="627"/>
                    <a:pt x="5686" y="1475"/>
                  </a:cubicBezTo>
                  <a:cubicBezTo>
                    <a:pt x="3119" y="2323"/>
                    <a:pt x="2234" y="3454"/>
                    <a:pt x="1702" y="5659"/>
                  </a:cubicBezTo>
                  <a:cubicBezTo>
                    <a:pt x="1171" y="7864"/>
                    <a:pt x="994" y="11144"/>
                    <a:pt x="729" y="13632"/>
                  </a:cubicBezTo>
                  <a:cubicBezTo>
                    <a:pt x="463" y="16120"/>
                    <a:pt x="109" y="17816"/>
                    <a:pt x="21" y="19003"/>
                  </a:cubicBezTo>
                  <a:cubicBezTo>
                    <a:pt x="-68" y="20191"/>
                    <a:pt x="109" y="20869"/>
                    <a:pt x="906" y="21209"/>
                  </a:cubicBezTo>
                  <a:cubicBezTo>
                    <a:pt x="1702" y="21548"/>
                    <a:pt x="3119" y="21548"/>
                    <a:pt x="6040" y="21209"/>
                  </a:cubicBezTo>
                  <a:cubicBezTo>
                    <a:pt x="8962" y="20869"/>
                    <a:pt x="13388" y="20191"/>
                    <a:pt x="17814" y="19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2768599" y="5280735"/>
              <a:ext cx="247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6650"/>
                    <a:pt x="7754" y="11700"/>
                    <a:pt x="11354" y="8100"/>
                  </a:cubicBezTo>
                  <a:cubicBezTo>
                    <a:pt x="14954" y="4500"/>
                    <a:pt x="18277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096956" y="5015093"/>
              <a:ext cx="243144" cy="45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17" fill="norm" stroke="1" extrusionOk="0">
                  <a:moveTo>
                    <a:pt x="21207" y="2650"/>
                  </a:moveTo>
                  <a:cubicBezTo>
                    <a:pt x="20838" y="2150"/>
                    <a:pt x="20469" y="1650"/>
                    <a:pt x="18345" y="1200"/>
                  </a:cubicBezTo>
                  <a:cubicBezTo>
                    <a:pt x="16222" y="750"/>
                    <a:pt x="12345" y="350"/>
                    <a:pt x="9945" y="150"/>
                  </a:cubicBezTo>
                  <a:cubicBezTo>
                    <a:pt x="7545" y="-50"/>
                    <a:pt x="6622" y="-50"/>
                    <a:pt x="5884" y="150"/>
                  </a:cubicBezTo>
                  <a:cubicBezTo>
                    <a:pt x="5145" y="350"/>
                    <a:pt x="4592" y="750"/>
                    <a:pt x="4315" y="2400"/>
                  </a:cubicBezTo>
                  <a:cubicBezTo>
                    <a:pt x="4038" y="4050"/>
                    <a:pt x="4038" y="6950"/>
                    <a:pt x="3484" y="10050"/>
                  </a:cubicBezTo>
                  <a:cubicBezTo>
                    <a:pt x="2930" y="13150"/>
                    <a:pt x="1822" y="16450"/>
                    <a:pt x="992" y="18450"/>
                  </a:cubicBezTo>
                  <a:cubicBezTo>
                    <a:pt x="161" y="20450"/>
                    <a:pt x="-393" y="21150"/>
                    <a:pt x="345" y="21350"/>
                  </a:cubicBezTo>
                  <a:cubicBezTo>
                    <a:pt x="1084" y="21550"/>
                    <a:pt x="3115" y="21250"/>
                    <a:pt x="5330" y="21100"/>
                  </a:cubicBezTo>
                  <a:cubicBezTo>
                    <a:pt x="7545" y="20950"/>
                    <a:pt x="9945" y="20950"/>
                    <a:pt x="12345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3409950" y="5166435"/>
              <a:ext cx="127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26"/>
                    <a:pt x="7200" y="9853"/>
                    <a:pt x="10800" y="13453"/>
                  </a:cubicBezTo>
                  <a:cubicBezTo>
                    <a:pt x="14400" y="17053"/>
                    <a:pt x="18000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403600" y="5103975"/>
              <a:ext cx="184150" cy="10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21392"/>
                  </a:moveTo>
                  <a:cubicBezTo>
                    <a:pt x="0" y="18851"/>
                    <a:pt x="0" y="16310"/>
                    <a:pt x="2110" y="12710"/>
                  </a:cubicBezTo>
                  <a:cubicBezTo>
                    <a:pt x="4221" y="9110"/>
                    <a:pt x="8441" y="4451"/>
                    <a:pt x="11793" y="2121"/>
                  </a:cubicBezTo>
                  <a:cubicBezTo>
                    <a:pt x="15145" y="-208"/>
                    <a:pt x="17628" y="-208"/>
                    <a:pt x="19117" y="216"/>
                  </a:cubicBezTo>
                  <a:cubicBezTo>
                    <a:pt x="20607" y="639"/>
                    <a:pt x="21103" y="1486"/>
                    <a:pt x="21600" y="2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390900" y="5198185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587750" y="5356935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771900" y="5318835"/>
              <a:ext cx="2286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7100"/>
                    <a:pt x="11600" y="12600"/>
                    <a:pt x="15200" y="9000"/>
                  </a:cubicBezTo>
                  <a:cubicBezTo>
                    <a:pt x="18800" y="5400"/>
                    <a:pt x="202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3898336" y="5236285"/>
              <a:ext cx="1961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18"/>
                    <a:pt x="-1585" y="10036"/>
                    <a:pt x="575" y="13636"/>
                  </a:cubicBezTo>
                  <a:cubicBezTo>
                    <a:pt x="2735" y="17236"/>
                    <a:pt x="11375" y="1941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260850" y="5102935"/>
              <a:ext cx="190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618"/>
                    <a:pt x="7200" y="5236"/>
                    <a:pt x="3600" y="8836"/>
                  </a:cubicBezTo>
                  <a:cubicBezTo>
                    <a:pt x="0" y="12436"/>
                    <a:pt x="0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221204" y="5096585"/>
              <a:ext cx="21109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156" y="21600"/>
                  </a:moveTo>
                  <a:cubicBezTo>
                    <a:pt x="-58" y="19029"/>
                    <a:pt x="-272" y="16457"/>
                    <a:pt x="1118" y="13629"/>
                  </a:cubicBezTo>
                  <a:cubicBezTo>
                    <a:pt x="2508" y="10800"/>
                    <a:pt x="5502" y="7714"/>
                    <a:pt x="9138" y="5400"/>
                  </a:cubicBezTo>
                  <a:cubicBezTo>
                    <a:pt x="12774" y="3086"/>
                    <a:pt x="17051" y="1543"/>
                    <a:pt x="213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241800" y="5217235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368800" y="5319541"/>
              <a:ext cx="165100" cy="11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2" fill="norm" stroke="1" extrusionOk="0">
                  <a:moveTo>
                    <a:pt x="0" y="1067"/>
                  </a:moveTo>
                  <a:cubicBezTo>
                    <a:pt x="1385" y="267"/>
                    <a:pt x="2769" y="-533"/>
                    <a:pt x="4569" y="467"/>
                  </a:cubicBezTo>
                  <a:cubicBezTo>
                    <a:pt x="6369" y="1467"/>
                    <a:pt x="8585" y="4267"/>
                    <a:pt x="9000" y="7467"/>
                  </a:cubicBezTo>
                  <a:cubicBezTo>
                    <a:pt x="9415" y="10667"/>
                    <a:pt x="8031" y="14267"/>
                    <a:pt x="6646" y="16667"/>
                  </a:cubicBezTo>
                  <a:cubicBezTo>
                    <a:pt x="5262" y="19067"/>
                    <a:pt x="3877" y="20267"/>
                    <a:pt x="3877" y="20667"/>
                  </a:cubicBezTo>
                  <a:cubicBezTo>
                    <a:pt x="3877" y="21067"/>
                    <a:pt x="5262" y="20667"/>
                    <a:pt x="8446" y="20267"/>
                  </a:cubicBezTo>
                  <a:cubicBezTo>
                    <a:pt x="11631" y="19867"/>
                    <a:pt x="16615" y="19467"/>
                    <a:pt x="21600" y="19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641849" y="5323068"/>
              <a:ext cx="2095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0800"/>
                    <a:pt x="11345" y="0"/>
                    <a:pt x="14945" y="0"/>
                  </a:cubicBezTo>
                  <a:cubicBezTo>
                    <a:pt x="18545" y="0"/>
                    <a:pt x="2007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787900" y="5210885"/>
              <a:ext cx="254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271"/>
                    <a:pt x="3600" y="12542"/>
                    <a:pt x="7200" y="16142"/>
                  </a:cubicBezTo>
                  <a:cubicBezTo>
                    <a:pt x="10800" y="19742"/>
                    <a:pt x="16200" y="20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4997449" y="5382335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5454650" y="5350585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861050" y="5306135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956299" y="5217235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6178550" y="5077535"/>
              <a:ext cx="508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74"/>
                    <a:pt x="14400" y="4347"/>
                    <a:pt x="11700" y="7472"/>
                  </a:cubicBezTo>
                  <a:cubicBezTo>
                    <a:pt x="9000" y="10596"/>
                    <a:pt x="7200" y="14672"/>
                    <a:pt x="5400" y="17185"/>
                  </a:cubicBezTo>
                  <a:cubicBezTo>
                    <a:pt x="3600" y="19698"/>
                    <a:pt x="1800" y="206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6184899" y="5115635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5429"/>
                    <a:pt x="6545" y="9257"/>
                    <a:pt x="10145" y="5657"/>
                  </a:cubicBezTo>
                  <a:cubicBezTo>
                    <a:pt x="13745" y="2057"/>
                    <a:pt x="1767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6146799" y="5229935"/>
              <a:ext cx="228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6309783" y="5377709"/>
              <a:ext cx="116418" cy="116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0" fill="norm" stroke="1" extrusionOk="0">
                  <a:moveTo>
                    <a:pt x="3927" y="1965"/>
                  </a:moveTo>
                  <a:cubicBezTo>
                    <a:pt x="3142" y="5754"/>
                    <a:pt x="2356" y="9544"/>
                    <a:pt x="1571" y="13144"/>
                  </a:cubicBezTo>
                  <a:cubicBezTo>
                    <a:pt x="785" y="16744"/>
                    <a:pt x="0" y="20154"/>
                    <a:pt x="0" y="20723"/>
                  </a:cubicBezTo>
                  <a:cubicBezTo>
                    <a:pt x="0" y="21291"/>
                    <a:pt x="785" y="19017"/>
                    <a:pt x="2749" y="15417"/>
                  </a:cubicBezTo>
                  <a:cubicBezTo>
                    <a:pt x="4713" y="11817"/>
                    <a:pt x="7855" y="6891"/>
                    <a:pt x="10800" y="3859"/>
                  </a:cubicBezTo>
                  <a:cubicBezTo>
                    <a:pt x="13745" y="828"/>
                    <a:pt x="16495" y="-309"/>
                    <a:pt x="18262" y="70"/>
                  </a:cubicBezTo>
                  <a:cubicBezTo>
                    <a:pt x="20029" y="449"/>
                    <a:pt x="20815" y="2344"/>
                    <a:pt x="21207" y="5565"/>
                  </a:cubicBezTo>
                  <a:cubicBezTo>
                    <a:pt x="21600" y="8786"/>
                    <a:pt x="21600" y="13333"/>
                    <a:pt x="21600" y="17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6413500" y="5098702"/>
              <a:ext cx="296896" cy="48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6894" y="188"/>
                  </a:moveTo>
                  <a:cubicBezTo>
                    <a:pt x="8426" y="94"/>
                    <a:pt x="9957" y="0"/>
                    <a:pt x="12026" y="0"/>
                  </a:cubicBezTo>
                  <a:cubicBezTo>
                    <a:pt x="14094" y="0"/>
                    <a:pt x="16698" y="94"/>
                    <a:pt x="18383" y="282"/>
                  </a:cubicBezTo>
                  <a:cubicBezTo>
                    <a:pt x="20068" y="470"/>
                    <a:pt x="20834" y="751"/>
                    <a:pt x="21217" y="1127"/>
                  </a:cubicBezTo>
                  <a:cubicBezTo>
                    <a:pt x="21600" y="1503"/>
                    <a:pt x="21600" y="1972"/>
                    <a:pt x="21064" y="3569"/>
                  </a:cubicBezTo>
                  <a:cubicBezTo>
                    <a:pt x="20528" y="5165"/>
                    <a:pt x="19455" y="7889"/>
                    <a:pt x="18536" y="10612"/>
                  </a:cubicBezTo>
                  <a:cubicBezTo>
                    <a:pt x="17617" y="13336"/>
                    <a:pt x="16851" y="16059"/>
                    <a:pt x="16238" y="17843"/>
                  </a:cubicBezTo>
                  <a:cubicBezTo>
                    <a:pt x="15626" y="19628"/>
                    <a:pt x="15166" y="20473"/>
                    <a:pt x="13711" y="20943"/>
                  </a:cubicBezTo>
                  <a:cubicBezTo>
                    <a:pt x="12255" y="21412"/>
                    <a:pt x="9804" y="21506"/>
                    <a:pt x="7353" y="21553"/>
                  </a:cubicBezTo>
                  <a:cubicBezTo>
                    <a:pt x="4902" y="21600"/>
                    <a:pt x="245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3470222" y="5611200"/>
              <a:ext cx="2780295" cy="126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55" fill="norm" stroke="1" extrusionOk="0">
                  <a:moveTo>
                    <a:pt x="271" y="1035"/>
                  </a:moveTo>
                  <a:cubicBezTo>
                    <a:pt x="140" y="675"/>
                    <a:pt x="8" y="315"/>
                    <a:pt x="0" y="135"/>
                  </a:cubicBezTo>
                  <a:cubicBezTo>
                    <a:pt x="-8" y="-45"/>
                    <a:pt x="107" y="-45"/>
                    <a:pt x="477" y="135"/>
                  </a:cubicBezTo>
                  <a:cubicBezTo>
                    <a:pt x="847" y="315"/>
                    <a:pt x="1471" y="675"/>
                    <a:pt x="2063" y="1395"/>
                  </a:cubicBezTo>
                  <a:cubicBezTo>
                    <a:pt x="2655" y="2115"/>
                    <a:pt x="3214" y="3195"/>
                    <a:pt x="3830" y="4275"/>
                  </a:cubicBezTo>
                  <a:cubicBezTo>
                    <a:pt x="4447" y="5355"/>
                    <a:pt x="5121" y="6435"/>
                    <a:pt x="5803" y="7155"/>
                  </a:cubicBezTo>
                  <a:cubicBezTo>
                    <a:pt x="6485" y="7875"/>
                    <a:pt x="7176" y="8235"/>
                    <a:pt x="7874" y="8415"/>
                  </a:cubicBezTo>
                  <a:cubicBezTo>
                    <a:pt x="8573" y="8595"/>
                    <a:pt x="9280" y="8595"/>
                    <a:pt x="9921" y="8595"/>
                  </a:cubicBezTo>
                  <a:cubicBezTo>
                    <a:pt x="10562" y="8595"/>
                    <a:pt x="11137" y="8595"/>
                    <a:pt x="11778" y="8775"/>
                  </a:cubicBezTo>
                  <a:cubicBezTo>
                    <a:pt x="12419" y="8955"/>
                    <a:pt x="13126" y="9315"/>
                    <a:pt x="13825" y="9675"/>
                  </a:cubicBezTo>
                  <a:cubicBezTo>
                    <a:pt x="14524" y="10035"/>
                    <a:pt x="15214" y="10395"/>
                    <a:pt x="15871" y="10755"/>
                  </a:cubicBezTo>
                  <a:cubicBezTo>
                    <a:pt x="16529" y="11115"/>
                    <a:pt x="17154" y="11475"/>
                    <a:pt x="17745" y="12195"/>
                  </a:cubicBezTo>
                  <a:cubicBezTo>
                    <a:pt x="18337" y="12915"/>
                    <a:pt x="18896" y="13995"/>
                    <a:pt x="19504" y="15075"/>
                  </a:cubicBezTo>
                  <a:cubicBezTo>
                    <a:pt x="20113" y="16155"/>
                    <a:pt x="20770" y="17235"/>
                    <a:pt x="21140" y="17775"/>
                  </a:cubicBezTo>
                  <a:cubicBezTo>
                    <a:pt x="21510" y="18315"/>
                    <a:pt x="21592" y="18315"/>
                    <a:pt x="21592" y="18855"/>
                  </a:cubicBezTo>
                  <a:cubicBezTo>
                    <a:pt x="21592" y="19395"/>
                    <a:pt x="21510" y="20475"/>
                    <a:pt x="21428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2203450" y="6259577"/>
              <a:ext cx="2984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289" y="10932"/>
                    <a:pt x="8579" y="1332"/>
                    <a:pt x="12179" y="132"/>
                  </a:cubicBezTo>
                  <a:cubicBezTo>
                    <a:pt x="15779" y="-1068"/>
                    <a:pt x="1868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2254250" y="6385635"/>
              <a:ext cx="2286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200" y="84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2188442" y="5928435"/>
              <a:ext cx="167408" cy="20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61" fill="norm" stroke="1" extrusionOk="0">
                  <a:moveTo>
                    <a:pt x="1104" y="0"/>
                  </a:moveTo>
                  <a:cubicBezTo>
                    <a:pt x="1644" y="4629"/>
                    <a:pt x="2184" y="9257"/>
                    <a:pt x="2049" y="12233"/>
                  </a:cubicBezTo>
                  <a:cubicBezTo>
                    <a:pt x="1914" y="15208"/>
                    <a:pt x="1104" y="16531"/>
                    <a:pt x="564" y="17743"/>
                  </a:cubicBezTo>
                  <a:cubicBezTo>
                    <a:pt x="24" y="18955"/>
                    <a:pt x="-246" y="20057"/>
                    <a:pt x="294" y="20718"/>
                  </a:cubicBezTo>
                  <a:cubicBezTo>
                    <a:pt x="834" y="21380"/>
                    <a:pt x="2184" y="21600"/>
                    <a:pt x="5829" y="21049"/>
                  </a:cubicBezTo>
                  <a:cubicBezTo>
                    <a:pt x="9474" y="20498"/>
                    <a:pt x="15414" y="19176"/>
                    <a:pt x="21354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2369243" y="5972356"/>
              <a:ext cx="141124" cy="83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680" fill="norm" stroke="1" extrusionOk="0">
                  <a:moveTo>
                    <a:pt x="10378" y="3293"/>
                  </a:moveTo>
                  <a:cubicBezTo>
                    <a:pt x="9108" y="1712"/>
                    <a:pt x="7837" y="132"/>
                    <a:pt x="6249" y="132"/>
                  </a:cubicBezTo>
                  <a:cubicBezTo>
                    <a:pt x="4661" y="132"/>
                    <a:pt x="2755" y="1712"/>
                    <a:pt x="1643" y="3820"/>
                  </a:cubicBezTo>
                  <a:cubicBezTo>
                    <a:pt x="531" y="5927"/>
                    <a:pt x="214" y="8561"/>
                    <a:pt x="55" y="11195"/>
                  </a:cubicBezTo>
                  <a:cubicBezTo>
                    <a:pt x="-104" y="13829"/>
                    <a:pt x="-104" y="16464"/>
                    <a:pt x="2755" y="18307"/>
                  </a:cubicBezTo>
                  <a:cubicBezTo>
                    <a:pt x="5614" y="20151"/>
                    <a:pt x="11331" y="21205"/>
                    <a:pt x="14984" y="20415"/>
                  </a:cubicBezTo>
                  <a:cubicBezTo>
                    <a:pt x="18637" y="19625"/>
                    <a:pt x="20225" y="16990"/>
                    <a:pt x="20861" y="13566"/>
                  </a:cubicBezTo>
                  <a:cubicBezTo>
                    <a:pt x="21496" y="10142"/>
                    <a:pt x="21178" y="5927"/>
                    <a:pt x="19908" y="3293"/>
                  </a:cubicBezTo>
                  <a:cubicBezTo>
                    <a:pt x="18637" y="659"/>
                    <a:pt x="16414" y="-395"/>
                    <a:pt x="14825" y="132"/>
                  </a:cubicBezTo>
                  <a:cubicBezTo>
                    <a:pt x="13237" y="659"/>
                    <a:pt x="12284" y="2766"/>
                    <a:pt x="11331" y="4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2598090" y="5879056"/>
              <a:ext cx="126061" cy="225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149" fill="norm" stroke="1" extrusionOk="0">
                  <a:moveTo>
                    <a:pt x="21440" y="3434"/>
                  </a:moveTo>
                  <a:cubicBezTo>
                    <a:pt x="21440" y="2443"/>
                    <a:pt x="21440" y="1452"/>
                    <a:pt x="20540" y="759"/>
                  </a:cubicBezTo>
                  <a:cubicBezTo>
                    <a:pt x="19640" y="65"/>
                    <a:pt x="17840" y="-331"/>
                    <a:pt x="14600" y="363"/>
                  </a:cubicBezTo>
                  <a:cubicBezTo>
                    <a:pt x="11360" y="1056"/>
                    <a:pt x="6680" y="2840"/>
                    <a:pt x="3980" y="5911"/>
                  </a:cubicBezTo>
                  <a:cubicBezTo>
                    <a:pt x="1280" y="8983"/>
                    <a:pt x="560" y="13342"/>
                    <a:pt x="200" y="16117"/>
                  </a:cubicBezTo>
                  <a:cubicBezTo>
                    <a:pt x="-160" y="18891"/>
                    <a:pt x="-160" y="20080"/>
                    <a:pt x="1280" y="20675"/>
                  </a:cubicBezTo>
                  <a:cubicBezTo>
                    <a:pt x="2720" y="21269"/>
                    <a:pt x="5600" y="21269"/>
                    <a:pt x="9020" y="20873"/>
                  </a:cubicBezTo>
                  <a:cubicBezTo>
                    <a:pt x="12440" y="20476"/>
                    <a:pt x="16400" y="19684"/>
                    <a:pt x="20360" y="18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2590800" y="6017335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3153417" y="6063436"/>
              <a:ext cx="186684" cy="39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39" fill="norm" stroke="1" extrusionOk="0">
                  <a:moveTo>
                    <a:pt x="21405" y="1651"/>
                  </a:moveTo>
                  <a:cubicBezTo>
                    <a:pt x="21405" y="1070"/>
                    <a:pt x="21405" y="490"/>
                    <a:pt x="20434" y="199"/>
                  </a:cubicBezTo>
                  <a:cubicBezTo>
                    <a:pt x="19463" y="-91"/>
                    <a:pt x="17522" y="-91"/>
                    <a:pt x="14367" y="374"/>
                  </a:cubicBezTo>
                  <a:cubicBezTo>
                    <a:pt x="11212" y="838"/>
                    <a:pt x="6843" y="1767"/>
                    <a:pt x="4538" y="2928"/>
                  </a:cubicBezTo>
                  <a:cubicBezTo>
                    <a:pt x="2232" y="4090"/>
                    <a:pt x="1989" y="5483"/>
                    <a:pt x="1625" y="7980"/>
                  </a:cubicBezTo>
                  <a:cubicBezTo>
                    <a:pt x="1261" y="10477"/>
                    <a:pt x="776" y="14077"/>
                    <a:pt x="533" y="16167"/>
                  </a:cubicBezTo>
                  <a:cubicBezTo>
                    <a:pt x="290" y="18257"/>
                    <a:pt x="290" y="18838"/>
                    <a:pt x="169" y="19477"/>
                  </a:cubicBezTo>
                  <a:cubicBezTo>
                    <a:pt x="48" y="20115"/>
                    <a:pt x="-195" y="20812"/>
                    <a:pt x="290" y="21161"/>
                  </a:cubicBezTo>
                  <a:cubicBezTo>
                    <a:pt x="776" y="21509"/>
                    <a:pt x="1989" y="21509"/>
                    <a:pt x="5144" y="21277"/>
                  </a:cubicBezTo>
                  <a:cubicBezTo>
                    <a:pt x="8299" y="21044"/>
                    <a:pt x="13396" y="20580"/>
                    <a:pt x="18493" y="20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3143250" y="6284035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7486"/>
                    <a:pt x="1964" y="13371"/>
                    <a:pt x="5564" y="9771"/>
                  </a:cubicBezTo>
                  <a:cubicBezTo>
                    <a:pt x="9164" y="6171"/>
                    <a:pt x="15382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3466543" y="6046657"/>
              <a:ext cx="191057" cy="37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47" fill="norm" stroke="1" extrusionOk="0">
                  <a:moveTo>
                    <a:pt x="21425" y="1578"/>
                  </a:moveTo>
                  <a:cubicBezTo>
                    <a:pt x="19289" y="858"/>
                    <a:pt x="17152" y="138"/>
                    <a:pt x="14779" y="18"/>
                  </a:cubicBezTo>
                  <a:cubicBezTo>
                    <a:pt x="12405" y="-102"/>
                    <a:pt x="9794" y="378"/>
                    <a:pt x="8251" y="1818"/>
                  </a:cubicBezTo>
                  <a:cubicBezTo>
                    <a:pt x="6709" y="3258"/>
                    <a:pt x="6234" y="5658"/>
                    <a:pt x="5522" y="8238"/>
                  </a:cubicBezTo>
                  <a:cubicBezTo>
                    <a:pt x="4810" y="10818"/>
                    <a:pt x="3860" y="13578"/>
                    <a:pt x="3029" y="15318"/>
                  </a:cubicBezTo>
                  <a:cubicBezTo>
                    <a:pt x="2199" y="17058"/>
                    <a:pt x="1487" y="17778"/>
                    <a:pt x="893" y="18498"/>
                  </a:cubicBezTo>
                  <a:cubicBezTo>
                    <a:pt x="300" y="19218"/>
                    <a:pt x="-175" y="19938"/>
                    <a:pt x="62" y="20478"/>
                  </a:cubicBezTo>
                  <a:cubicBezTo>
                    <a:pt x="300" y="21018"/>
                    <a:pt x="1249" y="21378"/>
                    <a:pt x="3741" y="21438"/>
                  </a:cubicBezTo>
                  <a:cubicBezTo>
                    <a:pt x="6234" y="21498"/>
                    <a:pt x="10269" y="21258"/>
                    <a:pt x="14304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3721100" y="6182435"/>
              <a:ext cx="317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023"/>
                    <a:pt x="12960" y="10047"/>
                    <a:pt x="9360" y="13647"/>
                  </a:cubicBezTo>
                  <a:cubicBezTo>
                    <a:pt x="5760" y="17247"/>
                    <a:pt x="2880" y="19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3727450" y="6125285"/>
              <a:ext cx="2349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6" y="15709"/>
                    <a:pt x="3892" y="9818"/>
                    <a:pt x="7297" y="6218"/>
                  </a:cubicBezTo>
                  <a:cubicBezTo>
                    <a:pt x="10703" y="2618"/>
                    <a:pt x="15568" y="1309"/>
                    <a:pt x="18195" y="655"/>
                  </a:cubicBezTo>
                  <a:cubicBezTo>
                    <a:pt x="20822" y="0"/>
                    <a:pt x="2121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3702049" y="6245935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3898900" y="6341185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4013200" y="6081340"/>
              <a:ext cx="185358" cy="42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74" fill="norm" stroke="1" extrusionOk="0">
                  <a:moveTo>
                    <a:pt x="0" y="1586"/>
                  </a:moveTo>
                  <a:cubicBezTo>
                    <a:pt x="982" y="1156"/>
                    <a:pt x="1964" y="726"/>
                    <a:pt x="4786" y="458"/>
                  </a:cubicBezTo>
                  <a:cubicBezTo>
                    <a:pt x="7609" y="189"/>
                    <a:pt x="12273" y="81"/>
                    <a:pt x="15218" y="28"/>
                  </a:cubicBezTo>
                  <a:cubicBezTo>
                    <a:pt x="18164" y="-26"/>
                    <a:pt x="19391" y="-26"/>
                    <a:pt x="20005" y="243"/>
                  </a:cubicBezTo>
                  <a:cubicBezTo>
                    <a:pt x="20618" y="511"/>
                    <a:pt x="20618" y="1049"/>
                    <a:pt x="20495" y="2929"/>
                  </a:cubicBezTo>
                  <a:cubicBezTo>
                    <a:pt x="20373" y="4810"/>
                    <a:pt x="20127" y="8034"/>
                    <a:pt x="20373" y="10667"/>
                  </a:cubicBezTo>
                  <a:cubicBezTo>
                    <a:pt x="20618" y="13299"/>
                    <a:pt x="21355" y="15341"/>
                    <a:pt x="21477" y="16899"/>
                  </a:cubicBezTo>
                  <a:cubicBezTo>
                    <a:pt x="21600" y="18458"/>
                    <a:pt x="21109" y="19532"/>
                    <a:pt x="18655" y="20231"/>
                  </a:cubicBezTo>
                  <a:cubicBezTo>
                    <a:pt x="16200" y="20929"/>
                    <a:pt x="11782" y="21252"/>
                    <a:pt x="7364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4318000" y="6315785"/>
              <a:ext cx="234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5840"/>
                    <a:pt x="8951" y="10080"/>
                    <a:pt x="12551" y="6480"/>
                  </a:cubicBezTo>
                  <a:cubicBezTo>
                    <a:pt x="16151" y="2880"/>
                    <a:pt x="1887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4465751" y="6226885"/>
              <a:ext cx="30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16122" y="0"/>
                  </a:moveTo>
                  <a:cubicBezTo>
                    <a:pt x="8922" y="800"/>
                    <a:pt x="1722" y="1600"/>
                    <a:pt x="282" y="4700"/>
                  </a:cubicBezTo>
                  <a:cubicBezTo>
                    <a:pt x="-1158" y="7800"/>
                    <a:pt x="3162" y="13200"/>
                    <a:pt x="7482" y="16400"/>
                  </a:cubicBezTo>
                  <a:cubicBezTo>
                    <a:pt x="11802" y="19600"/>
                    <a:pt x="16122" y="20600"/>
                    <a:pt x="204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4799377" y="6082659"/>
              <a:ext cx="223474" cy="36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19" fill="norm" stroke="1" extrusionOk="0">
                  <a:moveTo>
                    <a:pt x="21514" y="2103"/>
                  </a:moveTo>
                  <a:cubicBezTo>
                    <a:pt x="19272" y="1367"/>
                    <a:pt x="17031" y="630"/>
                    <a:pt x="14586" y="262"/>
                  </a:cubicBezTo>
                  <a:cubicBezTo>
                    <a:pt x="12140" y="-106"/>
                    <a:pt x="9491" y="-106"/>
                    <a:pt x="7352" y="385"/>
                  </a:cubicBezTo>
                  <a:cubicBezTo>
                    <a:pt x="5212" y="876"/>
                    <a:pt x="3582" y="1858"/>
                    <a:pt x="2563" y="3760"/>
                  </a:cubicBezTo>
                  <a:cubicBezTo>
                    <a:pt x="1544" y="5662"/>
                    <a:pt x="1137" y="8485"/>
                    <a:pt x="729" y="11308"/>
                  </a:cubicBezTo>
                  <a:cubicBezTo>
                    <a:pt x="322" y="14130"/>
                    <a:pt x="-86" y="16953"/>
                    <a:pt x="16" y="18610"/>
                  </a:cubicBezTo>
                  <a:cubicBezTo>
                    <a:pt x="118" y="20267"/>
                    <a:pt x="729" y="20758"/>
                    <a:pt x="2971" y="21064"/>
                  </a:cubicBezTo>
                  <a:cubicBezTo>
                    <a:pt x="5212" y="21371"/>
                    <a:pt x="9084" y="21494"/>
                    <a:pt x="11835" y="21371"/>
                  </a:cubicBezTo>
                  <a:cubicBezTo>
                    <a:pt x="14586" y="21249"/>
                    <a:pt x="16216" y="20880"/>
                    <a:pt x="17846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4781550" y="6303085"/>
              <a:ext cx="203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100"/>
                    <a:pt x="10800" y="12600"/>
                    <a:pt x="14400" y="9000"/>
                  </a:cubicBezTo>
                  <a:cubicBezTo>
                    <a:pt x="18000" y="5400"/>
                    <a:pt x="198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5127355" y="6106235"/>
              <a:ext cx="4789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21250" y="0"/>
                  </a:moveTo>
                  <a:cubicBezTo>
                    <a:pt x="19372" y="3532"/>
                    <a:pt x="17493" y="7064"/>
                    <a:pt x="15615" y="9849"/>
                  </a:cubicBezTo>
                  <a:cubicBezTo>
                    <a:pt x="13737" y="12634"/>
                    <a:pt x="11859" y="14672"/>
                    <a:pt x="9980" y="16030"/>
                  </a:cubicBezTo>
                  <a:cubicBezTo>
                    <a:pt x="8102" y="17389"/>
                    <a:pt x="6224" y="18068"/>
                    <a:pt x="4346" y="18747"/>
                  </a:cubicBezTo>
                  <a:cubicBezTo>
                    <a:pt x="2467" y="19426"/>
                    <a:pt x="589" y="20106"/>
                    <a:pt x="120" y="20106"/>
                  </a:cubicBezTo>
                  <a:cubicBezTo>
                    <a:pt x="-350" y="20106"/>
                    <a:pt x="589" y="19426"/>
                    <a:pt x="2467" y="19562"/>
                  </a:cubicBezTo>
                  <a:cubicBezTo>
                    <a:pt x="4346" y="19698"/>
                    <a:pt x="7163" y="20649"/>
                    <a:pt x="99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5130800" y="6112585"/>
              <a:ext cx="2286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4400"/>
                    <a:pt x="8800" y="7200"/>
                    <a:pt x="12400" y="3600"/>
                  </a:cubicBezTo>
                  <a:cubicBezTo>
                    <a:pt x="16000" y="0"/>
                    <a:pt x="18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124450" y="6455485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5422900" y="6188785"/>
              <a:ext cx="317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908"/>
                    <a:pt x="10080" y="11815"/>
                    <a:pt x="6480" y="15415"/>
                  </a:cubicBezTo>
                  <a:cubicBezTo>
                    <a:pt x="2880" y="19015"/>
                    <a:pt x="1440" y="20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5435599" y="6157741"/>
              <a:ext cx="177801" cy="8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0" fill="norm" stroke="1" extrusionOk="0">
                  <a:moveTo>
                    <a:pt x="0" y="20880"/>
                  </a:moveTo>
                  <a:cubicBezTo>
                    <a:pt x="0" y="17100"/>
                    <a:pt x="0" y="13320"/>
                    <a:pt x="2057" y="9540"/>
                  </a:cubicBezTo>
                  <a:cubicBezTo>
                    <a:pt x="4114" y="5760"/>
                    <a:pt x="8229" y="1980"/>
                    <a:pt x="11829" y="630"/>
                  </a:cubicBezTo>
                  <a:cubicBezTo>
                    <a:pt x="15429" y="-720"/>
                    <a:pt x="18514" y="360"/>
                    <a:pt x="21600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5403849" y="6258635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5505450" y="6382200"/>
              <a:ext cx="152400" cy="112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6649"/>
                  </a:moveTo>
                  <a:cubicBezTo>
                    <a:pt x="0" y="4649"/>
                    <a:pt x="0" y="2649"/>
                    <a:pt x="1200" y="1449"/>
                  </a:cubicBezTo>
                  <a:cubicBezTo>
                    <a:pt x="2400" y="249"/>
                    <a:pt x="4800" y="-151"/>
                    <a:pt x="6750" y="49"/>
                  </a:cubicBezTo>
                  <a:cubicBezTo>
                    <a:pt x="8700" y="249"/>
                    <a:pt x="10200" y="1049"/>
                    <a:pt x="10950" y="2649"/>
                  </a:cubicBezTo>
                  <a:cubicBezTo>
                    <a:pt x="11700" y="4249"/>
                    <a:pt x="11700" y="6649"/>
                    <a:pt x="11100" y="8649"/>
                  </a:cubicBezTo>
                  <a:cubicBezTo>
                    <a:pt x="10500" y="10649"/>
                    <a:pt x="9300" y="12249"/>
                    <a:pt x="8100" y="13849"/>
                  </a:cubicBezTo>
                  <a:cubicBezTo>
                    <a:pt x="6900" y="15449"/>
                    <a:pt x="5700" y="17049"/>
                    <a:pt x="5700" y="18449"/>
                  </a:cubicBezTo>
                  <a:cubicBezTo>
                    <a:pt x="5700" y="19849"/>
                    <a:pt x="6900" y="21049"/>
                    <a:pt x="9750" y="21249"/>
                  </a:cubicBezTo>
                  <a:cubicBezTo>
                    <a:pt x="12600" y="21449"/>
                    <a:pt x="17100" y="20649"/>
                    <a:pt x="21600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5664200" y="6116448"/>
              <a:ext cx="146614" cy="39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54" fill="norm" stroke="1" extrusionOk="0">
                  <a:moveTo>
                    <a:pt x="0" y="2169"/>
                  </a:moveTo>
                  <a:cubicBezTo>
                    <a:pt x="2469" y="1490"/>
                    <a:pt x="4937" y="812"/>
                    <a:pt x="8023" y="416"/>
                  </a:cubicBezTo>
                  <a:cubicBezTo>
                    <a:pt x="11109" y="20"/>
                    <a:pt x="14811" y="-93"/>
                    <a:pt x="17280" y="77"/>
                  </a:cubicBezTo>
                  <a:cubicBezTo>
                    <a:pt x="19749" y="246"/>
                    <a:pt x="20983" y="699"/>
                    <a:pt x="21291" y="1943"/>
                  </a:cubicBezTo>
                  <a:cubicBezTo>
                    <a:pt x="21600" y="3187"/>
                    <a:pt x="20983" y="5222"/>
                    <a:pt x="20366" y="7710"/>
                  </a:cubicBezTo>
                  <a:cubicBezTo>
                    <a:pt x="19749" y="10198"/>
                    <a:pt x="19131" y="13138"/>
                    <a:pt x="18669" y="15174"/>
                  </a:cubicBezTo>
                  <a:cubicBezTo>
                    <a:pt x="18206" y="17210"/>
                    <a:pt x="17897" y="18341"/>
                    <a:pt x="16354" y="19302"/>
                  </a:cubicBezTo>
                  <a:cubicBezTo>
                    <a:pt x="14811" y="20263"/>
                    <a:pt x="12034" y="21055"/>
                    <a:pt x="9103" y="21281"/>
                  </a:cubicBezTo>
                  <a:cubicBezTo>
                    <a:pt x="6171" y="21507"/>
                    <a:pt x="3086" y="21168"/>
                    <a:pt x="0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5994399" y="6347535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6104710" y="6271335"/>
              <a:ext cx="6114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600" fill="norm" stroke="1" extrusionOk="0">
                  <a:moveTo>
                    <a:pt x="9997" y="0"/>
                  </a:moveTo>
                  <a:cubicBezTo>
                    <a:pt x="5677" y="4050"/>
                    <a:pt x="1357" y="8100"/>
                    <a:pt x="277" y="11250"/>
                  </a:cubicBezTo>
                  <a:cubicBezTo>
                    <a:pt x="-803" y="14400"/>
                    <a:pt x="1357" y="16650"/>
                    <a:pt x="5317" y="18225"/>
                  </a:cubicBezTo>
                  <a:cubicBezTo>
                    <a:pt x="9277" y="19800"/>
                    <a:pt x="15037" y="20700"/>
                    <a:pt x="207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6457950" y="6404685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6921500" y="6391985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7150100" y="6379285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7416800" y="6303085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95" y="14400"/>
                    <a:pt x="10989" y="7200"/>
                    <a:pt x="14589" y="3600"/>
                  </a:cubicBezTo>
                  <a:cubicBezTo>
                    <a:pt x="18189" y="0"/>
                    <a:pt x="198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7536227" y="6245935"/>
              <a:ext cx="5202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0"/>
                  </a:moveTo>
                  <a:cubicBezTo>
                    <a:pt x="16051" y="1800"/>
                    <a:pt x="10867" y="3600"/>
                    <a:pt x="6979" y="6700"/>
                  </a:cubicBezTo>
                  <a:cubicBezTo>
                    <a:pt x="3091" y="9800"/>
                    <a:pt x="499" y="14200"/>
                    <a:pt x="67" y="16900"/>
                  </a:cubicBezTo>
                  <a:cubicBezTo>
                    <a:pt x="-365" y="19600"/>
                    <a:pt x="1363" y="20600"/>
                    <a:pt x="30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7773194" y="6171551"/>
              <a:ext cx="189707" cy="31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42" fill="norm" stroke="1" extrusionOk="0">
                  <a:moveTo>
                    <a:pt x="21510" y="2036"/>
                  </a:moveTo>
                  <a:cubicBezTo>
                    <a:pt x="19350" y="1316"/>
                    <a:pt x="17190" y="596"/>
                    <a:pt x="15390" y="236"/>
                  </a:cubicBezTo>
                  <a:cubicBezTo>
                    <a:pt x="13590" y="-124"/>
                    <a:pt x="12150" y="-124"/>
                    <a:pt x="10710" y="596"/>
                  </a:cubicBezTo>
                  <a:cubicBezTo>
                    <a:pt x="9270" y="1316"/>
                    <a:pt x="7830" y="2756"/>
                    <a:pt x="6270" y="5132"/>
                  </a:cubicBezTo>
                  <a:cubicBezTo>
                    <a:pt x="4710" y="7508"/>
                    <a:pt x="3030" y="10820"/>
                    <a:pt x="1950" y="13340"/>
                  </a:cubicBezTo>
                  <a:cubicBezTo>
                    <a:pt x="870" y="15860"/>
                    <a:pt x="390" y="17588"/>
                    <a:pt x="150" y="18812"/>
                  </a:cubicBezTo>
                  <a:cubicBezTo>
                    <a:pt x="-90" y="20036"/>
                    <a:pt x="-90" y="20756"/>
                    <a:pt x="510" y="21116"/>
                  </a:cubicBezTo>
                  <a:cubicBezTo>
                    <a:pt x="1110" y="21476"/>
                    <a:pt x="2310" y="21476"/>
                    <a:pt x="5790" y="21404"/>
                  </a:cubicBezTo>
                  <a:cubicBezTo>
                    <a:pt x="9270" y="21332"/>
                    <a:pt x="15030" y="21188"/>
                    <a:pt x="20790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7804150" y="6347535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4400"/>
                    <a:pt x="10643" y="7200"/>
                    <a:pt x="14243" y="3600"/>
                  </a:cubicBezTo>
                  <a:cubicBezTo>
                    <a:pt x="17843" y="0"/>
                    <a:pt x="19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8074988" y="6163855"/>
              <a:ext cx="281613" cy="37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40" fill="norm" stroke="1" extrusionOk="0">
                  <a:moveTo>
                    <a:pt x="21287" y="1437"/>
                  </a:moveTo>
                  <a:cubicBezTo>
                    <a:pt x="20647" y="949"/>
                    <a:pt x="20007" y="461"/>
                    <a:pt x="18487" y="217"/>
                  </a:cubicBezTo>
                  <a:cubicBezTo>
                    <a:pt x="16967" y="-27"/>
                    <a:pt x="14567" y="-27"/>
                    <a:pt x="12967" y="34"/>
                  </a:cubicBezTo>
                  <a:cubicBezTo>
                    <a:pt x="11367" y="95"/>
                    <a:pt x="10567" y="217"/>
                    <a:pt x="9847" y="1010"/>
                  </a:cubicBezTo>
                  <a:cubicBezTo>
                    <a:pt x="9127" y="1804"/>
                    <a:pt x="8487" y="3268"/>
                    <a:pt x="7367" y="5770"/>
                  </a:cubicBezTo>
                  <a:cubicBezTo>
                    <a:pt x="6247" y="8271"/>
                    <a:pt x="4647" y="11810"/>
                    <a:pt x="3447" y="14129"/>
                  </a:cubicBezTo>
                  <a:cubicBezTo>
                    <a:pt x="2247" y="16448"/>
                    <a:pt x="1447" y="17546"/>
                    <a:pt x="807" y="18583"/>
                  </a:cubicBezTo>
                  <a:cubicBezTo>
                    <a:pt x="167" y="19620"/>
                    <a:pt x="-313" y="20597"/>
                    <a:pt x="247" y="21085"/>
                  </a:cubicBezTo>
                  <a:cubicBezTo>
                    <a:pt x="807" y="21573"/>
                    <a:pt x="2407" y="21573"/>
                    <a:pt x="4807" y="21512"/>
                  </a:cubicBezTo>
                  <a:cubicBezTo>
                    <a:pt x="7207" y="21451"/>
                    <a:pt x="10407" y="21329"/>
                    <a:pt x="13607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8407400" y="6296735"/>
              <a:ext cx="889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5169"/>
                    <a:pt x="12343" y="10338"/>
                    <a:pt x="8743" y="13938"/>
                  </a:cubicBezTo>
                  <a:cubicBezTo>
                    <a:pt x="5143" y="17538"/>
                    <a:pt x="2571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8426450" y="6271335"/>
              <a:ext cx="266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429" y="14143"/>
                  </a:cubicBezTo>
                  <a:cubicBezTo>
                    <a:pt x="857" y="11829"/>
                    <a:pt x="1714" y="9771"/>
                    <a:pt x="5314" y="7457"/>
                  </a:cubicBezTo>
                  <a:cubicBezTo>
                    <a:pt x="8914" y="5143"/>
                    <a:pt x="15257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8489949" y="6391985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8582333" y="6500879"/>
              <a:ext cx="105031" cy="1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47" fill="norm" stroke="1" extrusionOk="0">
                  <a:moveTo>
                    <a:pt x="5656" y="2933"/>
                  </a:moveTo>
                  <a:cubicBezTo>
                    <a:pt x="4809" y="4647"/>
                    <a:pt x="3962" y="6361"/>
                    <a:pt x="2903" y="8418"/>
                  </a:cubicBezTo>
                  <a:cubicBezTo>
                    <a:pt x="1845" y="10476"/>
                    <a:pt x="574" y="12876"/>
                    <a:pt x="151" y="13218"/>
                  </a:cubicBezTo>
                  <a:cubicBezTo>
                    <a:pt x="-273" y="13561"/>
                    <a:pt x="151" y="11847"/>
                    <a:pt x="2056" y="9618"/>
                  </a:cubicBezTo>
                  <a:cubicBezTo>
                    <a:pt x="3962" y="7390"/>
                    <a:pt x="7351" y="4647"/>
                    <a:pt x="10103" y="2761"/>
                  </a:cubicBezTo>
                  <a:cubicBezTo>
                    <a:pt x="12856" y="876"/>
                    <a:pt x="14974" y="-153"/>
                    <a:pt x="16880" y="18"/>
                  </a:cubicBezTo>
                  <a:cubicBezTo>
                    <a:pt x="18786" y="190"/>
                    <a:pt x="20480" y="1561"/>
                    <a:pt x="20903" y="5333"/>
                  </a:cubicBezTo>
                  <a:cubicBezTo>
                    <a:pt x="21327" y="9104"/>
                    <a:pt x="20480" y="15276"/>
                    <a:pt x="19633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8775699" y="6252285"/>
              <a:ext cx="225094" cy="40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74" fill="norm" stroke="1" extrusionOk="0">
                  <a:moveTo>
                    <a:pt x="3634" y="0"/>
                  </a:moveTo>
                  <a:cubicBezTo>
                    <a:pt x="6460" y="113"/>
                    <a:pt x="9286" y="225"/>
                    <a:pt x="12011" y="450"/>
                  </a:cubicBezTo>
                  <a:cubicBezTo>
                    <a:pt x="14736" y="675"/>
                    <a:pt x="17361" y="1012"/>
                    <a:pt x="18976" y="1406"/>
                  </a:cubicBezTo>
                  <a:cubicBezTo>
                    <a:pt x="20591" y="1800"/>
                    <a:pt x="21196" y="2250"/>
                    <a:pt x="21398" y="3150"/>
                  </a:cubicBezTo>
                  <a:cubicBezTo>
                    <a:pt x="21600" y="4050"/>
                    <a:pt x="21398" y="5400"/>
                    <a:pt x="20288" y="7987"/>
                  </a:cubicBezTo>
                  <a:cubicBezTo>
                    <a:pt x="19178" y="10575"/>
                    <a:pt x="17159" y="14400"/>
                    <a:pt x="16049" y="16594"/>
                  </a:cubicBezTo>
                  <a:cubicBezTo>
                    <a:pt x="14938" y="18788"/>
                    <a:pt x="14736" y="19350"/>
                    <a:pt x="14636" y="19969"/>
                  </a:cubicBezTo>
                  <a:cubicBezTo>
                    <a:pt x="14535" y="20588"/>
                    <a:pt x="14535" y="21262"/>
                    <a:pt x="13626" y="21431"/>
                  </a:cubicBezTo>
                  <a:cubicBezTo>
                    <a:pt x="12718" y="21600"/>
                    <a:pt x="10901" y="21262"/>
                    <a:pt x="8479" y="20588"/>
                  </a:cubicBezTo>
                  <a:cubicBezTo>
                    <a:pt x="6056" y="19912"/>
                    <a:pt x="3028" y="18900"/>
                    <a:pt x="0" y="17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9925050" y="5377687"/>
              <a:ext cx="31750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3888" y="3953"/>
                    <a:pt x="7776" y="-1447"/>
                    <a:pt x="11376" y="353"/>
                  </a:cubicBezTo>
                  <a:cubicBezTo>
                    <a:pt x="14976" y="2153"/>
                    <a:pt x="18288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9950449" y="5479916"/>
              <a:ext cx="3048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750" y="11375"/>
                    <a:pt x="7500" y="2735"/>
                    <a:pt x="11100" y="575"/>
                  </a:cubicBezTo>
                  <a:cubicBezTo>
                    <a:pt x="14700" y="-1585"/>
                    <a:pt x="181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0157686" y="5655385"/>
              <a:ext cx="167440" cy="314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260" fill="norm" stroke="1" extrusionOk="0">
                  <a:moveTo>
                    <a:pt x="4188" y="6437"/>
                  </a:moveTo>
                  <a:cubicBezTo>
                    <a:pt x="3408" y="8154"/>
                    <a:pt x="2627" y="9870"/>
                    <a:pt x="2367" y="11944"/>
                  </a:cubicBezTo>
                  <a:cubicBezTo>
                    <a:pt x="2106" y="14019"/>
                    <a:pt x="2367" y="16450"/>
                    <a:pt x="2497" y="18095"/>
                  </a:cubicBezTo>
                  <a:cubicBezTo>
                    <a:pt x="2627" y="19740"/>
                    <a:pt x="2627" y="20599"/>
                    <a:pt x="2367" y="20670"/>
                  </a:cubicBezTo>
                  <a:cubicBezTo>
                    <a:pt x="2106" y="20742"/>
                    <a:pt x="1586" y="20027"/>
                    <a:pt x="935" y="17452"/>
                  </a:cubicBezTo>
                  <a:cubicBezTo>
                    <a:pt x="285" y="14877"/>
                    <a:pt x="-496" y="10442"/>
                    <a:pt x="415" y="7152"/>
                  </a:cubicBezTo>
                  <a:cubicBezTo>
                    <a:pt x="1326" y="3862"/>
                    <a:pt x="3928" y="1717"/>
                    <a:pt x="7181" y="715"/>
                  </a:cubicBezTo>
                  <a:cubicBezTo>
                    <a:pt x="10434" y="-286"/>
                    <a:pt x="14338" y="-143"/>
                    <a:pt x="16810" y="572"/>
                  </a:cubicBezTo>
                  <a:cubicBezTo>
                    <a:pt x="19282" y="1288"/>
                    <a:pt x="20323" y="2575"/>
                    <a:pt x="19543" y="4077"/>
                  </a:cubicBezTo>
                  <a:cubicBezTo>
                    <a:pt x="18762" y="5579"/>
                    <a:pt x="16159" y="7295"/>
                    <a:pt x="14208" y="8225"/>
                  </a:cubicBezTo>
                  <a:cubicBezTo>
                    <a:pt x="12256" y="9155"/>
                    <a:pt x="10955" y="9298"/>
                    <a:pt x="9523" y="9441"/>
                  </a:cubicBezTo>
                  <a:cubicBezTo>
                    <a:pt x="8092" y="9584"/>
                    <a:pt x="6531" y="9727"/>
                    <a:pt x="6400" y="9656"/>
                  </a:cubicBezTo>
                  <a:cubicBezTo>
                    <a:pt x="6270" y="9584"/>
                    <a:pt x="7571" y="9298"/>
                    <a:pt x="9653" y="9298"/>
                  </a:cubicBezTo>
                  <a:cubicBezTo>
                    <a:pt x="11735" y="9298"/>
                    <a:pt x="14598" y="9584"/>
                    <a:pt x="16940" y="10371"/>
                  </a:cubicBezTo>
                  <a:cubicBezTo>
                    <a:pt x="19282" y="11158"/>
                    <a:pt x="21104" y="12445"/>
                    <a:pt x="20453" y="14233"/>
                  </a:cubicBezTo>
                  <a:cubicBezTo>
                    <a:pt x="19803" y="16021"/>
                    <a:pt x="16680" y="18310"/>
                    <a:pt x="14338" y="19597"/>
                  </a:cubicBezTo>
                  <a:cubicBezTo>
                    <a:pt x="11996" y="20885"/>
                    <a:pt x="10434" y="21171"/>
                    <a:pt x="8743" y="21242"/>
                  </a:cubicBezTo>
                  <a:cubicBezTo>
                    <a:pt x="7051" y="21314"/>
                    <a:pt x="5229" y="21171"/>
                    <a:pt x="4449" y="20742"/>
                  </a:cubicBezTo>
                  <a:cubicBezTo>
                    <a:pt x="3668" y="20313"/>
                    <a:pt x="3928" y="19597"/>
                    <a:pt x="5099" y="19097"/>
                  </a:cubicBezTo>
                  <a:cubicBezTo>
                    <a:pt x="6270" y="18596"/>
                    <a:pt x="8352" y="18310"/>
                    <a:pt x="10434" y="18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0382357" y="5828486"/>
              <a:ext cx="177694" cy="16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051" fill="norm" stroke="1" extrusionOk="0">
                  <a:moveTo>
                    <a:pt x="2222" y="7990"/>
                  </a:moveTo>
                  <a:cubicBezTo>
                    <a:pt x="3712" y="7990"/>
                    <a:pt x="5202" y="7990"/>
                    <a:pt x="6940" y="7306"/>
                  </a:cubicBezTo>
                  <a:cubicBezTo>
                    <a:pt x="8677" y="6622"/>
                    <a:pt x="10664" y="5255"/>
                    <a:pt x="11781" y="3888"/>
                  </a:cubicBezTo>
                  <a:cubicBezTo>
                    <a:pt x="12898" y="2521"/>
                    <a:pt x="13146" y="1154"/>
                    <a:pt x="12277" y="471"/>
                  </a:cubicBezTo>
                  <a:cubicBezTo>
                    <a:pt x="11409" y="-213"/>
                    <a:pt x="9422" y="-213"/>
                    <a:pt x="7312" y="881"/>
                  </a:cubicBezTo>
                  <a:cubicBezTo>
                    <a:pt x="5202" y="1974"/>
                    <a:pt x="2967" y="4162"/>
                    <a:pt x="1477" y="6896"/>
                  </a:cubicBezTo>
                  <a:cubicBezTo>
                    <a:pt x="-12" y="9630"/>
                    <a:pt x="-757" y="12911"/>
                    <a:pt x="1105" y="15645"/>
                  </a:cubicBezTo>
                  <a:cubicBezTo>
                    <a:pt x="2967" y="18379"/>
                    <a:pt x="7436" y="20567"/>
                    <a:pt x="11160" y="20977"/>
                  </a:cubicBezTo>
                  <a:cubicBezTo>
                    <a:pt x="14884" y="21387"/>
                    <a:pt x="17864" y="20020"/>
                    <a:pt x="20843" y="18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0553700" y="5863716"/>
              <a:ext cx="171450" cy="13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6173"/>
                  </a:moveTo>
                  <a:cubicBezTo>
                    <a:pt x="0" y="4511"/>
                    <a:pt x="0" y="2850"/>
                    <a:pt x="667" y="1687"/>
                  </a:cubicBezTo>
                  <a:cubicBezTo>
                    <a:pt x="1333" y="524"/>
                    <a:pt x="2667" y="-141"/>
                    <a:pt x="3867" y="25"/>
                  </a:cubicBezTo>
                  <a:cubicBezTo>
                    <a:pt x="5067" y="191"/>
                    <a:pt x="6133" y="1188"/>
                    <a:pt x="7200" y="3348"/>
                  </a:cubicBezTo>
                  <a:cubicBezTo>
                    <a:pt x="8267" y="5508"/>
                    <a:pt x="9333" y="8831"/>
                    <a:pt x="10000" y="11324"/>
                  </a:cubicBezTo>
                  <a:cubicBezTo>
                    <a:pt x="10667" y="13816"/>
                    <a:pt x="10933" y="15477"/>
                    <a:pt x="10667" y="17139"/>
                  </a:cubicBezTo>
                  <a:cubicBezTo>
                    <a:pt x="10400" y="18801"/>
                    <a:pt x="9600" y="20462"/>
                    <a:pt x="8533" y="20961"/>
                  </a:cubicBezTo>
                  <a:cubicBezTo>
                    <a:pt x="7467" y="21459"/>
                    <a:pt x="6133" y="20794"/>
                    <a:pt x="5600" y="19465"/>
                  </a:cubicBezTo>
                  <a:cubicBezTo>
                    <a:pt x="5067" y="18136"/>
                    <a:pt x="5333" y="16142"/>
                    <a:pt x="7333" y="13484"/>
                  </a:cubicBezTo>
                  <a:cubicBezTo>
                    <a:pt x="9333" y="10825"/>
                    <a:pt x="13067" y="7502"/>
                    <a:pt x="15600" y="5674"/>
                  </a:cubicBezTo>
                  <a:cubicBezTo>
                    <a:pt x="18133" y="3847"/>
                    <a:pt x="19467" y="3514"/>
                    <a:pt x="20267" y="3182"/>
                  </a:cubicBezTo>
                  <a:cubicBezTo>
                    <a:pt x="21067" y="2850"/>
                    <a:pt x="21333" y="2517"/>
                    <a:pt x="21600" y="2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0721740" y="5869001"/>
              <a:ext cx="129402" cy="16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42" fill="norm" stroke="1" extrusionOk="0">
                  <a:moveTo>
                    <a:pt x="5787" y="1986"/>
                  </a:moveTo>
                  <a:cubicBezTo>
                    <a:pt x="4393" y="6194"/>
                    <a:pt x="2999" y="10402"/>
                    <a:pt x="1954" y="13207"/>
                  </a:cubicBezTo>
                  <a:cubicBezTo>
                    <a:pt x="909" y="16012"/>
                    <a:pt x="212" y="17415"/>
                    <a:pt x="38" y="17274"/>
                  </a:cubicBezTo>
                  <a:cubicBezTo>
                    <a:pt x="-136" y="17134"/>
                    <a:pt x="212" y="15451"/>
                    <a:pt x="2477" y="12365"/>
                  </a:cubicBezTo>
                  <a:cubicBezTo>
                    <a:pt x="4741" y="9280"/>
                    <a:pt x="8922" y="4791"/>
                    <a:pt x="11883" y="2407"/>
                  </a:cubicBezTo>
                  <a:cubicBezTo>
                    <a:pt x="14845" y="23"/>
                    <a:pt x="16587" y="-258"/>
                    <a:pt x="17980" y="163"/>
                  </a:cubicBezTo>
                  <a:cubicBezTo>
                    <a:pt x="19374" y="584"/>
                    <a:pt x="20419" y="1706"/>
                    <a:pt x="20941" y="3810"/>
                  </a:cubicBezTo>
                  <a:cubicBezTo>
                    <a:pt x="21464" y="5913"/>
                    <a:pt x="21464" y="8999"/>
                    <a:pt x="20593" y="12085"/>
                  </a:cubicBezTo>
                  <a:cubicBezTo>
                    <a:pt x="19722" y="15171"/>
                    <a:pt x="17980" y="18256"/>
                    <a:pt x="16238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10963960" y="5763485"/>
              <a:ext cx="154891" cy="33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455" fill="norm" stroke="1" extrusionOk="0">
                  <a:moveTo>
                    <a:pt x="20797" y="3635"/>
                  </a:moveTo>
                  <a:cubicBezTo>
                    <a:pt x="20797" y="2960"/>
                    <a:pt x="20797" y="2285"/>
                    <a:pt x="20655" y="1610"/>
                  </a:cubicBezTo>
                  <a:cubicBezTo>
                    <a:pt x="20513" y="935"/>
                    <a:pt x="20229" y="260"/>
                    <a:pt x="19234" y="58"/>
                  </a:cubicBezTo>
                  <a:cubicBezTo>
                    <a:pt x="18239" y="-145"/>
                    <a:pt x="16534" y="125"/>
                    <a:pt x="13265" y="1813"/>
                  </a:cubicBezTo>
                  <a:cubicBezTo>
                    <a:pt x="9997" y="3500"/>
                    <a:pt x="5165" y="6605"/>
                    <a:pt x="2465" y="9238"/>
                  </a:cubicBezTo>
                  <a:cubicBezTo>
                    <a:pt x="-235" y="11870"/>
                    <a:pt x="-803" y="14030"/>
                    <a:pt x="1186" y="15920"/>
                  </a:cubicBezTo>
                  <a:cubicBezTo>
                    <a:pt x="3176" y="17810"/>
                    <a:pt x="7723" y="19430"/>
                    <a:pt x="10992" y="20308"/>
                  </a:cubicBezTo>
                  <a:cubicBezTo>
                    <a:pt x="14260" y="21185"/>
                    <a:pt x="16250" y="21320"/>
                    <a:pt x="18239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1184466" y="5961887"/>
              <a:ext cx="47505" cy="28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98" fill="norm" stroke="1" extrusionOk="0">
                  <a:moveTo>
                    <a:pt x="10330" y="825"/>
                  </a:moveTo>
                  <a:cubicBezTo>
                    <a:pt x="14087" y="348"/>
                    <a:pt x="17843" y="-128"/>
                    <a:pt x="19722" y="31"/>
                  </a:cubicBezTo>
                  <a:cubicBezTo>
                    <a:pt x="21600" y="190"/>
                    <a:pt x="21600" y="984"/>
                    <a:pt x="19252" y="3604"/>
                  </a:cubicBezTo>
                  <a:cubicBezTo>
                    <a:pt x="16904" y="6225"/>
                    <a:pt x="12209" y="10672"/>
                    <a:pt x="8922" y="13610"/>
                  </a:cubicBezTo>
                  <a:cubicBezTo>
                    <a:pt x="5635" y="16548"/>
                    <a:pt x="3757" y="17978"/>
                    <a:pt x="2348" y="19169"/>
                  </a:cubicBezTo>
                  <a:cubicBezTo>
                    <a:pt x="939" y="20360"/>
                    <a:pt x="0" y="21313"/>
                    <a:pt x="0" y="21393"/>
                  </a:cubicBezTo>
                  <a:cubicBezTo>
                    <a:pt x="0" y="21472"/>
                    <a:pt x="939" y="20678"/>
                    <a:pt x="1878" y="19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1201400" y="5907268"/>
              <a:ext cx="161992" cy="16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93" fill="norm" stroke="1" extrusionOk="0">
                  <a:moveTo>
                    <a:pt x="0" y="10246"/>
                  </a:moveTo>
                  <a:cubicBezTo>
                    <a:pt x="1108" y="7754"/>
                    <a:pt x="2215" y="5262"/>
                    <a:pt x="4431" y="3323"/>
                  </a:cubicBezTo>
                  <a:cubicBezTo>
                    <a:pt x="6646" y="1385"/>
                    <a:pt x="9969" y="0"/>
                    <a:pt x="13015" y="0"/>
                  </a:cubicBezTo>
                  <a:cubicBezTo>
                    <a:pt x="16062" y="0"/>
                    <a:pt x="18831" y="1385"/>
                    <a:pt x="20215" y="3600"/>
                  </a:cubicBezTo>
                  <a:cubicBezTo>
                    <a:pt x="21600" y="5815"/>
                    <a:pt x="21600" y="8862"/>
                    <a:pt x="19662" y="11908"/>
                  </a:cubicBezTo>
                  <a:cubicBezTo>
                    <a:pt x="17723" y="14954"/>
                    <a:pt x="13846" y="18000"/>
                    <a:pt x="11077" y="19662"/>
                  </a:cubicBezTo>
                  <a:cubicBezTo>
                    <a:pt x="8308" y="21323"/>
                    <a:pt x="6646" y="21600"/>
                    <a:pt x="5123" y="21462"/>
                  </a:cubicBezTo>
                  <a:cubicBezTo>
                    <a:pt x="3600" y="21323"/>
                    <a:pt x="2215" y="20769"/>
                    <a:pt x="2354" y="19523"/>
                  </a:cubicBezTo>
                  <a:cubicBezTo>
                    <a:pt x="2492" y="18277"/>
                    <a:pt x="4154" y="16338"/>
                    <a:pt x="5815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11302999" y="5820848"/>
              <a:ext cx="226510" cy="37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58" fill="norm" stroke="1" extrusionOk="0">
                  <a:moveTo>
                    <a:pt x="13549" y="343"/>
                  </a:moveTo>
                  <a:cubicBezTo>
                    <a:pt x="14531" y="101"/>
                    <a:pt x="15513" y="-142"/>
                    <a:pt x="16593" y="101"/>
                  </a:cubicBezTo>
                  <a:cubicBezTo>
                    <a:pt x="17673" y="343"/>
                    <a:pt x="18851" y="1071"/>
                    <a:pt x="19833" y="2770"/>
                  </a:cubicBezTo>
                  <a:cubicBezTo>
                    <a:pt x="20815" y="4469"/>
                    <a:pt x="21600" y="7139"/>
                    <a:pt x="20422" y="9687"/>
                  </a:cubicBezTo>
                  <a:cubicBezTo>
                    <a:pt x="19244" y="12236"/>
                    <a:pt x="16102" y="14662"/>
                    <a:pt x="12371" y="16604"/>
                  </a:cubicBezTo>
                  <a:cubicBezTo>
                    <a:pt x="8640" y="18546"/>
                    <a:pt x="4320" y="20002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3185583" y="6579575"/>
              <a:ext cx="776818" cy="52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7" fill="norm" stroke="1" extrusionOk="0">
                  <a:moveTo>
                    <a:pt x="2354" y="8619"/>
                  </a:moveTo>
                  <a:cubicBezTo>
                    <a:pt x="1766" y="11112"/>
                    <a:pt x="1177" y="13604"/>
                    <a:pt x="736" y="15681"/>
                  </a:cubicBezTo>
                  <a:cubicBezTo>
                    <a:pt x="294" y="17758"/>
                    <a:pt x="0" y="19419"/>
                    <a:pt x="0" y="20250"/>
                  </a:cubicBezTo>
                  <a:cubicBezTo>
                    <a:pt x="0" y="21081"/>
                    <a:pt x="294" y="21081"/>
                    <a:pt x="1471" y="18589"/>
                  </a:cubicBezTo>
                  <a:cubicBezTo>
                    <a:pt x="2649" y="16096"/>
                    <a:pt x="4708" y="11112"/>
                    <a:pt x="6768" y="7373"/>
                  </a:cubicBezTo>
                  <a:cubicBezTo>
                    <a:pt x="8828" y="3635"/>
                    <a:pt x="10888" y="1143"/>
                    <a:pt x="12860" y="312"/>
                  </a:cubicBezTo>
                  <a:cubicBezTo>
                    <a:pt x="14832" y="-519"/>
                    <a:pt x="16715" y="312"/>
                    <a:pt x="18157" y="2804"/>
                  </a:cubicBezTo>
                  <a:cubicBezTo>
                    <a:pt x="19599" y="5296"/>
                    <a:pt x="20599" y="9450"/>
                    <a:pt x="21600" y="13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3490987" y="6658685"/>
              <a:ext cx="458714" cy="2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054" fill="norm" stroke="1" extrusionOk="0">
                  <a:moveTo>
                    <a:pt x="2734" y="10800"/>
                  </a:moveTo>
                  <a:cubicBezTo>
                    <a:pt x="1550" y="14400"/>
                    <a:pt x="367" y="18000"/>
                    <a:pt x="71" y="19800"/>
                  </a:cubicBezTo>
                  <a:cubicBezTo>
                    <a:pt x="-225" y="21600"/>
                    <a:pt x="367" y="21600"/>
                    <a:pt x="2685" y="18900"/>
                  </a:cubicBezTo>
                  <a:cubicBezTo>
                    <a:pt x="5002" y="16200"/>
                    <a:pt x="9046" y="10800"/>
                    <a:pt x="12449" y="7200"/>
                  </a:cubicBezTo>
                  <a:cubicBezTo>
                    <a:pt x="15852" y="3600"/>
                    <a:pt x="18613" y="1800"/>
                    <a:pt x="213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2305050" y="7280985"/>
              <a:ext cx="273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4400"/>
                    <a:pt x="10381" y="7200"/>
                    <a:pt x="13981" y="3600"/>
                  </a:cubicBezTo>
                  <a:cubicBezTo>
                    <a:pt x="17581" y="0"/>
                    <a:pt x="195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2342021" y="7427035"/>
              <a:ext cx="248779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873" fill="norm" stroke="1" extrusionOk="0">
                  <a:moveTo>
                    <a:pt x="2295" y="7200"/>
                  </a:moveTo>
                  <a:cubicBezTo>
                    <a:pt x="1196" y="12000"/>
                    <a:pt x="98" y="16800"/>
                    <a:pt x="7" y="19200"/>
                  </a:cubicBezTo>
                  <a:cubicBezTo>
                    <a:pt x="-85" y="21600"/>
                    <a:pt x="830" y="21600"/>
                    <a:pt x="4583" y="18000"/>
                  </a:cubicBezTo>
                  <a:cubicBezTo>
                    <a:pt x="8335" y="14400"/>
                    <a:pt x="14925" y="7200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3233127" y="7231510"/>
              <a:ext cx="162238" cy="411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35" fill="norm" stroke="1" extrusionOk="0">
                  <a:moveTo>
                    <a:pt x="3195" y="7204"/>
                  </a:moveTo>
                  <a:cubicBezTo>
                    <a:pt x="3472" y="10290"/>
                    <a:pt x="3749" y="13376"/>
                    <a:pt x="3749" y="15580"/>
                  </a:cubicBezTo>
                  <a:cubicBezTo>
                    <a:pt x="3749" y="17784"/>
                    <a:pt x="3472" y="19107"/>
                    <a:pt x="3057" y="20043"/>
                  </a:cubicBezTo>
                  <a:cubicBezTo>
                    <a:pt x="2641" y="20980"/>
                    <a:pt x="2087" y="21531"/>
                    <a:pt x="1534" y="21421"/>
                  </a:cubicBezTo>
                  <a:cubicBezTo>
                    <a:pt x="980" y="21311"/>
                    <a:pt x="426" y="20539"/>
                    <a:pt x="149" y="18445"/>
                  </a:cubicBezTo>
                  <a:cubicBezTo>
                    <a:pt x="-128" y="16351"/>
                    <a:pt x="-128" y="12935"/>
                    <a:pt x="1118" y="9794"/>
                  </a:cubicBezTo>
                  <a:cubicBezTo>
                    <a:pt x="2364" y="6653"/>
                    <a:pt x="4857" y="3788"/>
                    <a:pt x="6934" y="2190"/>
                  </a:cubicBezTo>
                  <a:cubicBezTo>
                    <a:pt x="9010" y="592"/>
                    <a:pt x="10672" y="262"/>
                    <a:pt x="12195" y="96"/>
                  </a:cubicBezTo>
                  <a:cubicBezTo>
                    <a:pt x="13718" y="-69"/>
                    <a:pt x="15103" y="-69"/>
                    <a:pt x="16903" y="482"/>
                  </a:cubicBezTo>
                  <a:cubicBezTo>
                    <a:pt x="18703" y="1033"/>
                    <a:pt x="20918" y="2135"/>
                    <a:pt x="21195" y="3678"/>
                  </a:cubicBezTo>
                  <a:cubicBezTo>
                    <a:pt x="21472" y="5221"/>
                    <a:pt x="19810" y="7204"/>
                    <a:pt x="17734" y="8417"/>
                  </a:cubicBezTo>
                  <a:cubicBezTo>
                    <a:pt x="15657" y="9629"/>
                    <a:pt x="13164" y="10070"/>
                    <a:pt x="10672" y="10290"/>
                  </a:cubicBezTo>
                  <a:cubicBezTo>
                    <a:pt x="8180" y="10511"/>
                    <a:pt x="5687" y="10511"/>
                    <a:pt x="5272" y="10290"/>
                  </a:cubicBezTo>
                  <a:cubicBezTo>
                    <a:pt x="4857" y="10070"/>
                    <a:pt x="6518" y="9629"/>
                    <a:pt x="8180" y="9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3594100" y="7369885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4400"/>
                    <a:pt x="6353" y="7200"/>
                    <a:pt x="9953" y="3600"/>
                  </a:cubicBezTo>
                  <a:cubicBezTo>
                    <a:pt x="13553" y="0"/>
                    <a:pt x="175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3744237" y="7331785"/>
              <a:ext cx="3401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3744"/>
                    <a:pt x="-1183" y="7488"/>
                    <a:pt x="1993" y="11088"/>
                  </a:cubicBezTo>
                  <a:cubicBezTo>
                    <a:pt x="5170" y="14688"/>
                    <a:pt x="12793" y="18144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3962400" y="7244613"/>
              <a:ext cx="148522" cy="372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00" fill="norm" stroke="1" extrusionOk="0">
                  <a:moveTo>
                    <a:pt x="1800" y="5758"/>
                  </a:moveTo>
                  <a:cubicBezTo>
                    <a:pt x="1200" y="9297"/>
                    <a:pt x="600" y="12836"/>
                    <a:pt x="300" y="15093"/>
                  </a:cubicBezTo>
                  <a:cubicBezTo>
                    <a:pt x="0" y="17351"/>
                    <a:pt x="0" y="18327"/>
                    <a:pt x="0" y="19364"/>
                  </a:cubicBezTo>
                  <a:cubicBezTo>
                    <a:pt x="0" y="20402"/>
                    <a:pt x="0" y="21500"/>
                    <a:pt x="0" y="21500"/>
                  </a:cubicBezTo>
                  <a:cubicBezTo>
                    <a:pt x="0" y="21500"/>
                    <a:pt x="0" y="20402"/>
                    <a:pt x="450" y="17656"/>
                  </a:cubicBezTo>
                  <a:cubicBezTo>
                    <a:pt x="900" y="14910"/>
                    <a:pt x="1800" y="10517"/>
                    <a:pt x="2850" y="7405"/>
                  </a:cubicBezTo>
                  <a:cubicBezTo>
                    <a:pt x="3900" y="4293"/>
                    <a:pt x="5100" y="2463"/>
                    <a:pt x="6450" y="1364"/>
                  </a:cubicBezTo>
                  <a:cubicBezTo>
                    <a:pt x="7800" y="266"/>
                    <a:pt x="9300" y="-100"/>
                    <a:pt x="11550" y="22"/>
                  </a:cubicBezTo>
                  <a:cubicBezTo>
                    <a:pt x="13800" y="144"/>
                    <a:pt x="16800" y="754"/>
                    <a:pt x="18750" y="1669"/>
                  </a:cubicBezTo>
                  <a:cubicBezTo>
                    <a:pt x="20700" y="2585"/>
                    <a:pt x="21600" y="3805"/>
                    <a:pt x="20700" y="5086"/>
                  </a:cubicBezTo>
                  <a:cubicBezTo>
                    <a:pt x="19800" y="6368"/>
                    <a:pt x="17100" y="7710"/>
                    <a:pt x="14700" y="8503"/>
                  </a:cubicBezTo>
                  <a:cubicBezTo>
                    <a:pt x="12300" y="9297"/>
                    <a:pt x="10200" y="9541"/>
                    <a:pt x="8100" y="9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4165600" y="7376235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4230952" y="7319085"/>
              <a:ext cx="4259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629"/>
                    <a:pt x="6300" y="9257"/>
                    <a:pt x="2700" y="12214"/>
                  </a:cubicBezTo>
                  <a:cubicBezTo>
                    <a:pt x="-900" y="15171"/>
                    <a:pt x="-900" y="16457"/>
                    <a:pt x="2700" y="17743"/>
                  </a:cubicBezTo>
                  <a:cubicBezTo>
                    <a:pt x="6300" y="19029"/>
                    <a:pt x="13500" y="20314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4635500" y="7427035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5080000" y="7431268"/>
              <a:ext cx="635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5664200" y="7414335"/>
              <a:ext cx="241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42" y="14400"/>
                    <a:pt x="12884" y="7200"/>
                    <a:pt x="16484" y="3600"/>
                  </a:cubicBezTo>
                  <a:cubicBezTo>
                    <a:pt x="20084" y="0"/>
                    <a:pt x="208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5827183" y="7357185"/>
              <a:ext cx="4021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3130"/>
                    <a:pt x="-1080" y="6261"/>
                    <a:pt x="2160" y="9861"/>
                  </a:cubicBezTo>
                  <a:cubicBezTo>
                    <a:pt x="5400" y="13461"/>
                    <a:pt x="12960" y="17530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6010005" y="7297564"/>
              <a:ext cx="192211" cy="418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53" fill="norm" stroke="1" extrusionOk="0">
                  <a:moveTo>
                    <a:pt x="6017" y="3366"/>
                  </a:moveTo>
                  <a:cubicBezTo>
                    <a:pt x="5548" y="7362"/>
                    <a:pt x="5078" y="11358"/>
                    <a:pt x="4491" y="14220"/>
                  </a:cubicBezTo>
                  <a:cubicBezTo>
                    <a:pt x="3904" y="17082"/>
                    <a:pt x="3200" y="18810"/>
                    <a:pt x="2496" y="19890"/>
                  </a:cubicBezTo>
                  <a:cubicBezTo>
                    <a:pt x="1791" y="20970"/>
                    <a:pt x="1087" y="21402"/>
                    <a:pt x="617" y="21348"/>
                  </a:cubicBezTo>
                  <a:cubicBezTo>
                    <a:pt x="148" y="21294"/>
                    <a:pt x="-87" y="20754"/>
                    <a:pt x="30" y="18756"/>
                  </a:cubicBezTo>
                  <a:cubicBezTo>
                    <a:pt x="148" y="16758"/>
                    <a:pt x="617" y="13302"/>
                    <a:pt x="1087" y="10332"/>
                  </a:cubicBezTo>
                  <a:cubicBezTo>
                    <a:pt x="1556" y="7362"/>
                    <a:pt x="2026" y="4878"/>
                    <a:pt x="3317" y="3150"/>
                  </a:cubicBezTo>
                  <a:cubicBezTo>
                    <a:pt x="4609" y="1422"/>
                    <a:pt x="6722" y="450"/>
                    <a:pt x="9422" y="126"/>
                  </a:cubicBezTo>
                  <a:cubicBezTo>
                    <a:pt x="12122" y="-198"/>
                    <a:pt x="15409" y="126"/>
                    <a:pt x="17639" y="828"/>
                  </a:cubicBezTo>
                  <a:cubicBezTo>
                    <a:pt x="19870" y="1530"/>
                    <a:pt x="21043" y="2610"/>
                    <a:pt x="21278" y="3744"/>
                  </a:cubicBezTo>
                  <a:cubicBezTo>
                    <a:pt x="21513" y="4878"/>
                    <a:pt x="20809" y="6066"/>
                    <a:pt x="18226" y="7038"/>
                  </a:cubicBezTo>
                  <a:cubicBezTo>
                    <a:pt x="15643" y="8010"/>
                    <a:pt x="11183" y="8766"/>
                    <a:pt x="6722" y="9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6711950" y="7364477"/>
              <a:ext cx="2222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617" y="10932"/>
                    <a:pt x="1234" y="1332"/>
                    <a:pt x="4834" y="132"/>
                  </a:cubicBezTo>
                  <a:cubicBezTo>
                    <a:pt x="8434" y="-1068"/>
                    <a:pt x="15017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6716183" y="7524402"/>
              <a:ext cx="325967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03" y="21600"/>
                  </a:moveTo>
                  <a:cubicBezTo>
                    <a:pt x="701" y="17280"/>
                    <a:pt x="0" y="12960"/>
                    <a:pt x="0" y="10800"/>
                  </a:cubicBezTo>
                  <a:cubicBezTo>
                    <a:pt x="0" y="8640"/>
                    <a:pt x="701" y="8640"/>
                    <a:pt x="3857" y="6480"/>
                  </a:cubicBezTo>
                  <a:cubicBezTo>
                    <a:pt x="7013" y="4320"/>
                    <a:pt x="12623" y="0"/>
                    <a:pt x="15990" y="0"/>
                  </a:cubicBezTo>
                  <a:cubicBezTo>
                    <a:pt x="19356" y="0"/>
                    <a:pt x="20478" y="43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7472058" y="7304905"/>
              <a:ext cx="193277" cy="24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78" fill="norm" stroke="1" extrusionOk="0">
                  <a:moveTo>
                    <a:pt x="4342" y="7751"/>
                  </a:moveTo>
                  <a:cubicBezTo>
                    <a:pt x="3652" y="8477"/>
                    <a:pt x="2963" y="9203"/>
                    <a:pt x="2618" y="11018"/>
                  </a:cubicBezTo>
                  <a:cubicBezTo>
                    <a:pt x="2274" y="12833"/>
                    <a:pt x="2274" y="15737"/>
                    <a:pt x="1929" y="17825"/>
                  </a:cubicBezTo>
                  <a:cubicBezTo>
                    <a:pt x="1584" y="19912"/>
                    <a:pt x="895" y="21182"/>
                    <a:pt x="435" y="21273"/>
                  </a:cubicBezTo>
                  <a:cubicBezTo>
                    <a:pt x="-24" y="21364"/>
                    <a:pt x="-254" y="20275"/>
                    <a:pt x="435" y="17189"/>
                  </a:cubicBezTo>
                  <a:cubicBezTo>
                    <a:pt x="1125" y="14103"/>
                    <a:pt x="2733" y="9021"/>
                    <a:pt x="4801" y="5572"/>
                  </a:cubicBezTo>
                  <a:cubicBezTo>
                    <a:pt x="6869" y="2124"/>
                    <a:pt x="9397" y="309"/>
                    <a:pt x="12269" y="36"/>
                  </a:cubicBezTo>
                  <a:cubicBezTo>
                    <a:pt x="15142" y="-236"/>
                    <a:pt x="18359" y="1035"/>
                    <a:pt x="19852" y="3667"/>
                  </a:cubicBezTo>
                  <a:cubicBezTo>
                    <a:pt x="21346" y="6298"/>
                    <a:pt x="21116" y="10292"/>
                    <a:pt x="20542" y="13196"/>
                  </a:cubicBezTo>
                  <a:cubicBezTo>
                    <a:pt x="19967" y="16100"/>
                    <a:pt x="19048" y="17915"/>
                    <a:pt x="18129" y="19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7810500" y="7452435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7957127" y="7295574"/>
              <a:ext cx="256663" cy="45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224" fill="norm" stroke="1" extrusionOk="0">
                  <a:moveTo>
                    <a:pt x="5747" y="4667"/>
                  </a:moveTo>
                  <a:cubicBezTo>
                    <a:pt x="4869" y="4964"/>
                    <a:pt x="3991" y="5262"/>
                    <a:pt x="3376" y="6252"/>
                  </a:cubicBezTo>
                  <a:cubicBezTo>
                    <a:pt x="2762" y="7243"/>
                    <a:pt x="2411" y="8928"/>
                    <a:pt x="1972" y="11405"/>
                  </a:cubicBezTo>
                  <a:cubicBezTo>
                    <a:pt x="1532" y="13882"/>
                    <a:pt x="1006" y="17151"/>
                    <a:pt x="654" y="19034"/>
                  </a:cubicBezTo>
                  <a:cubicBezTo>
                    <a:pt x="303" y="20917"/>
                    <a:pt x="128" y="21412"/>
                    <a:pt x="40" y="21164"/>
                  </a:cubicBezTo>
                  <a:cubicBezTo>
                    <a:pt x="-48" y="20917"/>
                    <a:pt x="-48" y="19926"/>
                    <a:pt x="654" y="17795"/>
                  </a:cubicBezTo>
                  <a:cubicBezTo>
                    <a:pt x="1357" y="15665"/>
                    <a:pt x="2762" y="12395"/>
                    <a:pt x="4518" y="9373"/>
                  </a:cubicBezTo>
                  <a:cubicBezTo>
                    <a:pt x="6274" y="6351"/>
                    <a:pt x="8381" y="3577"/>
                    <a:pt x="10489" y="1942"/>
                  </a:cubicBezTo>
                  <a:cubicBezTo>
                    <a:pt x="12596" y="307"/>
                    <a:pt x="14703" y="-188"/>
                    <a:pt x="16547" y="60"/>
                  </a:cubicBezTo>
                  <a:cubicBezTo>
                    <a:pt x="18391" y="307"/>
                    <a:pt x="19972" y="1298"/>
                    <a:pt x="20762" y="2586"/>
                  </a:cubicBezTo>
                  <a:cubicBezTo>
                    <a:pt x="21552" y="3874"/>
                    <a:pt x="21552" y="5460"/>
                    <a:pt x="20147" y="6649"/>
                  </a:cubicBezTo>
                  <a:cubicBezTo>
                    <a:pt x="18742" y="7838"/>
                    <a:pt x="15932" y="8630"/>
                    <a:pt x="13123" y="9324"/>
                  </a:cubicBezTo>
                  <a:cubicBezTo>
                    <a:pt x="10313" y="10018"/>
                    <a:pt x="7503" y="10612"/>
                    <a:pt x="4693" y="1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7393101" y="7678358"/>
              <a:ext cx="779349" cy="6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104" fill="norm" stroke="1" extrusionOk="0">
                  <a:moveTo>
                    <a:pt x="304" y="10979"/>
                  </a:moveTo>
                  <a:cubicBezTo>
                    <a:pt x="129" y="8279"/>
                    <a:pt x="-47" y="5579"/>
                    <a:pt x="12" y="3892"/>
                  </a:cubicBezTo>
                  <a:cubicBezTo>
                    <a:pt x="70" y="2204"/>
                    <a:pt x="363" y="1529"/>
                    <a:pt x="1680" y="854"/>
                  </a:cubicBezTo>
                  <a:cubicBezTo>
                    <a:pt x="2997" y="179"/>
                    <a:pt x="5338" y="-496"/>
                    <a:pt x="7797" y="516"/>
                  </a:cubicBezTo>
                  <a:cubicBezTo>
                    <a:pt x="10255" y="1529"/>
                    <a:pt x="12831" y="4229"/>
                    <a:pt x="15143" y="7942"/>
                  </a:cubicBezTo>
                  <a:cubicBezTo>
                    <a:pt x="17455" y="11654"/>
                    <a:pt x="19504" y="16379"/>
                    <a:pt x="21553" y="2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7529608" y="7820735"/>
              <a:ext cx="61109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947" y="0"/>
                  </a:moveTo>
                  <a:cubicBezTo>
                    <a:pt x="425" y="0"/>
                    <a:pt x="-96" y="0"/>
                    <a:pt x="16" y="3600"/>
                  </a:cubicBezTo>
                  <a:cubicBezTo>
                    <a:pt x="127" y="7200"/>
                    <a:pt x="872" y="14400"/>
                    <a:pt x="2623" y="18000"/>
                  </a:cubicBezTo>
                  <a:cubicBezTo>
                    <a:pt x="4373" y="21600"/>
                    <a:pt x="7129" y="21600"/>
                    <a:pt x="10443" y="21600"/>
                  </a:cubicBezTo>
                  <a:cubicBezTo>
                    <a:pt x="13758" y="21600"/>
                    <a:pt x="17631" y="21600"/>
                    <a:pt x="215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1" name="Drawing"/>
          <p:cNvGrpSpPr/>
          <p:nvPr/>
        </p:nvGrpSpPr>
        <p:grpSpPr>
          <a:xfrm>
            <a:off x="357253" y="1695450"/>
            <a:ext cx="12260198" cy="6705600"/>
            <a:chOff x="0" y="0"/>
            <a:chExt cx="12260196" cy="6705600"/>
          </a:xfrm>
        </p:grpSpPr>
        <p:sp>
          <p:nvSpPr>
            <p:cNvPr id="1334" name="Line"/>
            <p:cNvSpPr/>
            <p:nvPr/>
          </p:nvSpPr>
          <p:spPr>
            <a:xfrm>
              <a:off x="671446" y="114300"/>
              <a:ext cx="444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393"/>
                    <a:pt x="6171" y="8786"/>
                    <a:pt x="9771" y="12386"/>
                  </a:cubicBezTo>
                  <a:cubicBezTo>
                    <a:pt x="13371" y="15986"/>
                    <a:pt x="17486" y="187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703196" y="83548"/>
              <a:ext cx="209551" cy="36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15477"/>
                  </a:moveTo>
                  <a:cubicBezTo>
                    <a:pt x="3709" y="13456"/>
                    <a:pt x="7418" y="11435"/>
                    <a:pt x="10036" y="9161"/>
                  </a:cubicBezTo>
                  <a:cubicBezTo>
                    <a:pt x="12655" y="6887"/>
                    <a:pt x="14182" y="4361"/>
                    <a:pt x="15055" y="2656"/>
                  </a:cubicBezTo>
                  <a:cubicBezTo>
                    <a:pt x="15927" y="951"/>
                    <a:pt x="16145" y="66"/>
                    <a:pt x="16036" y="3"/>
                  </a:cubicBezTo>
                  <a:cubicBezTo>
                    <a:pt x="15927" y="-60"/>
                    <a:pt x="15491" y="698"/>
                    <a:pt x="15382" y="3098"/>
                  </a:cubicBezTo>
                  <a:cubicBezTo>
                    <a:pt x="15273" y="5498"/>
                    <a:pt x="15491" y="9540"/>
                    <a:pt x="16036" y="12761"/>
                  </a:cubicBezTo>
                  <a:cubicBezTo>
                    <a:pt x="16582" y="15982"/>
                    <a:pt x="17455" y="18382"/>
                    <a:pt x="18436" y="19708"/>
                  </a:cubicBezTo>
                  <a:cubicBezTo>
                    <a:pt x="19418" y="21035"/>
                    <a:pt x="20509" y="21287"/>
                    <a:pt x="2160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929915" y="276060"/>
              <a:ext cx="179682" cy="17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722" fill="norm" stroke="1" extrusionOk="0">
                  <a:moveTo>
                    <a:pt x="10019" y="4213"/>
                  </a:moveTo>
                  <a:cubicBezTo>
                    <a:pt x="9265" y="2434"/>
                    <a:pt x="8512" y="655"/>
                    <a:pt x="7507" y="147"/>
                  </a:cubicBezTo>
                  <a:cubicBezTo>
                    <a:pt x="6502" y="-361"/>
                    <a:pt x="5247" y="401"/>
                    <a:pt x="3865" y="3197"/>
                  </a:cubicBezTo>
                  <a:cubicBezTo>
                    <a:pt x="2484" y="5992"/>
                    <a:pt x="977" y="10820"/>
                    <a:pt x="349" y="13997"/>
                  </a:cubicBezTo>
                  <a:cubicBezTo>
                    <a:pt x="-279" y="17173"/>
                    <a:pt x="-28" y="18698"/>
                    <a:pt x="851" y="19714"/>
                  </a:cubicBezTo>
                  <a:cubicBezTo>
                    <a:pt x="1730" y="20731"/>
                    <a:pt x="3237" y="21239"/>
                    <a:pt x="4995" y="19968"/>
                  </a:cubicBezTo>
                  <a:cubicBezTo>
                    <a:pt x="6754" y="18698"/>
                    <a:pt x="8763" y="15648"/>
                    <a:pt x="9893" y="13488"/>
                  </a:cubicBezTo>
                  <a:cubicBezTo>
                    <a:pt x="11023" y="11328"/>
                    <a:pt x="11274" y="10058"/>
                    <a:pt x="11400" y="8406"/>
                  </a:cubicBezTo>
                  <a:cubicBezTo>
                    <a:pt x="11526" y="6754"/>
                    <a:pt x="11526" y="4721"/>
                    <a:pt x="11400" y="4594"/>
                  </a:cubicBezTo>
                  <a:cubicBezTo>
                    <a:pt x="11274" y="4467"/>
                    <a:pt x="11023" y="6246"/>
                    <a:pt x="11274" y="8787"/>
                  </a:cubicBezTo>
                  <a:cubicBezTo>
                    <a:pt x="11526" y="11328"/>
                    <a:pt x="12279" y="14632"/>
                    <a:pt x="13409" y="16538"/>
                  </a:cubicBezTo>
                  <a:cubicBezTo>
                    <a:pt x="14540" y="18444"/>
                    <a:pt x="16047" y="18952"/>
                    <a:pt x="17428" y="18444"/>
                  </a:cubicBezTo>
                  <a:cubicBezTo>
                    <a:pt x="18809" y="17935"/>
                    <a:pt x="20065" y="16411"/>
                    <a:pt x="21321" y="14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144727" y="75941"/>
              <a:ext cx="66470" cy="36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90" fill="norm" stroke="1" extrusionOk="0">
                  <a:moveTo>
                    <a:pt x="947" y="3783"/>
                  </a:moveTo>
                  <a:cubicBezTo>
                    <a:pt x="1622" y="3155"/>
                    <a:pt x="2297" y="2527"/>
                    <a:pt x="2972" y="1774"/>
                  </a:cubicBezTo>
                  <a:cubicBezTo>
                    <a:pt x="3647" y="1020"/>
                    <a:pt x="4322" y="141"/>
                    <a:pt x="3984" y="16"/>
                  </a:cubicBezTo>
                  <a:cubicBezTo>
                    <a:pt x="3647" y="-110"/>
                    <a:pt x="2297" y="518"/>
                    <a:pt x="1285" y="2527"/>
                  </a:cubicBezTo>
                  <a:cubicBezTo>
                    <a:pt x="272" y="4537"/>
                    <a:pt x="-403" y="7927"/>
                    <a:pt x="272" y="10941"/>
                  </a:cubicBezTo>
                  <a:cubicBezTo>
                    <a:pt x="947" y="13955"/>
                    <a:pt x="2972" y="16592"/>
                    <a:pt x="6684" y="18288"/>
                  </a:cubicBezTo>
                  <a:cubicBezTo>
                    <a:pt x="10397" y="19983"/>
                    <a:pt x="15797" y="20737"/>
                    <a:pt x="21197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128646" y="247650"/>
              <a:ext cx="1016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200"/>
                    <a:pt x="9900" y="10800"/>
                    <a:pt x="13500" y="7200"/>
                  </a:cubicBezTo>
                  <a:cubicBezTo>
                    <a:pt x="17100" y="3600"/>
                    <a:pt x="193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252182" y="215900"/>
              <a:ext cx="11309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6" h="21600" fill="norm" stroke="1" extrusionOk="0">
                  <a:moveTo>
                    <a:pt x="7441" y="0"/>
                  </a:moveTo>
                  <a:cubicBezTo>
                    <a:pt x="5546" y="369"/>
                    <a:pt x="3651" y="738"/>
                    <a:pt x="2136" y="1292"/>
                  </a:cubicBezTo>
                  <a:cubicBezTo>
                    <a:pt x="620" y="1846"/>
                    <a:pt x="-517" y="2585"/>
                    <a:pt x="241" y="3323"/>
                  </a:cubicBezTo>
                  <a:cubicBezTo>
                    <a:pt x="999" y="4062"/>
                    <a:pt x="3651" y="4800"/>
                    <a:pt x="7062" y="6185"/>
                  </a:cubicBezTo>
                  <a:cubicBezTo>
                    <a:pt x="10472" y="7569"/>
                    <a:pt x="14641" y="9600"/>
                    <a:pt x="17294" y="11631"/>
                  </a:cubicBezTo>
                  <a:cubicBezTo>
                    <a:pt x="19946" y="13662"/>
                    <a:pt x="21083" y="15692"/>
                    <a:pt x="19567" y="17354"/>
                  </a:cubicBezTo>
                  <a:cubicBezTo>
                    <a:pt x="18051" y="19015"/>
                    <a:pt x="13883" y="20308"/>
                    <a:pt x="10472" y="20954"/>
                  </a:cubicBezTo>
                  <a:cubicBezTo>
                    <a:pt x="7062" y="21600"/>
                    <a:pt x="4409" y="21600"/>
                    <a:pt x="1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750946" y="189339"/>
              <a:ext cx="126515" cy="44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06" fill="norm" stroke="1" extrusionOk="0">
                  <a:moveTo>
                    <a:pt x="6374" y="5532"/>
                  </a:moveTo>
                  <a:cubicBezTo>
                    <a:pt x="8144" y="8270"/>
                    <a:pt x="9915" y="11008"/>
                    <a:pt x="11154" y="13492"/>
                  </a:cubicBezTo>
                  <a:cubicBezTo>
                    <a:pt x="12393" y="15977"/>
                    <a:pt x="13102" y="18208"/>
                    <a:pt x="13456" y="19577"/>
                  </a:cubicBezTo>
                  <a:cubicBezTo>
                    <a:pt x="13810" y="20946"/>
                    <a:pt x="13810" y="21453"/>
                    <a:pt x="13456" y="21402"/>
                  </a:cubicBezTo>
                  <a:cubicBezTo>
                    <a:pt x="13102" y="21352"/>
                    <a:pt x="12393" y="20743"/>
                    <a:pt x="11154" y="18563"/>
                  </a:cubicBezTo>
                  <a:cubicBezTo>
                    <a:pt x="9915" y="16383"/>
                    <a:pt x="8144" y="12630"/>
                    <a:pt x="7613" y="9436"/>
                  </a:cubicBezTo>
                  <a:cubicBezTo>
                    <a:pt x="7082" y="6242"/>
                    <a:pt x="7790" y="3605"/>
                    <a:pt x="8852" y="2135"/>
                  </a:cubicBezTo>
                  <a:cubicBezTo>
                    <a:pt x="9915" y="664"/>
                    <a:pt x="11331" y="360"/>
                    <a:pt x="12925" y="157"/>
                  </a:cubicBezTo>
                  <a:cubicBezTo>
                    <a:pt x="14518" y="-46"/>
                    <a:pt x="16289" y="-147"/>
                    <a:pt x="18059" y="461"/>
                  </a:cubicBezTo>
                  <a:cubicBezTo>
                    <a:pt x="19830" y="1070"/>
                    <a:pt x="21600" y="2388"/>
                    <a:pt x="21069" y="3909"/>
                  </a:cubicBezTo>
                  <a:cubicBezTo>
                    <a:pt x="20538" y="5430"/>
                    <a:pt x="17705" y="7154"/>
                    <a:pt x="13810" y="8168"/>
                  </a:cubicBezTo>
                  <a:cubicBezTo>
                    <a:pt x="9915" y="9183"/>
                    <a:pt x="4957" y="9487"/>
                    <a:pt x="0" y="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890646" y="184150"/>
              <a:ext cx="139701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73"/>
                  </a:moveTo>
                  <a:cubicBezTo>
                    <a:pt x="1636" y="982"/>
                    <a:pt x="3273" y="491"/>
                    <a:pt x="4745" y="736"/>
                  </a:cubicBezTo>
                  <a:cubicBezTo>
                    <a:pt x="6218" y="982"/>
                    <a:pt x="7527" y="1964"/>
                    <a:pt x="9000" y="5155"/>
                  </a:cubicBezTo>
                  <a:cubicBezTo>
                    <a:pt x="10473" y="8345"/>
                    <a:pt x="12109" y="13745"/>
                    <a:pt x="12600" y="17059"/>
                  </a:cubicBezTo>
                  <a:cubicBezTo>
                    <a:pt x="13091" y="20373"/>
                    <a:pt x="12436" y="21600"/>
                    <a:pt x="11782" y="21600"/>
                  </a:cubicBezTo>
                  <a:cubicBezTo>
                    <a:pt x="11127" y="21600"/>
                    <a:pt x="10473" y="20373"/>
                    <a:pt x="10473" y="17059"/>
                  </a:cubicBezTo>
                  <a:cubicBezTo>
                    <a:pt x="10473" y="13745"/>
                    <a:pt x="11127" y="8345"/>
                    <a:pt x="13091" y="5155"/>
                  </a:cubicBezTo>
                  <a:cubicBezTo>
                    <a:pt x="15055" y="1964"/>
                    <a:pt x="18327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2034684" y="215900"/>
              <a:ext cx="87023" cy="14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462" fill="norm" stroke="1" extrusionOk="0">
                  <a:moveTo>
                    <a:pt x="14040" y="0"/>
                  </a:moveTo>
                  <a:cubicBezTo>
                    <a:pt x="11529" y="0"/>
                    <a:pt x="9017" y="0"/>
                    <a:pt x="6506" y="1451"/>
                  </a:cubicBezTo>
                  <a:cubicBezTo>
                    <a:pt x="3994" y="2901"/>
                    <a:pt x="1482" y="5803"/>
                    <a:pt x="478" y="9188"/>
                  </a:cubicBezTo>
                  <a:cubicBezTo>
                    <a:pt x="-527" y="12573"/>
                    <a:pt x="-25" y="16442"/>
                    <a:pt x="2738" y="18699"/>
                  </a:cubicBezTo>
                  <a:cubicBezTo>
                    <a:pt x="5501" y="20955"/>
                    <a:pt x="10524" y="21600"/>
                    <a:pt x="14040" y="21439"/>
                  </a:cubicBezTo>
                  <a:cubicBezTo>
                    <a:pt x="17557" y="21278"/>
                    <a:pt x="19566" y="20310"/>
                    <a:pt x="20320" y="17731"/>
                  </a:cubicBezTo>
                  <a:cubicBezTo>
                    <a:pt x="21073" y="15152"/>
                    <a:pt x="20571" y="10961"/>
                    <a:pt x="18561" y="7737"/>
                  </a:cubicBezTo>
                  <a:cubicBezTo>
                    <a:pt x="16552" y="4513"/>
                    <a:pt x="13036" y="2257"/>
                    <a:pt x="9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2176396" y="19050"/>
              <a:ext cx="98686" cy="32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05" fill="norm" stroke="1" extrusionOk="0">
                  <a:moveTo>
                    <a:pt x="0" y="0"/>
                  </a:moveTo>
                  <a:cubicBezTo>
                    <a:pt x="1838" y="4292"/>
                    <a:pt x="3677" y="8585"/>
                    <a:pt x="4596" y="11769"/>
                  </a:cubicBezTo>
                  <a:cubicBezTo>
                    <a:pt x="5515" y="14954"/>
                    <a:pt x="5515" y="17031"/>
                    <a:pt x="5515" y="18415"/>
                  </a:cubicBezTo>
                  <a:cubicBezTo>
                    <a:pt x="5515" y="19800"/>
                    <a:pt x="5515" y="20492"/>
                    <a:pt x="5285" y="20492"/>
                  </a:cubicBezTo>
                  <a:cubicBezTo>
                    <a:pt x="5055" y="20492"/>
                    <a:pt x="4596" y="19800"/>
                    <a:pt x="4826" y="18762"/>
                  </a:cubicBezTo>
                  <a:cubicBezTo>
                    <a:pt x="5055" y="17723"/>
                    <a:pt x="5974" y="16338"/>
                    <a:pt x="7353" y="15023"/>
                  </a:cubicBezTo>
                  <a:cubicBezTo>
                    <a:pt x="8732" y="13708"/>
                    <a:pt x="10570" y="12462"/>
                    <a:pt x="12638" y="11838"/>
                  </a:cubicBezTo>
                  <a:cubicBezTo>
                    <a:pt x="14706" y="11215"/>
                    <a:pt x="17004" y="11215"/>
                    <a:pt x="18613" y="11562"/>
                  </a:cubicBezTo>
                  <a:cubicBezTo>
                    <a:pt x="20221" y="11908"/>
                    <a:pt x="21140" y="12600"/>
                    <a:pt x="21370" y="13985"/>
                  </a:cubicBezTo>
                  <a:cubicBezTo>
                    <a:pt x="21600" y="15369"/>
                    <a:pt x="21140" y="17446"/>
                    <a:pt x="19762" y="18831"/>
                  </a:cubicBezTo>
                  <a:cubicBezTo>
                    <a:pt x="18383" y="20215"/>
                    <a:pt x="16085" y="20908"/>
                    <a:pt x="13787" y="21254"/>
                  </a:cubicBezTo>
                  <a:cubicBezTo>
                    <a:pt x="11489" y="21600"/>
                    <a:pt x="9191" y="21600"/>
                    <a:pt x="7353" y="21185"/>
                  </a:cubicBezTo>
                  <a:cubicBezTo>
                    <a:pt x="5515" y="20769"/>
                    <a:pt x="4136" y="19938"/>
                    <a:pt x="2757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2316096" y="0"/>
              <a:ext cx="8468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226"/>
                    <a:pt x="21600" y="8452"/>
                    <a:pt x="21600" y="12052"/>
                  </a:cubicBezTo>
                  <a:cubicBezTo>
                    <a:pt x="21600" y="15652"/>
                    <a:pt x="10800" y="18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385407" y="155387"/>
              <a:ext cx="44990" cy="15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193" fill="norm" stroke="1" extrusionOk="0">
                  <a:moveTo>
                    <a:pt x="250" y="7369"/>
                  </a:moveTo>
                  <a:cubicBezTo>
                    <a:pt x="4177" y="6505"/>
                    <a:pt x="8104" y="5641"/>
                    <a:pt x="12032" y="4201"/>
                  </a:cubicBezTo>
                  <a:cubicBezTo>
                    <a:pt x="15959" y="2761"/>
                    <a:pt x="19886" y="745"/>
                    <a:pt x="19395" y="169"/>
                  </a:cubicBezTo>
                  <a:cubicBezTo>
                    <a:pt x="18904" y="-407"/>
                    <a:pt x="13995" y="457"/>
                    <a:pt x="9577" y="3193"/>
                  </a:cubicBezTo>
                  <a:cubicBezTo>
                    <a:pt x="5159" y="5929"/>
                    <a:pt x="1232" y="10537"/>
                    <a:pt x="250" y="13705"/>
                  </a:cubicBezTo>
                  <a:cubicBezTo>
                    <a:pt x="-732" y="16873"/>
                    <a:pt x="1232" y="18601"/>
                    <a:pt x="5159" y="19609"/>
                  </a:cubicBezTo>
                  <a:cubicBezTo>
                    <a:pt x="9086" y="20617"/>
                    <a:pt x="14977" y="20905"/>
                    <a:pt x="20868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2532359" y="125941"/>
              <a:ext cx="209188" cy="166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195" fill="norm" stroke="1" extrusionOk="0">
                  <a:moveTo>
                    <a:pt x="618" y="945"/>
                  </a:moveTo>
                  <a:cubicBezTo>
                    <a:pt x="399" y="5805"/>
                    <a:pt x="181" y="10665"/>
                    <a:pt x="72" y="13770"/>
                  </a:cubicBezTo>
                  <a:cubicBezTo>
                    <a:pt x="-37" y="16875"/>
                    <a:pt x="-37" y="18225"/>
                    <a:pt x="181" y="18090"/>
                  </a:cubicBezTo>
                  <a:cubicBezTo>
                    <a:pt x="399" y="17955"/>
                    <a:pt x="836" y="16335"/>
                    <a:pt x="1599" y="13365"/>
                  </a:cubicBezTo>
                  <a:cubicBezTo>
                    <a:pt x="2363" y="10395"/>
                    <a:pt x="3454" y="6075"/>
                    <a:pt x="4327" y="3375"/>
                  </a:cubicBezTo>
                  <a:cubicBezTo>
                    <a:pt x="5199" y="675"/>
                    <a:pt x="5854" y="-405"/>
                    <a:pt x="6399" y="135"/>
                  </a:cubicBezTo>
                  <a:cubicBezTo>
                    <a:pt x="6945" y="675"/>
                    <a:pt x="7381" y="2835"/>
                    <a:pt x="7599" y="4590"/>
                  </a:cubicBezTo>
                  <a:cubicBezTo>
                    <a:pt x="7818" y="6345"/>
                    <a:pt x="7818" y="7695"/>
                    <a:pt x="7818" y="9045"/>
                  </a:cubicBezTo>
                  <a:cubicBezTo>
                    <a:pt x="7818" y="10395"/>
                    <a:pt x="7818" y="11745"/>
                    <a:pt x="8254" y="11745"/>
                  </a:cubicBezTo>
                  <a:cubicBezTo>
                    <a:pt x="8690" y="11745"/>
                    <a:pt x="9563" y="10395"/>
                    <a:pt x="10327" y="9180"/>
                  </a:cubicBezTo>
                  <a:cubicBezTo>
                    <a:pt x="11090" y="7965"/>
                    <a:pt x="11745" y="6885"/>
                    <a:pt x="12836" y="5670"/>
                  </a:cubicBezTo>
                  <a:cubicBezTo>
                    <a:pt x="13927" y="4455"/>
                    <a:pt x="15454" y="3105"/>
                    <a:pt x="16545" y="2970"/>
                  </a:cubicBezTo>
                  <a:cubicBezTo>
                    <a:pt x="17636" y="2835"/>
                    <a:pt x="18290" y="3915"/>
                    <a:pt x="19054" y="7155"/>
                  </a:cubicBezTo>
                  <a:cubicBezTo>
                    <a:pt x="19818" y="10395"/>
                    <a:pt x="20690" y="15795"/>
                    <a:pt x="21563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830196" y="527050"/>
              <a:ext cx="13589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8" y="19733"/>
                    <a:pt x="1077" y="17867"/>
                    <a:pt x="1951" y="16133"/>
                  </a:cubicBezTo>
                  <a:cubicBezTo>
                    <a:pt x="2826" y="14400"/>
                    <a:pt x="4037" y="12800"/>
                    <a:pt x="5316" y="11333"/>
                  </a:cubicBezTo>
                  <a:cubicBezTo>
                    <a:pt x="6594" y="9867"/>
                    <a:pt x="7940" y="8533"/>
                    <a:pt x="9168" y="7333"/>
                  </a:cubicBezTo>
                  <a:cubicBezTo>
                    <a:pt x="10396" y="6133"/>
                    <a:pt x="11507" y="5067"/>
                    <a:pt x="12836" y="4400"/>
                  </a:cubicBezTo>
                  <a:cubicBezTo>
                    <a:pt x="14164" y="3733"/>
                    <a:pt x="15712" y="3467"/>
                    <a:pt x="17209" y="2800"/>
                  </a:cubicBezTo>
                  <a:cubicBezTo>
                    <a:pt x="18707" y="2133"/>
                    <a:pt x="20153" y="10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103781" y="533400"/>
              <a:ext cx="1237716" cy="161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82" fill="norm" stroke="1" extrusionOk="0">
                  <a:moveTo>
                    <a:pt x="1650" y="17673"/>
                  </a:moveTo>
                  <a:cubicBezTo>
                    <a:pt x="1318" y="17953"/>
                    <a:pt x="986" y="18234"/>
                    <a:pt x="673" y="18795"/>
                  </a:cubicBezTo>
                  <a:cubicBezTo>
                    <a:pt x="359" y="19356"/>
                    <a:pt x="65" y="20197"/>
                    <a:pt x="9" y="20758"/>
                  </a:cubicBezTo>
                  <a:cubicBezTo>
                    <a:pt x="-46" y="21319"/>
                    <a:pt x="138" y="21600"/>
                    <a:pt x="894" y="21179"/>
                  </a:cubicBezTo>
                  <a:cubicBezTo>
                    <a:pt x="1650" y="20758"/>
                    <a:pt x="2977" y="19636"/>
                    <a:pt x="4432" y="17953"/>
                  </a:cubicBezTo>
                  <a:cubicBezTo>
                    <a:pt x="5888" y="16270"/>
                    <a:pt x="7473" y="14026"/>
                    <a:pt x="9022" y="12062"/>
                  </a:cubicBezTo>
                  <a:cubicBezTo>
                    <a:pt x="10570" y="10099"/>
                    <a:pt x="12081" y="8416"/>
                    <a:pt x="13684" y="6873"/>
                  </a:cubicBezTo>
                  <a:cubicBezTo>
                    <a:pt x="15288" y="5330"/>
                    <a:pt x="16983" y="3927"/>
                    <a:pt x="18310" y="2805"/>
                  </a:cubicBezTo>
                  <a:cubicBezTo>
                    <a:pt x="19637" y="1683"/>
                    <a:pt x="20596" y="842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842896" y="1187450"/>
              <a:ext cx="241301" cy="38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0"/>
                  </a:moveTo>
                  <a:cubicBezTo>
                    <a:pt x="2274" y="1868"/>
                    <a:pt x="4547" y="3736"/>
                    <a:pt x="7011" y="6422"/>
                  </a:cubicBezTo>
                  <a:cubicBezTo>
                    <a:pt x="9474" y="9107"/>
                    <a:pt x="12126" y="12610"/>
                    <a:pt x="14116" y="15295"/>
                  </a:cubicBezTo>
                  <a:cubicBezTo>
                    <a:pt x="16105" y="17981"/>
                    <a:pt x="17432" y="19849"/>
                    <a:pt x="18568" y="20724"/>
                  </a:cubicBezTo>
                  <a:cubicBezTo>
                    <a:pt x="19705" y="21600"/>
                    <a:pt x="20653" y="21483"/>
                    <a:pt x="2160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912746" y="1231900"/>
              <a:ext cx="2095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9" y="0"/>
                    <a:pt x="19418" y="0"/>
                    <a:pt x="17891" y="942"/>
                  </a:cubicBezTo>
                  <a:cubicBezTo>
                    <a:pt x="16364" y="1883"/>
                    <a:pt x="14400" y="3766"/>
                    <a:pt x="12000" y="6480"/>
                  </a:cubicBezTo>
                  <a:cubicBezTo>
                    <a:pt x="9600" y="9194"/>
                    <a:pt x="6764" y="12738"/>
                    <a:pt x="4691" y="15397"/>
                  </a:cubicBezTo>
                  <a:cubicBezTo>
                    <a:pt x="2618" y="18055"/>
                    <a:pt x="1309" y="198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233603" y="1250950"/>
              <a:ext cx="15694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618"/>
                    <a:pt x="3818" y="5236"/>
                    <a:pt x="1118" y="8836"/>
                  </a:cubicBezTo>
                  <a:cubicBezTo>
                    <a:pt x="-1582" y="12436"/>
                    <a:pt x="1118" y="17018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223896" y="147955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827146" y="1212850"/>
              <a:ext cx="15694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371"/>
                    <a:pt x="21600" y="8743"/>
                    <a:pt x="18900" y="12343"/>
                  </a:cubicBezTo>
                  <a:cubicBezTo>
                    <a:pt x="16200" y="15943"/>
                    <a:pt x="8100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952928" y="1200150"/>
              <a:ext cx="45669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21183" y="0"/>
                  </a:moveTo>
                  <a:cubicBezTo>
                    <a:pt x="15292" y="2323"/>
                    <a:pt x="9401" y="4645"/>
                    <a:pt x="5474" y="7665"/>
                  </a:cubicBezTo>
                  <a:cubicBezTo>
                    <a:pt x="1547" y="10684"/>
                    <a:pt x="-417" y="14400"/>
                    <a:pt x="74" y="16839"/>
                  </a:cubicBezTo>
                  <a:cubicBezTo>
                    <a:pt x="565" y="19277"/>
                    <a:pt x="3510" y="20439"/>
                    <a:pt x="64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725546" y="1339849"/>
              <a:ext cx="304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0" y="15120"/>
                    <a:pt x="8700" y="8640"/>
                    <a:pt x="12300" y="5040"/>
                  </a:cubicBezTo>
                  <a:cubicBezTo>
                    <a:pt x="15900" y="1440"/>
                    <a:pt x="1875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744596" y="1460500"/>
              <a:ext cx="2984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6615"/>
                    <a:pt x="9191" y="11631"/>
                    <a:pt x="12791" y="8031"/>
                  </a:cubicBezTo>
                  <a:cubicBezTo>
                    <a:pt x="16391" y="4431"/>
                    <a:pt x="18996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2186979" y="1296535"/>
              <a:ext cx="141751" cy="44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12" fill="norm" stroke="1" extrusionOk="0">
                  <a:moveTo>
                    <a:pt x="1271" y="7930"/>
                  </a:moveTo>
                  <a:cubicBezTo>
                    <a:pt x="1588" y="10285"/>
                    <a:pt x="1906" y="12639"/>
                    <a:pt x="2541" y="14687"/>
                  </a:cubicBezTo>
                  <a:cubicBezTo>
                    <a:pt x="3176" y="16734"/>
                    <a:pt x="4129" y="18474"/>
                    <a:pt x="4447" y="19652"/>
                  </a:cubicBezTo>
                  <a:cubicBezTo>
                    <a:pt x="4765" y="20829"/>
                    <a:pt x="4447" y="21443"/>
                    <a:pt x="3971" y="21289"/>
                  </a:cubicBezTo>
                  <a:cubicBezTo>
                    <a:pt x="3494" y="21136"/>
                    <a:pt x="2859" y="20215"/>
                    <a:pt x="2700" y="17809"/>
                  </a:cubicBezTo>
                  <a:cubicBezTo>
                    <a:pt x="2541" y="15403"/>
                    <a:pt x="2859" y="11513"/>
                    <a:pt x="3653" y="8596"/>
                  </a:cubicBezTo>
                  <a:cubicBezTo>
                    <a:pt x="4447" y="5678"/>
                    <a:pt x="5718" y="3733"/>
                    <a:pt x="6829" y="2505"/>
                  </a:cubicBezTo>
                  <a:cubicBezTo>
                    <a:pt x="7941" y="1276"/>
                    <a:pt x="8894" y="764"/>
                    <a:pt x="10641" y="406"/>
                  </a:cubicBezTo>
                  <a:cubicBezTo>
                    <a:pt x="12388" y="48"/>
                    <a:pt x="14929" y="-157"/>
                    <a:pt x="16994" y="150"/>
                  </a:cubicBezTo>
                  <a:cubicBezTo>
                    <a:pt x="19059" y="457"/>
                    <a:pt x="20647" y="1276"/>
                    <a:pt x="21124" y="2607"/>
                  </a:cubicBezTo>
                  <a:cubicBezTo>
                    <a:pt x="21600" y="3938"/>
                    <a:pt x="20965" y="5780"/>
                    <a:pt x="18741" y="7111"/>
                  </a:cubicBezTo>
                  <a:cubicBezTo>
                    <a:pt x="16518" y="8442"/>
                    <a:pt x="12706" y="9261"/>
                    <a:pt x="9847" y="9773"/>
                  </a:cubicBezTo>
                  <a:cubicBezTo>
                    <a:pt x="6988" y="10285"/>
                    <a:pt x="5082" y="10489"/>
                    <a:pt x="3335" y="10541"/>
                  </a:cubicBezTo>
                  <a:cubicBezTo>
                    <a:pt x="1588" y="10592"/>
                    <a:pt x="0" y="10489"/>
                    <a:pt x="0" y="10029"/>
                  </a:cubicBezTo>
                  <a:cubicBezTo>
                    <a:pt x="0" y="9568"/>
                    <a:pt x="1588" y="8749"/>
                    <a:pt x="3176" y="7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2381000" y="1291548"/>
              <a:ext cx="150997" cy="20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45" fill="norm" stroke="1" extrusionOk="0">
                  <a:moveTo>
                    <a:pt x="4242" y="13353"/>
                  </a:moveTo>
                  <a:cubicBezTo>
                    <a:pt x="8089" y="10113"/>
                    <a:pt x="11935" y="6873"/>
                    <a:pt x="14007" y="4605"/>
                  </a:cubicBezTo>
                  <a:cubicBezTo>
                    <a:pt x="16078" y="2337"/>
                    <a:pt x="16374" y="1041"/>
                    <a:pt x="15782" y="393"/>
                  </a:cubicBezTo>
                  <a:cubicBezTo>
                    <a:pt x="15190" y="-255"/>
                    <a:pt x="13711" y="-255"/>
                    <a:pt x="11048" y="1581"/>
                  </a:cubicBezTo>
                  <a:cubicBezTo>
                    <a:pt x="8385" y="3417"/>
                    <a:pt x="4538" y="7089"/>
                    <a:pt x="2319" y="10329"/>
                  </a:cubicBezTo>
                  <a:cubicBezTo>
                    <a:pt x="100" y="13569"/>
                    <a:pt x="-492" y="16377"/>
                    <a:pt x="396" y="18321"/>
                  </a:cubicBezTo>
                  <a:cubicBezTo>
                    <a:pt x="1283" y="20265"/>
                    <a:pt x="3650" y="21345"/>
                    <a:pt x="7349" y="21345"/>
                  </a:cubicBezTo>
                  <a:cubicBezTo>
                    <a:pt x="11048" y="21345"/>
                    <a:pt x="16078" y="20265"/>
                    <a:pt x="21108" y="19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2554957" y="1337038"/>
              <a:ext cx="129440" cy="13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771" fill="norm" stroke="1" extrusionOk="0">
                  <a:moveTo>
                    <a:pt x="17124" y="2398"/>
                  </a:moveTo>
                  <a:cubicBezTo>
                    <a:pt x="15731" y="1416"/>
                    <a:pt x="14337" y="435"/>
                    <a:pt x="11899" y="107"/>
                  </a:cubicBezTo>
                  <a:cubicBezTo>
                    <a:pt x="9460" y="-220"/>
                    <a:pt x="5976" y="107"/>
                    <a:pt x="3537" y="2398"/>
                  </a:cubicBezTo>
                  <a:cubicBezTo>
                    <a:pt x="1099" y="4689"/>
                    <a:pt x="-295" y="8944"/>
                    <a:pt x="53" y="12544"/>
                  </a:cubicBezTo>
                  <a:cubicBezTo>
                    <a:pt x="402" y="16144"/>
                    <a:pt x="2492" y="19089"/>
                    <a:pt x="5976" y="20235"/>
                  </a:cubicBezTo>
                  <a:cubicBezTo>
                    <a:pt x="9460" y="21380"/>
                    <a:pt x="14337" y="20725"/>
                    <a:pt x="17299" y="17944"/>
                  </a:cubicBezTo>
                  <a:cubicBezTo>
                    <a:pt x="20260" y="15162"/>
                    <a:pt x="21305" y="10253"/>
                    <a:pt x="21305" y="6980"/>
                  </a:cubicBezTo>
                  <a:cubicBezTo>
                    <a:pt x="21305" y="3707"/>
                    <a:pt x="20260" y="2071"/>
                    <a:pt x="18518" y="1089"/>
                  </a:cubicBezTo>
                  <a:cubicBezTo>
                    <a:pt x="16776" y="107"/>
                    <a:pt x="14337" y="-220"/>
                    <a:pt x="12770" y="762"/>
                  </a:cubicBezTo>
                  <a:cubicBezTo>
                    <a:pt x="11202" y="1744"/>
                    <a:pt x="10505" y="4035"/>
                    <a:pt x="9808" y="6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2741546" y="1271446"/>
              <a:ext cx="155348" cy="431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79" fill="norm" stroke="1" extrusionOk="0">
                  <a:moveTo>
                    <a:pt x="0" y="4986"/>
                  </a:moveTo>
                  <a:cubicBezTo>
                    <a:pt x="584" y="7409"/>
                    <a:pt x="1168" y="9832"/>
                    <a:pt x="1751" y="12414"/>
                  </a:cubicBezTo>
                  <a:cubicBezTo>
                    <a:pt x="2335" y="14995"/>
                    <a:pt x="2919" y="17735"/>
                    <a:pt x="3357" y="19368"/>
                  </a:cubicBezTo>
                  <a:cubicBezTo>
                    <a:pt x="3795" y="21001"/>
                    <a:pt x="4086" y="21528"/>
                    <a:pt x="4378" y="21475"/>
                  </a:cubicBezTo>
                  <a:cubicBezTo>
                    <a:pt x="4670" y="21423"/>
                    <a:pt x="4962" y="20790"/>
                    <a:pt x="5254" y="18420"/>
                  </a:cubicBezTo>
                  <a:cubicBezTo>
                    <a:pt x="5546" y="16049"/>
                    <a:pt x="5838" y="11940"/>
                    <a:pt x="6714" y="8831"/>
                  </a:cubicBezTo>
                  <a:cubicBezTo>
                    <a:pt x="7589" y="5723"/>
                    <a:pt x="9049" y="3616"/>
                    <a:pt x="10362" y="2299"/>
                  </a:cubicBezTo>
                  <a:cubicBezTo>
                    <a:pt x="11676" y="982"/>
                    <a:pt x="12843" y="455"/>
                    <a:pt x="14157" y="191"/>
                  </a:cubicBezTo>
                  <a:cubicBezTo>
                    <a:pt x="15470" y="-72"/>
                    <a:pt x="16930" y="-72"/>
                    <a:pt x="18097" y="244"/>
                  </a:cubicBezTo>
                  <a:cubicBezTo>
                    <a:pt x="19265" y="560"/>
                    <a:pt x="20141" y="1192"/>
                    <a:pt x="20724" y="2562"/>
                  </a:cubicBezTo>
                  <a:cubicBezTo>
                    <a:pt x="21308" y="3932"/>
                    <a:pt x="21600" y="6039"/>
                    <a:pt x="21308" y="7409"/>
                  </a:cubicBezTo>
                  <a:cubicBezTo>
                    <a:pt x="21016" y="8779"/>
                    <a:pt x="20141" y="9411"/>
                    <a:pt x="18973" y="9832"/>
                  </a:cubicBezTo>
                  <a:cubicBezTo>
                    <a:pt x="17805" y="10254"/>
                    <a:pt x="16346" y="10465"/>
                    <a:pt x="15324" y="10307"/>
                  </a:cubicBezTo>
                  <a:cubicBezTo>
                    <a:pt x="14303" y="10148"/>
                    <a:pt x="13719" y="9622"/>
                    <a:pt x="13865" y="8463"/>
                  </a:cubicBezTo>
                  <a:cubicBezTo>
                    <a:pt x="14011" y="7304"/>
                    <a:pt x="14886" y="5512"/>
                    <a:pt x="15762" y="3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2990108" y="1073149"/>
              <a:ext cx="2448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3158"/>
                    <a:pt x="4625" y="6316"/>
                    <a:pt x="1925" y="9411"/>
                  </a:cubicBezTo>
                  <a:cubicBezTo>
                    <a:pt x="-775" y="12505"/>
                    <a:pt x="-775" y="15537"/>
                    <a:pt x="2825" y="17558"/>
                  </a:cubicBezTo>
                  <a:cubicBezTo>
                    <a:pt x="6425" y="19579"/>
                    <a:pt x="13625" y="20589"/>
                    <a:pt x="20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3062084" y="1236349"/>
              <a:ext cx="168413" cy="18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24" fill="norm" stroke="1" extrusionOk="0">
                  <a:moveTo>
                    <a:pt x="2017" y="9684"/>
                  </a:moveTo>
                  <a:cubicBezTo>
                    <a:pt x="3350" y="9684"/>
                    <a:pt x="4684" y="9684"/>
                    <a:pt x="6284" y="8591"/>
                  </a:cubicBezTo>
                  <a:cubicBezTo>
                    <a:pt x="7884" y="7499"/>
                    <a:pt x="9750" y="5315"/>
                    <a:pt x="10950" y="3616"/>
                  </a:cubicBezTo>
                  <a:cubicBezTo>
                    <a:pt x="12150" y="1917"/>
                    <a:pt x="12684" y="704"/>
                    <a:pt x="12284" y="218"/>
                  </a:cubicBezTo>
                  <a:cubicBezTo>
                    <a:pt x="11884" y="-267"/>
                    <a:pt x="10550" y="-24"/>
                    <a:pt x="8284" y="1796"/>
                  </a:cubicBezTo>
                  <a:cubicBezTo>
                    <a:pt x="6017" y="3616"/>
                    <a:pt x="2817" y="7014"/>
                    <a:pt x="1217" y="10290"/>
                  </a:cubicBezTo>
                  <a:cubicBezTo>
                    <a:pt x="-383" y="13567"/>
                    <a:pt x="-383" y="16722"/>
                    <a:pt x="1084" y="18663"/>
                  </a:cubicBezTo>
                  <a:cubicBezTo>
                    <a:pt x="2550" y="20605"/>
                    <a:pt x="5484" y="21333"/>
                    <a:pt x="9084" y="21212"/>
                  </a:cubicBezTo>
                  <a:cubicBezTo>
                    <a:pt x="12684" y="21090"/>
                    <a:pt x="16950" y="20120"/>
                    <a:pt x="21217" y="19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862568" y="1238249"/>
              <a:ext cx="193479" cy="23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17" fill="norm" stroke="1" extrusionOk="0">
                  <a:moveTo>
                    <a:pt x="1715" y="2314"/>
                  </a:moveTo>
                  <a:cubicBezTo>
                    <a:pt x="1018" y="6557"/>
                    <a:pt x="322" y="10800"/>
                    <a:pt x="89" y="13500"/>
                  </a:cubicBezTo>
                  <a:cubicBezTo>
                    <a:pt x="-143" y="16200"/>
                    <a:pt x="89" y="17357"/>
                    <a:pt x="670" y="18418"/>
                  </a:cubicBezTo>
                  <a:cubicBezTo>
                    <a:pt x="1251" y="19479"/>
                    <a:pt x="2180" y="20443"/>
                    <a:pt x="3225" y="20539"/>
                  </a:cubicBezTo>
                  <a:cubicBezTo>
                    <a:pt x="4270" y="20636"/>
                    <a:pt x="5431" y="19864"/>
                    <a:pt x="6244" y="18996"/>
                  </a:cubicBezTo>
                  <a:cubicBezTo>
                    <a:pt x="7057" y="18129"/>
                    <a:pt x="7522" y="17164"/>
                    <a:pt x="8102" y="15911"/>
                  </a:cubicBezTo>
                  <a:cubicBezTo>
                    <a:pt x="8683" y="14657"/>
                    <a:pt x="9380" y="13114"/>
                    <a:pt x="9728" y="12825"/>
                  </a:cubicBezTo>
                  <a:cubicBezTo>
                    <a:pt x="10076" y="12536"/>
                    <a:pt x="10076" y="13500"/>
                    <a:pt x="10309" y="14946"/>
                  </a:cubicBezTo>
                  <a:cubicBezTo>
                    <a:pt x="10541" y="16393"/>
                    <a:pt x="11005" y="18321"/>
                    <a:pt x="11818" y="19575"/>
                  </a:cubicBezTo>
                  <a:cubicBezTo>
                    <a:pt x="12631" y="20829"/>
                    <a:pt x="13792" y="21407"/>
                    <a:pt x="14954" y="21504"/>
                  </a:cubicBezTo>
                  <a:cubicBezTo>
                    <a:pt x="16115" y="21600"/>
                    <a:pt x="17276" y="21214"/>
                    <a:pt x="18438" y="19093"/>
                  </a:cubicBezTo>
                  <a:cubicBezTo>
                    <a:pt x="19599" y="16971"/>
                    <a:pt x="20760" y="13114"/>
                    <a:pt x="21109" y="9643"/>
                  </a:cubicBezTo>
                  <a:cubicBezTo>
                    <a:pt x="21457" y="6171"/>
                    <a:pt x="20992" y="3086"/>
                    <a:pt x="20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4151246" y="1014894"/>
              <a:ext cx="158751" cy="39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3872"/>
                  </a:moveTo>
                  <a:cubicBezTo>
                    <a:pt x="0" y="3179"/>
                    <a:pt x="0" y="2486"/>
                    <a:pt x="0" y="1678"/>
                  </a:cubicBezTo>
                  <a:cubicBezTo>
                    <a:pt x="0" y="869"/>
                    <a:pt x="0" y="-55"/>
                    <a:pt x="144" y="3"/>
                  </a:cubicBezTo>
                  <a:cubicBezTo>
                    <a:pt x="288" y="61"/>
                    <a:pt x="576" y="1100"/>
                    <a:pt x="864" y="3584"/>
                  </a:cubicBezTo>
                  <a:cubicBezTo>
                    <a:pt x="1152" y="6067"/>
                    <a:pt x="1440" y="9994"/>
                    <a:pt x="1584" y="12997"/>
                  </a:cubicBezTo>
                  <a:cubicBezTo>
                    <a:pt x="1728" y="16001"/>
                    <a:pt x="1728" y="18080"/>
                    <a:pt x="1440" y="19466"/>
                  </a:cubicBezTo>
                  <a:cubicBezTo>
                    <a:pt x="1152" y="20852"/>
                    <a:pt x="576" y="21545"/>
                    <a:pt x="288" y="21545"/>
                  </a:cubicBezTo>
                  <a:cubicBezTo>
                    <a:pt x="0" y="21545"/>
                    <a:pt x="0" y="20852"/>
                    <a:pt x="1296" y="19293"/>
                  </a:cubicBezTo>
                  <a:cubicBezTo>
                    <a:pt x="2592" y="17733"/>
                    <a:pt x="5184" y="15308"/>
                    <a:pt x="7200" y="13864"/>
                  </a:cubicBezTo>
                  <a:cubicBezTo>
                    <a:pt x="9216" y="12420"/>
                    <a:pt x="10656" y="11958"/>
                    <a:pt x="12384" y="11669"/>
                  </a:cubicBezTo>
                  <a:cubicBezTo>
                    <a:pt x="14112" y="11380"/>
                    <a:pt x="16128" y="11265"/>
                    <a:pt x="17568" y="11611"/>
                  </a:cubicBezTo>
                  <a:cubicBezTo>
                    <a:pt x="19008" y="11958"/>
                    <a:pt x="19872" y="12766"/>
                    <a:pt x="20448" y="14499"/>
                  </a:cubicBezTo>
                  <a:cubicBezTo>
                    <a:pt x="21024" y="16232"/>
                    <a:pt x="21312" y="18888"/>
                    <a:pt x="2160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4340291" y="1271887"/>
              <a:ext cx="120500" cy="14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321" fill="norm" stroke="1" extrusionOk="0">
                  <a:moveTo>
                    <a:pt x="13207" y="4417"/>
                  </a:moveTo>
                  <a:cubicBezTo>
                    <a:pt x="13207" y="2851"/>
                    <a:pt x="13207" y="1286"/>
                    <a:pt x="12127" y="504"/>
                  </a:cubicBezTo>
                  <a:cubicBezTo>
                    <a:pt x="11047" y="-279"/>
                    <a:pt x="8887" y="-279"/>
                    <a:pt x="6547" y="1443"/>
                  </a:cubicBezTo>
                  <a:cubicBezTo>
                    <a:pt x="4207" y="3164"/>
                    <a:pt x="1687" y="6608"/>
                    <a:pt x="607" y="9895"/>
                  </a:cubicBezTo>
                  <a:cubicBezTo>
                    <a:pt x="-473" y="13182"/>
                    <a:pt x="-113" y="16312"/>
                    <a:pt x="1687" y="18347"/>
                  </a:cubicBezTo>
                  <a:cubicBezTo>
                    <a:pt x="3487" y="20382"/>
                    <a:pt x="6727" y="21321"/>
                    <a:pt x="9967" y="21321"/>
                  </a:cubicBezTo>
                  <a:cubicBezTo>
                    <a:pt x="13207" y="21321"/>
                    <a:pt x="16447" y="20382"/>
                    <a:pt x="18427" y="18034"/>
                  </a:cubicBezTo>
                  <a:cubicBezTo>
                    <a:pt x="20407" y="15686"/>
                    <a:pt x="21127" y="11930"/>
                    <a:pt x="19867" y="8799"/>
                  </a:cubicBezTo>
                  <a:cubicBezTo>
                    <a:pt x="18607" y="5669"/>
                    <a:pt x="15367" y="3164"/>
                    <a:pt x="12487" y="2069"/>
                  </a:cubicBezTo>
                  <a:cubicBezTo>
                    <a:pt x="9607" y="973"/>
                    <a:pt x="7087" y="1286"/>
                    <a:pt x="4567" y="1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5006059" y="1226246"/>
              <a:ext cx="126551" cy="461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93" fill="norm" stroke="1" extrusionOk="0">
                  <a:moveTo>
                    <a:pt x="17405" y="4385"/>
                  </a:moveTo>
                  <a:cubicBezTo>
                    <a:pt x="17405" y="3404"/>
                    <a:pt x="17405" y="2422"/>
                    <a:pt x="16874" y="1636"/>
                  </a:cubicBezTo>
                  <a:cubicBezTo>
                    <a:pt x="16343" y="851"/>
                    <a:pt x="15280" y="262"/>
                    <a:pt x="13156" y="65"/>
                  </a:cubicBezTo>
                  <a:cubicBezTo>
                    <a:pt x="11031" y="-131"/>
                    <a:pt x="7844" y="65"/>
                    <a:pt x="5189" y="1293"/>
                  </a:cubicBezTo>
                  <a:cubicBezTo>
                    <a:pt x="2533" y="2520"/>
                    <a:pt x="408" y="4778"/>
                    <a:pt x="54" y="6054"/>
                  </a:cubicBezTo>
                  <a:cubicBezTo>
                    <a:pt x="-300" y="7331"/>
                    <a:pt x="1116" y="7625"/>
                    <a:pt x="3772" y="7576"/>
                  </a:cubicBezTo>
                  <a:cubicBezTo>
                    <a:pt x="6428" y="7527"/>
                    <a:pt x="10323" y="7134"/>
                    <a:pt x="12979" y="6742"/>
                  </a:cubicBezTo>
                  <a:cubicBezTo>
                    <a:pt x="15634" y="6349"/>
                    <a:pt x="17051" y="5956"/>
                    <a:pt x="18113" y="5514"/>
                  </a:cubicBezTo>
                  <a:cubicBezTo>
                    <a:pt x="19175" y="5073"/>
                    <a:pt x="19884" y="4582"/>
                    <a:pt x="20238" y="4582"/>
                  </a:cubicBezTo>
                  <a:cubicBezTo>
                    <a:pt x="20592" y="4582"/>
                    <a:pt x="20592" y="5073"/>
                    <a:pt x="20769" y="6938"/>
                  </a:cubicBezTo>
                  <a:cubicBezTo>
                    <a:pt x="20946" y="8804"/>
                    <a:pt x="21300" y="12044"/>
                    <a:pt x="21123" y="14547"/>
                  </a:cubicBezTo>
                  <a:cubicBezTo>
                    <a:pt x="20946" y="17051"/>
                    <a:pt x="20238" y="18818"/>
                    <a:pt x="19175" y="19849"/>
                  </a:cubicBezTo>
                  <a:cubicBezTo>
                    <a:pt x="18113" y="20880"/>
                    <a:pt x="16697" y="21174"/>
                    <a:pt x="15103" y="21322"/>
                  </a:cubicBezTo>
                  <a:cubicBezTo>
                    <a:pt x="13510" y="21469"/>
                    <a:pt x="11739" y="21469"/>
                    <a:pt x="9615" y="20487"/>
                  </a:cubicBezTo>
                  <a:cubicBezTo>
                    <a:pt x="7490" y="19505"/>
                    <a:pt x="5011" y="17542"/>
                    <a:pt x="5011" y="16069"/>
                  </a:cubicBezTo>
                  <a:cubicBezTo>
                    <a:pt x="5011" y="14596"/>
                    <a:pt x="7490" y="13614"/>
                    <a:pt x="9969" y="12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5170153" y="1249599"/>
              <a:ext cx="162194" cy="16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873" fill="norm" stroke="1" extrusionOk="0">
                  <a:moveTo>
                    <a:pt x="4605" y="14119"/>
                  </a:moveTo>
                  <a:cubicBezTo>
                    <a:pt x="4605" y="12752"/>
                    <a:pt x="4605" y="11385"/>
                    <a:pt x="5297" y="10428"/>
                  </a:cubicBezTo>
                  <a:cubicBezTo>
                    <a:pt x="5989" y="9471"/>
                    <a:pt x="7374" y="8924"/>
                    <a:pt x="8482" y="7967"/>
                  </a:cubicBezTo>
                  <a:cubicBezTo>
                    <a:pt x="9589" y="7010"/>
                    <a:pt x="10420" y="5643"/>
                    <a:pt x="10974" y="4276"/>
                  </a:cubicBezTo>
                  <a:cubicBezTo>
                    <a:pt x="11528" y="2909"/>
                    <a:pt x="11805" y="1542"/>
                    <a:pt x="11112" y="722"/>
                  </a:cubicBezTo>
                  <a:cubicBezTo>
                    <a:pt x="10420" y="-99"/>
                    <a:pt x="8758" y="-372"/>
                    <a:pt x="6958" y="722"/>
                  </a:cubicBezTo>
                  <a:cubicBezTo>
                    <a:pt x="5158" y="1815"/>
                    <a:pt x="3220" y="4276"/>
                    <a:pt x="1835" y="7284"/>
                  </a:cubicBezTo>
                  <a:cubicBezTo>
                    <a:pt x="451" y="10291"/>
                    <a:pt x="-380" y="13846"/>
                    <a:pt x="174" y="16580"/>
                  </a:cubicBezTo>
                  <a:cubicBezTo>
                    <a:pt x="728" y="19314"/>
                    <a:pt x="2666" y="21228"/>
                    <a:pt x="6405" y="20818"/>
                  </a:cubicBezTo>
                  <a:cubicBezTo>
                    <a:pt x="10143" y="20408"/>
                    <a:pt x="15682" y="17674"/>
                    <a:pt x="21220" y="14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5358658" y="1060449"/>
              <a:ext cx="94339" cy="34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90" fill="norm" stroke="1" extrusionOk="0">
                  <a:moveTo>
                    <a:pt x="15633" y="0"/>
                  </a:moveTo>
                  <a:cubicBezTo>
                    <a:pt x="13233" y="0"/>
                    <a:pt x="10833" y="0"/>
                    <a:pt x="9153" y="398"/>
                  </a:cubicBezTo>
                  <a:cubicBezTo>
                    <a:pt x="7473" y="795"/>
                    <a:pt x="6513" y="1590"/>
                    <a:pt x="5073" y="3445"/>
                  </a:cubicBezTo>
                  <a:cubicBezTo>
                    <a:pt x="3633" y="5301"/>
                    <a:pt x="1713" y="8216"/>
                    <a:pt x="753" y="10866"/>
                  </a:cubicBezTo>
                  <a:cubicBezTo>
                    <a:pt x="-207" y="13517"/>
                    <a:pt x="-207" y="15902"/>
                    <a:pt x="513" y="17691"/>
                  </a:cubicBezTo>
                  <a:cubicBezTo>
                    <a:pt x="1233" y="19480"/>
                    <a:pt x="2673" y="20672"/>
                    <a:pt x="6273" y="21136"/>
                  </a:cubicBezTo>
                  <a:cubicBezTo>
                    <a:pt x="9873" y="21600"/>
                    <a:pt x="15633" y="21335"/>
                    <a:pt x="21393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5313819" y="1231900"/>
              <a:ext cx="189978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914" fill="norm" stroke="1" extrusionOk="0">
                  <a:moveTo>
                    <a:pt x="4214" y="8640"/>
                  </a:moveTo>
                  <a:cubicBezTo>
                    <a:pt x="2315" y="12960"/>
                    <a:pt x="416" y="17280"/>
                    <a:pt x="60" y="19440"/>
                  </a:cubicBezTo>
                  <a:cubicBezTo>
                    <a:pt x="-296" y="21600"/>
                    <a:pt x="891" y="21600"/>
                    <a:pt x="4689" y="18000"/>
                  </a:cubicBezTo>
                  <a:cubicBezTo>
                    <a:pt x="8486" y="14400"/>
                    <a:pt x="14895" y="7200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5969689" y="1028699"/>
              <a:ext cx="168084" cy="35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497" fill="norm" stroke="1" extrusionOk="0">
                  <a:moveTo>
                    <a:pt x="5177" y="0"/>
                  </a:moveTo>
                  <a:cubicBezTo>
                    <a:pt x="5437" y="4139"/>
                    <a:pt x="5698" y="8278"/>
                    <a:pt x="5828" y="11511"/>
                  </a:cubicBezTo>
                  <a:cubicBezTo>
                    <a:pt x="5958" y="14745"/>
                    <a:pt x="5958" y="17073"/>
                    <a:pt x="5828" y="18690"/>
                  </a:cubicBezTo>
                  <a:cubicBezTo>
                    <a:pt x="5698" y="20307"/>
                    <a:pt x="5437" y="21212"/>
                    <a:pt x="5047" y="21277"/>
                  </a:cubicBezTo>
                  <a:cubicBezTo>
                    <a:pt x="4657" y="21341"/>
                    <a:pt x="4136" y="20565"/>
                    <a:pt x="4136" y="18949"/>
                  </a:cubicBezTo>
                  <a:cubicBezTo>
                    <a:pt x="4136" y="17332"/>
                    <a:pt x="4657" y="14874"/>
                    <a:pt x="5437" y="13322"/>
                  </a:cubicBezTo>
                  <a:cubicBezTo>
                    <a:pt x="6218" y="11770"/>
                    <a:pt x="7259" y="11123"/>
                    <a:pt x="8560" y="10671"/>
                  </a:cubicBezTo>
                  <a:cubicBezTo>
                    <a:pt x="9861" y="10218"/>
                    <a:pt x="11423" y="9959"/>
                    <a:pt x="13765" y="10671"/>
                  </a:cubicBezTo>
                  <a:cubicBezTo>
                    <a:pt x="16107" y="11382"/>
                    <a:pt x="19230" y="13063"/>
                    <a:pt x="20271" y="14810"/>
                  </a:cubicBezTo>
                  <a:cubicBezTo>
                    <a:pt x="21312" y="16556"/>
                    <a:pt x="20271" y="18366"/>
                    <a:pt x="17408" y="19531"/>
                  </a:cubicBezTo>
                  <a:cubicBezTo>
                    <a:pt x="14546" y="20695"/>
                    <a:pt x="9861" y="21212"/>
                    <a:pt x="6869" y="21406"/>
                  </a:cubicBezTo>
                  <a:cubicBezTo>
                    <a:pt x="3876" y="21600"/>
                    <a:pt x="2575" y="21471"/>
                    <a:pt x="1534" y="21147"/>
                  </a:cubicBezTo>
                  <a:cubicBezTo>
                    <a:pt x="493" y="20824"/>
                    <a:pt x="-288" y="20307"/>
                    <a:pt x="102" y="19854"/>
                  </a:cubicBezTo>
                  <a:cubicBezTo>
                    <a:pt x="493" y="19401"/>
                    <a:pt x="2054" y="19013"/>
                    <a:pt x="3746" y="18690"/>
                  </a:cubicBezTo>
                  <a:cubicBezTo>
                    <a:pt x="5437" y="18366"/>
                    <a:pt x="7259" y="18108"/>
                    <a:pt x="9081" y="17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6142314" y="1219977"/>
              <a:ext cx="193333" cy="132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813" fill="norm" stroke="1" extrusionOk="0">
                  <a:moveTo>
                    <a:pt x="15106" y="7853"/>
                  </a:moveTo>
                  <a:cubicBezTo>
                    <a:pt x="14871" y="5859"/>
                    <a:pt x="14636" y="3865"/>
                    <a:pt x="13462" y="2204"/>
                  </a:cubicBezTo>
                  <a:cubicBezTo>
                    <a:pt x="12288" y="542"/>
                    <a:pt x="10175" y="-787"/>
                    <a:pt x="7828" y="542"/>
                  </a:cubicBezTo>
                  <a:cubicBezTo>
                    <a:pt x="5480" y="1871"/>
                    <a:pt x="2897" y="5859"/>
                    <a:pt x="1488" y="8684"/>
                  </a:cubicBezTo>
                  <a:cubicBezTo>
                    <a:pt x="80" y="11508"/>
                    <a:pt x="-155" y="13170"/>
                    <a:pt x="80" y="14665"/>
                  </a:cubicBezTo>
                  <a:cubicBezTo>
                    <a:pt x="315" y="16161"/>
                    <a:pt x="1019" y="17490"/>
                    <a:pt x="3249" y="16327"/>
                  </a:cubicBezTo>
                  <a:cubicBezTo>
                    <a:pt x="5480" y="15164"/>
                    <a:pt x="9236" y="11508"/>
                    <a:pt x="11584" y="9182"/>
                  </a:cubicBezTo>
                  <a:cubicBezTo>
                    <a:pt x="13932" y="6856"/>
                    <a:pt x="14871" y="5859"/>
                    <a:pt x="15341" y="6191"/>
                  </a:cubicBezTo>
                  <a:cubicBezTo>
                    <a:pt x="15810" y="6524"/>
                    <a:pt x="15810" y="8185"/>
                    <a:pt x="16749" y="10844"/>
                  </a:cubicBezTo>
                  <a:cubicBezTo>
                    <a:pt x="17688" y="13502"/>
                    <a:pt x="19567" y="17158"/>
                    <a:pt x="21445" y="20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6351468" y="1196885"/>
              <a:ext cx="142929" cy="18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68" fill="norm" stroke="1" extrusionOk="0">
                  <a:moveTo>
                    <a:pt x="21449" y="1872"/>
                  </a:moveTo>
                  <a:cubicBezTo>
                    <a:pt x="19861" y="879"/>
                    <a:pt x="18273" y="-114"/>
                    <a:pt x="15573" y="10"/>
                  </a:cubicBezTo>
                  <a:cubicBezTo>
                    <a:pt x="12873" y="134"/>
                    <a:pt x="9061" y="1376"/>
                    <a:pt x="5884" y="4355"/>
                  </a:cubicBezTo>
                  <a:cubicBezTo>
                    <a:pt x="2708" y="7334"/>
                    <a:pt x="167" y="12052"/>
                    <a:pt x="8" y="15527"/>
                  </a:cubicBezTo>
                  <a:cubicBezTo>
                    <a:pt x="-151" y="19003"/>
                    <a:pt x="2073" y="21238"/>
                    <a:pt x="5884" y="21362"/>
                  </a:cubicBezTo>
                  <a:cubicBezTo>
                    <a:pt x="9696" y="21486"/>
                    <a:pt x="15096" y="19500"/>
                    <a:pt x="20496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6557896" y="1009650"/>
              <a:ext cx="63501" cy="40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21600" y="0"/>
                  </a:moveTo>
                  <a:cubicBezTo>
                    <a:pt x="17280" y="2488"/>
                    <a:pt x="12960" y="4976"/>
                    <a:pt x="9360" y="8029"/>
                  </a:cubicBezTo>
                  <a:cubicBezTo>
                    <a:pt x="5760" y="11083"/>
                    <a:pt x="2880" y="14702"/>
                    <a:pt x="1440" y="16850"/>
                  </a:cubicBezTo>
                  <a:cubicBezTo>
                    <a:pt x="0" y="18999"/>
                    <a:pt x="0" y="19677"/>
                    <a:pt x="0" y="20299"/>
                  </a:cubicBezTo>
                  <a:cubicBezTo>
                    <a:pt x="0" y="20921"/>
                    <a:pt x="0" y="21487"/>
                    <a:pt x="2880" y="21543"/>
                  </a:cubicBezTo>
                  <a:cubicBezTo>
                    <a:pt x="5760" y="21600"/>
                    <a:pt x="11520" y="21148"/>
                    <a:pt x="17280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6573705" y="1181100"/>
              <a:ext cx="142942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18323" y="0"/>
                  </a:moveTo>
                  <a:cubicBezTo>
                    <a:pt x="15192" y="1108"/>
                    <a:pt x="12062" y="2215"/>
                    <a:pt x="8931" y="4292"/>
                  </a:cubicBezTo>
                  <a:cubicBezTo>
                    <a:pt x="5801" y="6369"/>
                    <a:pt x="2670" y="9415"/>
                    <a:pt x="1105" y="11769"/>
                  </a:cubicBezTo>
                  <a:cubicBezTo>
                    <a:pt x="-460" y="14123"/>
                    <a:pt x="-460" y="15785"/>
                    <a:pt x="1731" y="17169"/>
                  </a:cubicBezTo>
                  <a:cubicBezTo>
                    <a:pt x="3923" y="18554"/>
                    <a:pt x="8305" y="19662"/>
                    <a:pt x="11905" y="20354"/>
                  </a:cubicBezTo>
                  <a:cubicBezTo>
                    <a:pt x="15505" y="21046"/>
                    <a:pt x="18323" y="21323"/>
                    <a:pt x="211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7561196" y="10160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7511393" y="947146"/>
              <a:ext cx="253004" cy="41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00" fill="norm" stroke="1" extrusionOk="0">
                  <a:moveTo>
                    <a:pt x="7475" y="1258"/>
                  </a:moveTo>
                  <a:cubicBezTo>
                    <a:pt x="7835" y="604"/>
                    <a:pt x="8195" y="-51"/>
                    <a:pt x="8195" y="4"/>
                  </a:cubicBezTo>
                  <a:cubicBezTo>
                    <a:pt x="8195" y="58"/>
                    <a:pt x="7835" y="822"/>
                    <a:pt x="7115" y="3058"/>
                  </a:cubicBezTo>
                  <a:cubicBezTo>
                    <a:pt x="6395" y="5294"/>
                    <a:pt x="5315" y="9004"/>
                    <a:pt x="4685" y="11949"/>
                  </a:cubicBezTo>
                  <a:cubicBezTo>
                    <a:pt x="4055" y="14894"/>
                    <a:pt x="3875" y="17076"/>
                    <a:pt x="3875" y="18440"/>
                  </a:cubicBezTo>
                  <a:cubicBezTo>
                    <a:pt x="3875" y="19804"/>
                    <a:pt x="4055" y="20349"/>
                    <a:pt x="4505" y="20785"/>
                  </a:cubicBezTo>
                  <a:cubicBezTo>
                    <a:pt x="4955" y="21222"/>
                    <a:pt x="5675" y="21549"/>
                    <a:pt x="6305" y="21494"/>
                  </a:cubicBezTo>
                  <a:cubicBezTo>
                    <a:pt x="6935" y="21440"/>
                    <a:pt x="7475" y="21004"/>
                    <a:pt x="7295" y="19967"/>
                  </a:cubicBezTo>
                  <a:cubicBezTo>
                    <a:pt x="7115" y="18931"/>
                    <a:pt x="6215" y="17294"/>
                    <a:pt x="5315" y="16258"/>
                  </a:cubicBezTo>
                  <a:cubicBezTo>
                    <a:pt x="4415" y="15222"/>
                    <a:pt x="3515" y="14785"/>
                    <a:pt x="2435" y="14294"/>
                  </a:cubicBezTo>
                  <a:cubicBezTo>
                    <a:pt x="1355" y="13804"/>
                    <a:pt x="95" y="13258"/>
                    <a:pt x="5" y="12876"/>
                  </a:cubicBezTo>
                  <a:cubicBezTo>
                    <a:pt x="-85" y="12494"/>
                    <a:pt x="995" y="12276"/>
                    <a:pt x="3155" y="11022"/>
                  </a:cubicBezTo>
                  <a:cubicBezTo>
                    <a:pt x="5315" y="9767"/>
                    <a:pt x="8555" y="7476"/>
                    <a:pt x="10445" y="6113"/>
                  </a:cubicBezTo>
                  <a:cubicBezTo>
                    <a:pt x="12335" y="4749"/>
                    <a:pt x="12875" y="4313"/>
                    <a:pt x="13505" y="3931"/>
                  </a:cubicBezTo>
                  <a:cubicBezTo>
                    <a:pt x="14135" y="3549"/>
                    <a:pt x="14855" y="3222"/>
                    <a:pt x="15215" y="3331"/>
                  </a:cubicBezTo>
                  <a:cubicBezTo>
                    <a:pt x="15575" y="3440"/>
                    <a:pt x="15575" y="3985"/>
                    <a:pt x="14855" y="5785"/>
                  </a:cubicBezTo>
                  <a:cubicBezTo>
                    <a:pt x="14135" y="7585"/>
                    <a:pt x="12695" y="10640"/>
                    <a:pt x="11885" y="12658"/>
                  </a:cubicBezTo>
                  <a:cubicBezTo>
                    <a:pt x="11075" y="14676"/>
                    <a:pt x="10895" y="15658"/>
                    <a:pt x="10625" y="16531"/>
                  </a:cubicBezTo>
                  <a:cubicBezTo>
                    <a:pt x="10355" y="17404"/>
                    <a:pt x="9995" y="18167"/>
                    <a:pt x="9995" y="18276"/>
                  </a:cubicBezTo>
                  <a:cubicBezTo>
                    <a:pt x="9995" y="18385"/>
                    <a:pt x="10355" y="17840"/>
                    <a:pt x="10805" y="17294"/>
                  </a:cubicBezTo>
                  <a:cubicBezTo>
                    <a:pt x="11255" y="16749"/>
                    <a:pt x="11795" y="16204"/>
                    <a:pt x="12515" y="15822"/>
                  </a:cubicBezTo>
                  <a:cubicBezTo>
                    <a:pt x="13235" y="15440"/>
                    <a:pt x="14135" y="15222"/>
                    <a:pt x="15035" y="15549"/>
                  </a:cubicBezTo>
                  <a:cubicBezTo>
                    <a:pt x="15935" y="15876"/>
                    <a:pt x="16835" y="16749"/>
                    <a:pt x="17285" y="17458"/>
                  </a:cubicBezTo>
                  <a:cubicBezTo>
                    <a:pt x="17735" y="18167"/>
                    <a:pt x="17735" y="18713"/>
                    <a:pt x="18005" y="19258"/>
                  </a:cubicBezTo>
                  <a:cubicBezTo>
                    <a:pt x="18275" y="19804"/>
                    <a:pt x="18815" y="20349"/>
                    <a:pt x="19445" y="20349"/>
                  </a:cubicBezTo>
                  <a:cubicBezTo>
                    <a:pt x="20075" y="20349"/>
                    <a:pt x="20795" y="19804"/>
                    <a:pt x="21515" y="19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7767330" y="1145015"/>
              <a:ext cx="143117" cy="17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26" fill="norm" stroke="1" extrusionOk="0">
                  <a:moveTo>
                    <a:pt x="4324" y="13183"/>
                  </a:moveTo>
                  <a:cubicBezTo>
                    <a:pt x="5595" y="10812"/>
                    <a:pt x="6865" y="8442"/>
                    <a:pt x="8136" y="6861"/>
                  </a:cubicBezTo>
                  <a:cubicBezTo>
                    <a:pt x="9406" y="5281"/>
                    <a:pt x="10677" y="4490"/>
                    <a:pt x="11789" y="3437"/>
                  </a:cubicBezTo>
                  <a:cubicBezTo>
                    <a:pt x="12901" y="2383"/>
                    <a:pt x="13853" y="1066"/>
                    <a:pt x="13536" y="408"/>
                  </a:cubicBezTo>
                  <a:cubicBezTo>
                    <a:pt x="13218" y="-251"/>
                    <a:pt x="11630" y="-251"/>
                    <a:pt x="9248" y="1461"/>
                  </a:cubicBezTo>
                  <a:cubicBezTo>
                    <a:pt x="6865" y="3173"/>
                    <a:pt x="3689" y="6598"/>
                    <a:pt x="1942" y="9759"/>
                  </a:cubicBezTo>
                  <a:cubicBezTo>
                    <a:pt x="195" y="12920"/>
                    <a:pt x="-123" y="15817"/>
                    <a:pt x="36" y="17925"/>
                  </a:cubicBezTo>
                  <a:cubicBezTo>
                    <a:pt x="195" y="20032"/>
                    <a:pt x="830" y="21349"/>
                    <a:pt x="3689" y="21217"/>
                  </a:cubicBezTo>
                  <a:cubicBezTo>
                    <a:pt x="6548" y="21086"/>
                    <a:pt x="11630" y="19505"/>
                    <a:pt x="14965" y="17925"/>
                  </a:cubicBezTo>
                  <a:cubicBezTo>
                    <a:pt x="18301" y="16344"/>
                    <a:pt x="19889" y="14764"/>
                    <a:pt x="21477" y="13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7930137" y="1085850"/>
              <a:ext cx="37460" cy="23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31" fill="norm" stroke="1" extrusionOk="0">
                  <a:moveTo>
                    <a:pt x="6836" y="10414"/>
                  </a:moveTo>
                  <a:cubicBezTo>
                    <a:pt x="4436" y="13500"/>
                    <a:pt x="2036" y="16586"/>
                    <a:pt x="836" y="18611"/>
                  </a:cubicBezTo>
                  <a:cubicBezTo>
                    <a:pt x="-364" y="20636"/>
                    <a:pt x="-364" y="21600"/>
                    <a:pt x="1436" y="21407"/>
                  </a:cubicBezTo>
                  <a:cubicBezTo>
                    <a:pt x="3236" y="21214"/>
                    <a:pt x="6836" y="19864"/>
                    <a:pt x="10436" y="16104"/>
                  </a:cubicBezTo>
                  <a:cubicBezTo>
                    <a:pt x="14036" y="12343"/>
                    <a:pt x="17636" y="6171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7992996" y="1098549"/>
              <a:ext cx="146051" cy="19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1394"/>
                  </a:moveTo>
                  <a:cubicBezTo>
                    <a:pt x="2504" y="2787"/>
                    <a:pt x="5009" y="4181"/>
                    <a:pt x="6574" y="6968"/>
                  </a:cubicBezTo>
                  <a:cubicBezTo>
                    <a:pt x="8139" y="9755"/>
                    <a:pt x="8765" y="13935"/>
                    <a:pt x="8922" y="16723"/>
                  </a:cubicBezTo>
                  <a:cubicBezTo>
                    <a:pt x="9078" y="19510"/>
                    <a:pt x="8765" y="20903"/>
                    <a:pt x="7983" y="21252"/>
                  </a:cubicBezTo>
                  <a:cubicBezTo>
                    <a:pt x="7200" y="21600"/>
                    <a:pt x="5948" y="20903"/>
                    <a:pt x="5322" y="19394"/>
                  </a:cubicBezTo>
                  <a:cubicBezTo>
                    <a:pt x="4696" y="17884"/>
                    <a:pt x="4696" y="15561"/>
                    <a:pt x="6730" y="12194"/>
                  </a:cubicBezTo>
                  <a:cubicBezTo>
                    <a:pt x="8765" y="8826"/>
                    <a:pt x="12835" y="4413"/>
                    <a:pt x="15652" y="2206"/>
                  </a:cubicBezTo>
                  <a:cubicBezTo>
                    <a:pt x="18470" y="0"/>
                    <a:pt x="200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8537017" y="1123382"/>
              <a:ext cx="116380" cy="19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977" fill="norm" stroke="1" extrusionOk="0">
                  <a:moveTo>
                    <a:pt x="21207" y="2760"/>
                  </a:moveTo>
                  <a:cubicBezTo>
                    <a:pt x="19278" y="1860"/>
                    <a:pt x="17350" y="960"/>
                    <a:pt x="15421" y="398"/>
                  </a:cubicBezTo>
                  <a:cubicBezTo>
                    <a:pt x="13493" y="-165"/>
                    <a:pt x="11564" y="-390"/>
                    <a:pt x="9057" y="1523"/>
                  </a:cubicBezTo>
                  <a:cubicBezTo>
                    <a:pt x="6550" y="3435"/>
                    <a:pt x="3464" y="7485"/>
                    <a:pt x="1728" y="10973"/>
                  </a:cubicBezTo>
                  <a:cubicBezTo>
                    <a:pt x="-7" y="14460"/>
                    <a:pt x="-393" y="17385"/>
                    <a:pt x="378" y="19073"/>
                  </a:cubicBezTo>
                  <a:cubicBezTo>
                    <a:pt x="1150" y="20760"/>
                    <a:pt x="3078" y="21210"/>
                    <a:pt x="5971" y="20872"/>
                  </a:cubicBezTo>
                  <a:cubicBezTo>
                    <a:pt x="8864" y="20535"/>
                    <a:pt x="12721" y="19410"/>
                    <a:pt x="15228" y="16935"/>
                  </a:cubicBezTo>
                  <a:cubicBezTo>
                    <a:pt x="17736" y="14460"/>
                    <a:pt x="18893" y="10635"/>
                    <a:pt x="18893" y="8160"/>
                  </a:cubicBezTo>
                  <a:cubicBezTo>
                    <a:pt x="18893" y="5685"/>
                    <a:pt x="17736" y="4560"/>
                    <a:pt x="16193" y="3998"/>
                  </a:cubicBezTo>
                  <a:cubicBezTo>
                    <a:pt x="14650" y="3435"/>
                    <a:pt x="12721" y="3435"/>
                    <a:pt x="11757" y="3998"/>
                  </a:cubicBezTo>
                  <a:cubicBezTo>
                    <a:pt x="10793" y="4560"/>
                    <a:pt x="10793" y="5685"/>
                    <a:pt x="10986" y="6810"/>
                  </a:cubicBezTo>
                  <a:cubicBezTo>
                    <a:pt x="11178" y="7935"/>
                    <a:pt x="11564" y="9060"/>
                    <a:pt x="11950" y="10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8711340" y="1146917"/>
              <a:ext cx="177570" cy="164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42" fill="norm" stroke="1" extrusionOk="0">
                  <a:moveTo>
                    <a:pt x="2192" y="3595"/>
                  </a:moveTo>
                  <a:cubicBezTo>
                    <a:pt x="2954" y="1954"/>
                    <a:pt x="3717" y="314"/>
                    <a:pt x="3717" y="40"/>
                  </a:cubicBezTo>
                  <a:cubicBezTo>
                    <a:pt x="3717" y="-233"/>
                    <a:pt x="2954" y="861"/>
                    <a:pt x="2192" y="3595"/>
                  </a:cubicBezTo>
                  <a:cubicBezTo>
                    <a:pt x="1430" y="6329"/>
                    <a:pt x="667" y="10704"/>
                    <a:pt x="286" y="13575"/>
                  </a:cubicBezTo>
                  <a:cubicBezTo>
                    <a:pt x="-95" y="16445"/>
                    <a:pt x="-95" y="17813"/>
                    <a:pt x="286" y="19043"/>
                  </a:cubicBezTo>
                  <a:cubicBezTo>
                    <a:pt x="667" y="20273"/>
                    <a:pt x="1430" y="21367"/>
                    <a:pt x="2827" y="21230"/>
                  </a:cubicBezTo>
                  <a:cubicBezTo>
                    <a:pt x="4225" y="21094"/>
                    <a:pt x="6258" y="19726"/>
                    <a:pt x="7783" y="18633"/>
                  </a:cubicBezTo>
                  <a:cubicBezTo>
                    <a:pt x="9307" y="17539"/>
                    <a:pt x="10324" y="16719"/>
                    <a:pt x="11467" y="16992"/>
                  </a:cubicBezTo>
                  <a:cubicBezTo>
                    <a:pt x="12611" y="17266"/>
                    <a:pt x="13881" y="18633"/>
                    <a:pt x="15152" y="19180"/>
                  </a:cubicBezTo>
                  <a:cubicBezTo>
                    <a:pt x="16423" y="19726"/>
                    <a:pt x="17693" y="19453"/>
                    <a:pt x="18837" y="18633"/>
                  </a:cubicBezTo>
                  <a:cubicBezTo>
                    <a:pt x="19980" y="17813"/>
                    <a:pt x="20997" y="16445"/>
                    <a:pt x="21251" y="14532"/>
                  </a:cubicBezTo>
                  <a:cubicBezTo>
                    <a:pt x="21505" y="12618"/>
                    <a:pt x="20997" y="10157"/>
                    <a:pt x="20489" y="7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8952380" y="1130359"/>
              <a:ext cx="144520" cy="203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939" fill="norm" stroke="1" extrusionOk="0">
                  <a:moveTo>
                    <a:pt x="1799" y="7194"/>
                  </a:moveTo>
                  <a:cubicBezTo>
                    <a:pt x="1486" y="10903"/>
                    <a:pt x="1173" y="14612"/>
                    <a:pt x="860" y="17012"/>
                  </a:cubicBezTo>
                  <a:cubicBezTo>
                    <a:pt x="547" y="19412"/>
                    <a:pt x="234" y="20503"/>
                    <a:pt x="78" y="20175"/>
                  </a:cubicBezTo>
                  <a:cubicBezTo>
                    <a:pt x="-79" y="19848"/>
                    <a:pt x="-79" y="18103"/>
                    <a:pt x="860" y="14830"/>
                  </a:cubicBezTo>
                  <a:cubicBezTo>
                    <a:pt x="1799" y="11557"/>
                    <a:pt x="3678" y="6757"/>
                    <a:pt x="6495" y="3703"/>
                  </a:cubicBezTo>
                  <a:cubicBezTo>
                    <a:pt x="9312" y="648"/>
                    <a:pt x="13069" y="-661"/>
                    <a:pt x="16043" y="321"/>
                  </a:cubicBezTo>
                  <a:cubicBezTo>
                    <a:pt x="19017" y="1303"/>
                    <a:pt x="21208" y="4575"/>
                    <a:pt x="21364" y="8394"/>
                  </a:cubicBezTo>
                  <a:cubicBezTo>
                    <a:pt x="21521" y="12212"/>
                    <a:pt x="19643" y="16575"/>
                    <a:pt x="17764" y="20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9739246" y="877558"/>
              <a:ext cx="171451" cy="47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12560"/>
                  </a:moveTo>
                  <a:cubicBezTo>
                    <a:pt x="3733" y="10457"/>
                    <a:pt x="7467" y="8354"/>
                    <a:pt x="10000" y="6586"/>
                  </a:cubicBezTo>
                  <a:cubicBezTo>
                    <a:pt x="12533" y="4818"/>
                    <a:pt x="13867" y="3384"/>
                    <a:pt x="14800" y="2237"/>
                  </a:cubicBezTo>
                  <a:cubicBezTo>
                    <a:pt x="15733" y="1090"/>
                    <a:pt x="16267" y="230"/>
                    <a:pt x="16267" y="39"/>
                  </a:cubicBezTo>
                  <a:cubicBezTo>
                    <a:pt x="16267" y="-152"/>
                    <a:pt x="15733" y="326"/>
                    <a:pt x="14400" y="2333"/>
                  </a:cubicBezTo>
                  <a:cubicBezTo>
                    <a:pt x="13067" y="4340"/>
                    <a:pt x="10933" y="7876"/>
                    <a:pt x="9200" y="10983"/>
                  </a:cubicBezTo>
                  <a:cubicBezTo>
                    <a:pt x="7467" y="14089"/>
                    <a:pt x="6133" y="16765"/>
                    <a:pt x="5333" y="18342"/>
                  </a:cubicBezTo>
                  <a:cubicBezTo>
                    <a:pt x="4533" y="19919"/>
                    <a:pt x="4267" y="20397"/>
                    <a:pt x="4000" y="20349"/>
                  </a:cubicBezTo>
                  <a:cubicBezTo>
                    <a:pt x="3733" y="20301"/>
                    <a:pt x="3467" y="19728"/>
                    <a:pt x="4400" y="18581"/>
                  </a:cubicBezTo>
                  <a:cubicBezTo>
                    <a:pt x="5333" y="17434"/>
                    <a:pt x="7467" y="15713"/>
                    <a:pt x="9200" y="14758"/>
                  </a:cubicBezTo>
                  <a:cubicBezTo>
                    <a:pt x="10933" y="13802"/>
                    <a:pt x="12267" y="13611"/>
                    <a:pt x="13600" y="13611"/>
                  </a:cubicBezTo>
                  <a:cubicBezTo>
                    <a:pt x="14933" y="13611"/>
                    <a:pt x="16267" y="13802"/>
                    <a:pt x="17600" y="15140"/>
                  </a:cubicBezTo>
                  <a:cubicBezTo>
                    <a:pt x="18933" y="16478"/>
                    <a:pt x="20267" y="18963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9953538" y="968289"/>
              <a:ext cx="325459" cy="370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65" fill="norm" stroke="1" extrusionOk="0">
                  <a:moveTo>
                    <a:pt x="8049" y="14832"/>
                  </a:moveTo>
                  <a:cubicBezTo>
                    <a:pt x="7770" y="14100"/>
                    <a:pt x="7492" y="13368"/>
                    <a:pt x="7004" y="12941"/>
                  </a:cubicBezTo>
                  <a:cubicBezTo>
                    <a:pt x="6516" y="12513"/>
                    <a:pt x="5819" y="12391"/>
                    <a:pt x="4635" y="13063"/>
                  </a:cubicBezTo>
                  <a:cubicBezTo>
                    <a:pt x="3450" y="13734"/>
                    <a:pt x="1778" y="15198"/>
                    <a:pt x="872" y="16663"/>
                  </a:cubicBezTo>
                  <a:cubicBezTo>
                    <a:pt x="-34" y="18127"/>
                    <a:pt x="-173" y="19591"/>
                    <a:pt x="175" y="20446"/>
                  </a:cubicBezTo>
                  <a:cubicBezTo>
                    <a:pt x="524" y="21300"/>
                    <a:pt x="1360" y="21544"/>
                    <a:pt x="2335" y="21239"/>
                  </a:cubicBezTo>
                  <a:cubicBezTo>
                    <a:pt x="3311" y="20934"/>
                    <a:pt x="4426" y="20080"/>
                    <a:pt x="5332" y="19164"/>
                  </a:cubicBezTo>
                  <a:cubicBezTo>
                    <a:pt x="6237" y="18249"/>
                    <a:pt x="6934" y="17273"/>
                    <a:pt x="7282" y="17273"/>
                  </a:cubicBezTo>
                  <a:cubicBezTo>
                    <a:pt x="7631" y="17273"/>
                    <a:pt x="7631" y="18249"/>
                    <a:pt x="8049" y="18798"/>
                  </a:cubicBezTo>
                  <a:cubicBezTo>
                    <a:pt x="8467" y="19347"/>
                    <a:pt x="9303" y="19469"/>
                    <a:pt x="10209" y="18859"/>
                  </a:cubicBezTo>
                  <a:cubicBezTo>
                    <a:pt x="11115" y="18249"/>
                    <a:pt x="12090" y="16907"/>
                    <a:pt x="13553" y="14222"/>
                  </a:cubicBezTo>
                  <a:cubicBezTo>
                    <a:pt x="15017" y="11537"/>
                    <a:pt x="16968" y="7510"/>
                    <a:pt x="18152" y="5130"/>
                  </a:cubicBezTo>
                  <a:cubicBezTo>
                    <a:pt x="19337" y="2751"/>
                    <a:pt x="19755" y="2019"/>
                    <a:pt x="20033" y="1347"/>
                  </a:cubicBezTo>
                  <a:cubicBezTo>
                    <a:pt x="20312" y="676"/>
                    <a:pt x="20452" y="66"/>
                    <a:pt x="20312" y="5"/>
                  </a:cubicBezTo>
                  <a:cubicBezTo>
                    <a:pt x="20173" y="-56"/>
                    <a:pt x="19755" y="432"/>
                    <a:pt x="18779" y="2385"/>
                  </a:cubicBezTo>
                  <a:cubicBezTo>
                    <a:pt x="17804" y="4337"/>
                    <a:pt x="16271" y="7754"/>
                    <a:pt x="15365" y="10439"/>
                  </a:cubicBezTo>
                  <a:cubicBezTo>
                    <a:pt x="14459" y="13124"/>
                    <a:pt x="14181" y="15076"/>
                    <a:pt x="14181" y="16419"/>
                  </a:cubicBezTo>
                  <a:cubicBezTo>
                    <a:pt x="14181" y="17761"/>
                    <a:pt x="14459" y="18493"/>
                    <a:pt x="15365" y="18859"/>
                  </a:cubicBezTo>
                  <a:cubicBezTo>
                    <a:pt x="16271" y="19225"/>
                    <a:pt x="17804" y="19225"/>
                    <a:pt x="18919" y="18859"/>
                  </a:cubicBezTo>
                  <a:cubicBezTo>
                    <a:pt x="20033" y="18493"/>
                    <a:pt x="20730" y="17761"/>
                    <a:pt x="21427" y="17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0152359" y="1101906"/>
              <a:ext cx="171088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50" fill="norm" stroke="1" extrusionOk="0">
                  <a:moveTo>
                    <a:pt x="745" y="21050"/>
                  </a:moveTo>
                  <a:cubicBezTo>
                    <a:pt x="218" y="16354"/>
                    <a:pt x="-309" y="11659"/>
                    <a:pt x="218" y="7902"/>
                  </a:cubicBezTo>
                  <a:cubicBezTo>
                    <a:pt x="745" y="4146"/>
                    <a:pt x="2325" y="1328"/>
                    <a:pt x="6013" y="389"/>
                  </a:cubicBezTo>
                  <a:cubicBezTo>
                    <a:pt x="9701" y="-550"/>
                    <a:pt x="15496" y="389"/>
                    <a:pt x="21291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544275" y="2217668"/>
              <a:ext cx="298622" cy="41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14" fill="norm" stroke="1" extrusionOk="0">
                  <a:moveTo>
                    <a:pt x="19951" y="2528"/>
                  </a:moveTo>
                  <a:cubicBezTo>
                    <a:pt x="20253" y="1768"/>
                    <a:pt x="20555" y="1008"/>
                    <a:pt x="20177" y="520"/>
                  </a:cubicBezTo>
                  <a:cubicBezTo>
                    <a:pt x="19800" y="31"/>
                    <a:pt x="18742" y="-186"/>
                    <a:pt x="16174" y="194"/>
                  </a:cubicBezTo>
                  <a:cubicBezTo>
                    <a:pt x="13607" y="574"/>
                    <a:pt x="9528" y="1551"/>
                    <a:pt x="6507" y="2907"/>
                  </a:cubicBezTo>
                  <a:cubicBezTo>
                    <a:pt x="3486" y="4264"/>
                    <a:pt x="1523" y="6001"/>
                    <a:pt x="616" y="8063"/>
                  </a:cubicBezTo>
                  <a:cubicBezTo>
                    <a:pt x="-290" y="10126"/>
                    <a:pt x="-139" y="12513"/>
                    <a:pt x="692" y="14684"/>
                  </a:cubicBezTo>
                  <a:cubicBezTo>
                    <a:pt x="1523" y="16855"/>
                    <a:pt x="3033" y="18809"/>
                    <a:pt x="5072" y="19949"/>
                  </a:cubicBezTo>
                  <a:cubicBezTo>
                    <a:pt x="7111" y="21088"/>
                    <a:pt x="9679" y="21414"/>
                    <a:pt x="12474" y="21414"/>
                  </a:cubicBezTo>
                  <a:cubicBezTo>
                    <a:pt x="15268" y="21414"/>
                    <a:pt x="18289" y="21088"/>
                    <a:pt x="21310" y="20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607946" y="2393950"/>
              <a:ext cx="2095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8600"/>
                    <a:pt x="3927" y="15600"/>
                    <a:pt x="7527" y="12000"/>
                  </a:cubicBezTo>
                  <a:cubicBezTo>
                    <a:pt x="11127" y="8400"/>
                    <a:pt x="16364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015245" y="2178484"/>
              <a:ext cx="202302" cy="47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10" fill="norm" stroke="1" extrusionOk="0">
                  <a:moveTo>
                    <a:pt x="21504" y="1701"/>
                  </a:moveTo>
                  <a:cubicBezTo>
                    <a:pt x="21279" y="1223"/>
                    <a:pt x="21054" y="745"/>
                    <a:pt x="20379" y="411"/>
                  </a:cubicBezTo>
                  <a:cubicBezTo>
                    <a:pt x="19704" y="76"/>
                    <a:pt x="18579" y="-115"/>
                    <a:pt x="15654" y="76"/>
                  </a:cubicBezTo>
                  <a:cubicBezTo>
                    <a:pt x="12729" y="267"/>
                    <a:pt x="8004" y="841"/>
                    <a:pt x="5192" y="1558"/>
                  </a:cubicBezTo>
                  <a:cubicBezTo>
                    <a:pt x="2379" y="2274"/>
                    <a:pt x="1479" y="3135"/>
                    <a:pt x="1479" y="4568"/>
                  </a:cubicBezTo>
                  <a:cubicBezTo>
                    <a:pt x="1479" y="6002"/>
                    <a:pt x="2379" y="8009"/>
                    <a:pt x="2492" y="10112"/>
                  </a:cubicBezTo>
                  <a:cubicBezTo>
                    <a:pt x="2604" y="12214"/>
                    <a:pt x="1929" y="14412"/>
                    <a:pt x="1367" y="16085"/>
                  </a:cubicBezTo>
                  <a:cubicBezTo>
                    <a:pt x="804" y="17758"/>
                    <a:pt x="354" y="18904"/>
                    <a:pt x="129" y="19717"/>
                  </a:cubicBezTo>
                  <a:cubicBezTo>
                    <a:pt x="-96" y="20529"/>
                    <a:pt x="-96" y="21007"/>
                    <a:pt x="692" y="21246"/>
                  </a:cubicBezTo>
                  <a:cubicBezTo>
                    <a:pt x="1479" y="21485"/>
                    <a:pt x="3054" y="21485"/>
                    <a:pt x="6316" y="21103"/>
                  </a:cubicBezTo>
                  <a:cubicBezTo>
                    <a:pt x="9579" y="20720"/>
                    <a:pt x="14529" y="19956"/>
                    <a:pt x="19479" y="1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242946" y="2311400"/>
              <a:ext cx="2413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4070"/>
                    <a:pt x="9853" y="8139"/>
                    <a:pt x="13453" y="11739"/>
                  </a:cubicBezTo>
                  <a:cubicBezTo>
                    <a:pt x="17053" y="15339"/>
                    <a:pt x="19326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316686" y="2343150"/>
              <a:ext cx="18026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21390" y="0"/>
                  </a:moveTo>
                  <a:cubicBezTo>
                    <a:pt x="20134" y="0"/>
                    <a:pt x="18878" y="0"/>
                    <a:pt x="16241" y="1532"/>
                  </a:cubicBezTo>
                  <a:cubicBezTo>
                    <a:pt x="13604" y="3064"/>
                    <a:pt x="9585" y="6128"/>
                    <a:pt x="6697" y="9115"/>
                  </a:cubicBezTo>
                  <a:cubicBezTo>
                    <a:pt x="3809" y="12102"/>
                    <a:pt x="2050" y="15013"/>
                    <a:pt x="1046" y="16851"/>
                  </a:cubicBezTo>
                  <a:cubicBezTo>
                    <a:pt x="41" y="18689"/>
                    <a:pt x="-210" y="19455"/>
                    <a:pt x="167" y="20068"/>
                  </a:cubicBezTo>
                  <a:cubicBezTo>
                    <a:pt x="543" y="20681"/>
                    <a:pt x="1548" y="21140"/>
                    <a:pt x="25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560446" y="2206905"/>
              <a:ext cx="222796" cy="465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79" fill="norm" stroke="1" extrusionOk="0">
                  <a:moveTo>
                    <a:pt x="0" y="2186"/>
                  </a:moveTo>
                  <a:cubicBezTo>
                    <a:pt x="0" y="1697"/>
                    <a:pt x="0" y="1209"/>
                    <a:pt x="611" y="964"/>
                  </a:cubicBezTo>
                  <a:cubicBezTo>
                    <a:pt x="1223" y="720"/>
                    <a:pt x="2445" y="720"/>
                    <a:pt x="5400" y="573"/>
                  </a:cubicBezTo>
                  <a:cubicBezTo>
                    <a:pt x="8355" y="427"/>
                    <a:pt x="13042" y="133"/>
                    <a:pt x="15894" y="36"/>
                  </a:cubicBezTo>
                  <a:cubicBezTo>
                    <a:pt x="18747" y="-62"/>
                    <a:pt x="19766" y="36"/>
                    <a:pt x="20479" y="378"/>
                  </a:cubicBezTo>
                  <a:cubicBezTo>
                    <a:pt x="21192" y="720"/>
                    <a:pt x="21600" y="1306"/>
                    <a:pt x="21396" y="3261"/>
                  </a:cubicBezTo>
                  <a:cubicBezTo>
                    <a:pt x="21192" y="5216"/>
                    <a:pt x="20377" y="8539"/>
                    <a:pt x="19970" y="11276"/>
                  </a:cubicBezTo>
                  <a:cubicBezTo>
                    <a:pt x="19562" y="14012"/>
                    <a:pt x="19562" y="16162"/>
                    <a:pt x="19664" y="17482"/>
                  </a:cubicBezTo>
                  <a:cubicBezTo>
                    <a:pt x="19766" y="18801"/>
                    <a:pt x="19970" y="19290"/>
                    <a:pt x="20377" y="19828"/>
                  </a:cubicBezTo>
                  <a:cubicBezTo>
                    <a:pt x="20785" y="20365"/>
                    <a:pt x="21396" y="20952"/>
                    <a:pt x="20785" y="21245"/>
                  </a:cubicBezTo>
                  <a:cubicBezTo>
                    <a:pt x="20174" y="21538"/>
                    <a:pt x="18340" y="21538"/>
                    <a:pt x="15894" y="21343"/>
                  </a:cubicBezTo>
                  <a:cubicBezTo>
                    <a:pt x="13449" y="21147"/>
                    <a:pt x="10392" y="20756"/>
                    <a:pt x="7336" y="20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455796" y="2457450"/>
              <a:ext cx="234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4400"/>
                    <a:pt x="10508" y="7200"/>
                    <a:pt x="14108" y="3600"/>
                  </a:cubicBezTo>
                  <a:cubicBezTo>
                    <a:pt x="17708" y="0"/>
                    <a:pt x="196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2430396" y="2625443"/>
              <a:ext cx="2476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277" y="11375"/>
                    <a:pt x="12554" y="2735"/>
                    <a:pt x="16154" y="575"/>
                  </a:cubicBezTo>
                  <a:cubicBezTo>
                    <a:pt x="19754" y="-1585"/>
                    <a:pt x="2067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306446" y="2741977"/>
              <a:ext cx="1778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371" y="11040"/>
                    <a:pt x="8743" y="1783"/>
                    <a:pt x="12343" y="240"/>
                  </a:cubicBezTo>
                  <a:cubicBezTo>
                    <a:pt x="15943" y="-1303"/>
                    <a:pt x="1877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312796" y="2806699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247377" y="2266405"/>
              <a:ext cx="205370" cy="40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52" fill="norm" stroke="1" extrusionOk="0">
                  <a:moveTo>
                    <a:pt x="17418" y="2043"/>
                  </a:moveTo>
                  <a:cubicBezTo>
                    <a:pt x="17638" y="1484"/>
                    <a:pt x="17858" y="924"/>
                    <a:pt x="17307" y="533"/>
                  </a:cubicBezTo>
                  <a:cubicBezTo>
                    <a:pt x="16756" y="141"/>
                    <a:pt x="15434" y="-83"/>
                    <a:pt x="13230" y="29"/>
                  </a:cubicBezTo>
                  <a:cubicBezTo>
                    <a:pt x="11026" y="141"/>
                    <a:pt x="7940" y="589"/>
                    <a:pt x="5516" y="1372"/>
                  </a:cubicBezTo>
                  <a:cubicBezTo>
                    <a:pt x="3091" y="2155"/>
                    <a:pt x="1328" y="3275"/>
                    <a:pt x="556" y="5065"/>
                  </a:cubicBezTo>
                  <a:cubicBezTo>
                    <a:pt x="-215" y="6856"/>
                    <a:pt x="5" y="9318"/>
                    <a:pt x="116" y="11724"/>
                  </a:cubicBezTo>
                  <a:cubicBezTo>
                    <a:pt x="226" y="14130"/>
                    <a:pt x="226" y="16481"/>
                    <a:pt x="336" y="18104"/>
                  </a:cubicBezTo>
                  <a:cubicBezTo>
                    <a:pt x="446" y="19726"/>
                    <a:pt x="667" y="20622"/>
                    <a:pt x="1658" y="21069"/>
                  </a:cubicBezTo>
                  <a:cubicBezTo>
                    <a:pt x="2650" y="21517"/>
                    <a:pt x="4414" y="21517"/>
                    <a:pt x="7058" y="21349"/>
                  </a:cubicBezTo>
                  <a:cubicBezTo>
                    <a:pt x="9703" y="21181"/>
                    <a:pt x="13230" y="20845"/>
                    <a:pt x="15765" y="20398"/>
                  </a:cubicBezTo>
                  <a:cubicBezTo>
                    <a:pt x="18299" y="19950"/>
                    <a:pt x="19842" y="19391"/>
                    <a:pt x="21385" y="1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255896" y="2482850"/>
              <a:ext cx="114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529583" y="2203983"/>
              <a:ext cx="183514" cy="487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22" fill="norm" stroke="1" extrusionOk="0">
                  <a:moveTo>
                    <a:pt x="21525" y="1659"/>
                  </a:moveTo>
                  <a:cubicBezTo>
                    <a:pt x="21028" y="1192"/>
                    <a:pt x="20532" y="724"/>
                    <a:pt x="19663" y="444"/>
                  </a:cubicBezTo>
                  <a:cubicBezTo>
                    <a:pt x="18794" y="163"/>
                    <a:pt x="17553" y="70"/>
                    <a:pt x="15815" y="23"/>
                  </a:cubicBezTo>
                  <a:cubicBezTo>
                    <a:pt x="14077" y="-24"/>
                    <a:pt x="11842" y="-24"/>
                    <a:pt x="10353" y="257"/>
                  </a:cubicBezTo>
                  <a:cubicBezTo>
                    <a:pt x="8863" y="537"/>
                    <a:pt x="8118" y="1098"/>
                    <a:pt x="7373" y="2641"/>
                  </a:cubicBezTo>
                  <a:cubicBezTo>
                    <a:pt x="6628" y="4184"/>
                    <a:pt x="5884" y="6708"/>
                    <a:pt x="4766" y="9186"/>
                  </a:cubicBezTo>
                  <a:cubicBezTo>
                    <a:pt x="3649" y="11664"/>
                    <a:pt x="2159" y="14095"/>
                    <a:pt x="1291" y="15779"/>
                  </a:cubicBezTo>
                  <a:cubicBezTo>
                    <a:pt x="422" y="17462"/>
                    <a:pt x="173" y="18397"/>
                    <a:pt x="49" y="19238"/>
                  </a:cubicBezTo>
                  <a:cubicBezTo>
                    <a:pt x="-75" y="20080"/>
                    <a:pt x="-75" y="20828"/>
                    <a:pt x="1415" y="21202"/>
                  </a:cubicBezTo>
                  <a:cubicBezTo>
                    <a:pt x="2904" y="21576"/>
                    <a:pt x="5884" y="21576"/>
                    <a:pt x="9235" y="21436"/>
                  </a:cubicBezTo>
                  <a:cubicBezTo>
                    <a:pt x="12587" y="21295"/>
                    <a:pt x="16311" y="21015"/>
                    <a:pt x="20035" y="2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3872640" y="2270603"/>
              <a:ext cx="170187" cy="33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32" fill="norm" stroke="1" extrusionOk="0">
                  <a:moveTo>
                    <a:pt x="3100" y="172"/>
                  </a:moveTo>
                  <a:cubicBezTo>
                    <a:pt x="3367" y="5032"/>
                    <a:pt x="3633" y="9892"/>
                    <a:pt x="3633" y="13132"/>
                  </a:cubicBezTo>
                  <a:cubicBezTo>
                    <a:pt x="3633" y="16372"/>
                    <a:pt x="3367" y="17992"/>
                    <a:pt x="3100" y="19140"/>
                  </a:cubicBezTo>
                  <a:cubicBezTo>
                    <a:pt x="2833" y="20287"/>
                    <a:pt x="2567" y="20962"/>
                    <a:pt x="2300" y="20962"/>
                  </a:cubicBezTo>
                  <a:cubicBezTo>
                    <a:pt x="2033" y="20962"/>
                    <a:pt x="1767" y="20287"/>
                    <a:pt x="1367" y="19477"/>
                  </a:cubicBezTo>
                  <a:cubicBezTo>
                    <a:pt x="967" y="18667"/>
                    <a:pt x="433" y="17722"/>
                    <a:pt x="167" y="16912"/>
                  </a:cubicBezTo>
                  <a:cubicBezTo>
                    <a:pt x="-100" y="16102"/>
                    <a:pt x="-100" y="15427"/>
                    <a:pt x="567" y="15090"/>
                  </a:cubicBezTo>
                  <a:cubicBezTo>
                    <a:pt x="1233" y="14752"/>
                    <a:pt x="2567" y="14752"/>
                    <a:pt x="4833" y="14077"/>
                  </a:cubicBezTo>
                  <a:cubicBezTo>
                    <a:pt x="7100" y="13402"/>
                    <a:pt x="10300" y="12052"/>
                    <a:pt x="12700" y="10297"/>
                  </a:cubicBezTo>
                  <a:cubicBezTo>
                    <a:pt x="15100" y="8542"/>
                    <a:pt x="16700" y="6382"/>
                    <a:pt x="18033" y="4425"/>
                  </a:cubicBezTo>
                  <a:cubicBezTo>
                    <a:pt x="19367" y="2467"/>
                    <a:pt x="20433" y="712"/>
                    <a:pt x="20967" y="172"/>
                  </a:cubicBezTo>
                  <a:cubicBezTo>
                    <a:pt x="21500" y="-368"/>
                    <a:pt x="21500" y="307"/>
                    <a:pt x="21367" y="3007"/>
                  </a:cubicBezTo>
                  <a:cubicBezTo>
                    <a:pt x="21233" y="5707"/>
                    <a:pt x="20967" y="10432"/>
                    <a:pt x="20833" y="13807"/>
                  </a:cubicBezTo>
                  <a:cubicBezTo>
                    <a:pt x="20700" y="17182"/>
                    <a:pt x="20700" y="19207"/>
                    <a:pt x="20700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4094096" y="2489200"/>
              <a:ext cx="12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72"/>
                    <a:pt x="0" y="10944"/>
                    <a:pt x="3600" y="14544"/>
                  </a:cubicBezTo>
                  <a:cubicBezTo>
                    <a:pt x="7200" y="18144"/>
                    <a:pt x="14400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4214746" y="2463799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8000"/>
                    <a:pt x="10971" y="14400"/>
                    <a:pt x="14571" y="10800"/>
                  </a:cubicBezTo>
                  <a:cubicBezTo>
                    <a:pt x="18171" y="7200"/>
                    <a:pt x="1988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4284596" y="2393950"/>
              <a:ext cx="190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37"/>
                    <a:pt x="7200" y="9874"/>
                    <a:pt x="3600" y="13474"/>
                  </a:cubicBezTo>
                  <a:cubicBezTo>
                    <a:pt x="0" y="17074"/>
                    <a:pt x="0" y="19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4938646" y="252730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5332346" y="254000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5618096" y="254635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6234046" y="2476500"/>
              <a:ext cx="209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6326619" y="2387600"/>
              <a:ext cx="2172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114"/>
                    <a:pt x="-1443" y="8229"/>
                    <a:pt x="1502" y="11829"/>
                  </a:cubicBezTo>
                  <a:cubicBezTo>
                    <a:pt x="4448" y="15429"/>
                    <a:pt x="12302" y="18514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6497289" y="2279650"/>
              <a:ext cx="980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09"/>
                    <a:pt x="2735" y="9818"/>
                    <a:pt x="575" y="13418"/>
                  </a:cubicBezTo>
                  <a:cubicBezTo>
                    <a:pt x="-1585" y="17018"/>
                    <a:pt x="2735" y="1930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6468996" y="2273041"/>
              <a:ext cx="214958" cy="27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57" fill="norm" stroke="1" extrusionOk="0">
                  <a:moveTo>
                    <a:pt x="0" y="14149"/>
                  </a:moveTo>
                  <a:cubicBezTo>
                    <a:pt x="2965" y="12525"/>
                    <a:pt x="5929" y="10901"/>
                    <a:pt x="9212" y="8952"/>
                  </a:cubicBezTo>
                  <a:cubicBezTo>
                    <a:pt x="12494" y="7003"/>
                    <a:pt x="16094" y="4729"/>
                    <a:pt x="18318" y="3024"/>
                  </a:cubicBezTo>
                  <a:cubicBezTo>
                    <a:pt x="20541" y="1319"/>
                    <a:pt x="21388" y="182"/>
                    <a:pt x="21494" y="19"/>
                  </a:cubicBezTo>
                  <a:cubicBezTo>
                    <a:pt x="21600" y="-143"/>
                    <a:pt x="20965" y="669"/>
                    <a:pt x="20012" y="3349"/>
                  </a:cubicBezTo>
                  <a:cubicBezTo>
                    <a:pt x="19059" y="6028"/>
                    <a:pt x="17788" y="10576"/>
                    <a:pt x="17365" y="13905"/>
                  </a:cubicBezTo>
                  <a:cubicBezTo>
                    <a:pt x="16941" y="17234"/>
                    <a:pt x="17365" y="19346"/>
                    <a:pt x="17788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6692187" y="2463249"/>
              <a:ext cx="113360" cy="12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994" fill="norm" stroke="1" extrusionOk="0">
                  <a:moveTo>
                    <a:pt x="2222" y="2181"/>
                  </a:moveTo>
                  <a:cubicBezTo>
                    <a:pt x="2222" y="4271"/>
                    <a:pt x="2222" y="6362"/>
                    <a:pt x="1822" y="9846"/>
                  </a:cubicBezTo>
                  <a:cubicBezTo>
                    <a:pt x="1422" y="13329"/>
                    <a:pt x="622" y="18207"/>
                    <a:pt x="222" y="19600"/>
                  </a:cubicBezTo>
                  <a:cubicBezTo>
                    <a:pt x="-178" y="20994"/>
                    <a:pt x="-178" y="18904"/>
                    <a:pt x="1422" y="15071"/>
                  </a:cubicBezTo>
                  <a:cubicBezTo>
                    <a:pt x="3022" y="11239"/>
                    <a:pt x="6222" y="5665"/>
                    <a:pt x="8822" y="2704"/>
                  </a:cubicBezTo>
                  <a:cubicBezTo>
                    <a:pt x="11422" y="-258"/>
                    <a:pt x="13422" y="-606"/>
                    <a:pt x="15422" y="788"/>
                  </a:cubicBezTo>
                  <a:cubicBezTo>
                    <a:pt x="17422" y="2181"/>
                    <a:pt x="19422" y="5317"/>
                    <a:pt x="20422" y="8975"/>
                  </a:cubicBezTo>
                  <a:cubicBezTo>
                    <a:pt x="21422" y="12633"/>
                    <a:pt x="21422" y="16813"/>
                    <a:pt x="21422" y="20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6843646" y="2217239"/>
              <a:ext cx="159102" cy="458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76" fill="norm" stroke="1" extrusionOk="0">
                  <a:moveTo>
                    <a:pt x="0" y="2030"/>
                  </a:moveTo>
                  <a:cubicBezTo>
                    <a:pt x="842" y="1633"/>
                    <a:pt x="1683" y="1237"/>
                    <a:pt x="4208" y="890"/>
                  </a:cubicBezTo>
                  <a:cubicBezTo>
                    <a:pt x="6732" y="543"/>
                    <a:pt x="10940" y="246"/>
                    <a:pt x="13886" y="98"/>
                  </a:cubicBezTo>
                  <a:cubicBezTo>
                    <a:pt x="16831" y="-51"/>
                    <a:pt x="18514" y="-51"/>
                    <a:pt x="19356" y="246"/>
                  </a:cubicBezTo>
                  <a:cubicBezTo>
                    <a:pt x="20197" y="543"/>
                    <a:pt x="20197" y="1138"/>
                    <a:pt x="19216" y="2426"/>
                  </a:cubicBezTo>
                  <a:cubicBezTo>
                    <a:pt x="18234" y="3714"/>
                    <a:pt x="16270" y="5696"/>
                    <a:pt x="15709" y="7975"/>
                  </a:cubicBezTo>
                  <a:cubicBezTo>
                    <a:pt x="15148" y="10254"/>
                    <a:pt x="15990" y="12830"/>
                    <a:pt x="17112" y="14712"/>
                  </a:cubicBezTo>
                  <a:cubicBezTo>
                    <a:pt x="18234" y="16595"/>
                    <a:pt x="19636" y="17784"/>
                    <a:pt x="20478" y="18626"/>
                  </a:cubicBezTo>
                  <a:cubicBezTo>
                    <a:pt x="21319" y="19468"/>
                    <a:pt x="21600" y="19964"/>
                    <a:pt x="19216" y="20410"/>
                  </a:cubicBezTo>
                  <a:cubicBezTo>
                    <a:pt x="16831" y="20855"/>
                    <a:pt x="11782" y="21252"/>
                    <a:pt x="8556" y="21400"/>
                  </a:cubicBezTo>
                  <a:cubicBezTo>
                    <a:pt x="5330" y="21549"/>
                    <a:pt x="3927" y="21450"/>
                    <a:pt x="2525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8943501" y="2266950"/>
              <a:ext cx="220824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6917" y="0"/>
                  </a:moveTo>
                  <a:cubicBezTo>
                    <a:pt x="6102" y="2212"/>
                    <a:pt x="5287" y="4424"/>
                    <a:pt x="4879" y="7417"/>
                  </a:cubicBezTo>
                  <a:cubicBezTo>
                    <a:pt x="4472" y="10410"/>
                    <a:pt x="4472" y="14183"/>
                    <a:pt x="4472" y="16460"/>
                  </a:cubicBezTo>
                  <a:cubicBezTo>
                    <a:pt x="4472" y="18737"/>
                    <a:pt x="4472" y="19518"/>
                    <a:pt x="4370" y="20234"/>
                  </a:cubicBezTo>
                  <a:cubicBezTo>
                    <a:pt x="4268" y="20949"/>
                    <a:pt x="4064" y="21600"/>
                    <a:pt x="3555" y="21600"/>
                  </a:cubicBezTo>
                  <a:cubicBezTo>
                    <a:pt x="3045" y="21600"/>
                    <a:pt x="2230" y="20949"/>
                    <a:pt x="1619" y="20104"/>
                  </a:cubicBezTo>
                  <a:cubicBezTo>
                    <a:pt x="1008" y="19258"/>
                    <a:pt x="600" y="18217"/>
                    <a:pt x="294" y="17241"/>
                  </a:cubicBezTo>
                  <a:cubicBezTo>
                    <a:pt x="-11" y="16265"/>
                    <a:pt x="-215" y="15354"/>
                    <a:pt x="396" y="14769"/>
                  </a:cubicBezTo>
                  <a:cubicBezTo>
                    <a:pt x="1008" y="14183"/>
                    <a:pt x="2434" y="13923"/>
                    <a:pt x="5083" y="12882"/>
                  </a:cubicBezTo>
                  <a:cubicBezTo>
                    <a:pt x="7732" y="11841"/>
                    <a:pt x="11604" y="10019"/>
                    <a:pt x="14253" y="8198"/>
                  </a:cubicBezTo>
                  <a:cubicBezTo>
                    <a:pt x="16902" y="6376"/>
                    <a:pt x="18328" y="4554"/>
                    <a:pt x="19347" y="3383"/>
                  </a:cubicBezTo>
                  <a:cubicBezTo>
                    <a:pt x="20366" y="2212"/>
                    <a:pt x="20977" y="1692"/>
                    <a:pt x="21181" y="1952"/>
                  </a:cubicBezTo>
                  <a:cubicBezTo>
                    <a:pt x="21385" y="2212"/>
                    <a:pt x="21181" y="3253"/>
                    <a:pt x="20672" y="5465"/>
                  </a:cubicBezTo>
                  <a:cubicBezTo>
                    <a:pt x="20162" y="7677"/>
                    <a:pt x="19347" y="11060"/>
                    <a:pt x="18838" y="13858"/>
                  </a:cubicBezTo>
                  <a:cubicBezTo>
                    <a:pt x="18328" y="16655"/>
                    <a:pt x="18125" y="18867"/>
                    <a:pt x="17921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9199496" y="2546350"/>
              <a:ext cx="19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9229129" y="2459151"/>
              <a:ext cx="54859" cy="3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0635" fill="norm" stroke="1" extrusionOk="0">
                  <a:moveTo>
                    <a:pt x="8000" y="20635"/>
                  </a:moveTo>
                  <a:cubicBezTo>
                    <a:pt x="4000" y="18235"/>
                    <a:pt x="0" y="15835"/>
                    <a:pt x="0" y="15835"/>
                  </a:cubicBezTo>
                  <a:cubicBezTo>
                    <a:pt x="0" y="15835"/>
                    <a:pt x="4000" y="18235"/>
                    <a:pt x="8000" y="18235"/>
                  </a:cubicBezTo>
                  <a:cubicBezTo>
                    <a:pt x="12000" y="18235"/>
                    <a:pt x="16000" y="15835"/>
                    <a:pt x="18400" y="11635"/>
                  </a:cubicBezTo>
                  <a:cubicBezTo>
                    <a:pt x="20800" y="7435"/>
                    <a:pt x="21600" y="1435"/>
                    <a:pt x="19600" y="235"/>
                  </a:cubicBezTo>
                  <a:cubicBezTo>
                    <a:pt x="17600" y="-965"/>
                    <a:pt x="12800" y="2635"/>
                    <a:pt x="8000" y="6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9389996" y="249555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0800"/>
                    <a:pt x="8229" y="0"/>
                    <a:pt x="11829" y="0"/>
                  </a:cubicBezTo>
                  <a:cubicBezTo>
                    <a:pt x="15429" y="0"/>
                    <a:pt x="185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9389996" y="26035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9721417" y="2199216"/>
              <a:ext cx="201980" cy="803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18" fill="norm" stroke="1" extrusionOk="0">
                  <a:moveTo>
                    <a:pt x="21470" y="1304"/>
                  </a:moveTo>
                  <a:cubicBezTo>
                    <a:pt x="19445" y="850"/>
                    <a:pt x="17420" y="397"/>
                    <a:pt x="15057" y="170"/>
                  </a:cubicBezTo>
                  <a:cubicBezTo>
                    <a:pt x="12695" y="-57"/>
                    <a:pt x="9995" y="-57"/>
                    <a:pt x="7858" y="170"/>
                  </a:cubicBezTo>
                  <a:cubicBezTo>
                    <a:pt x="5720" y="397"/>
                    <a:pt x="4145" y="850"/>
                    <a:pt x="3245" y="1445"/>
                  </a:cubicBezTo>
                  <a:cubicBezTo>
                    <a:pt x="2345" y="2041"/>
                    <a:pt x="2120" y="2778"/>
                    <a:pt x="3470" y="3713"/>
                  </a:cubicBezTo>
                  <a:cubicBezTo>
                    <a:pt x="4820" y="4649"/>
                    <a:pt x="7745" y="5782"/>
                    <a:pt x="9433" y="6661"/>
                  </a:cubicBezTo>
                  <a:cubicBezTo>
                    <a:pt x="11120" y="7540"/>
                    <a:pt x="11570" y="8163"/>
                    <a:pt x="11120" y="8759"/>
                  </a:cubicBezTo>
                  <a:cubicBezTo>
                    <a:pt x="10670" y="9354"/>
                    <a:pt x="9320" y="9921"/>
                    <a:pt x="7858" y="10318"/>
                  </a:cubicBezTo>
                  <a:cubicBezTo>
                    <a:pt x="6395" y="10715"/>
                    <a:pt x="4820" y="10941"/>
                    <a:pt x="3358" y="11055"/>
                  </a:cubicBezTo>
                  <a:cubicBezTo>
                    <a:pt x="1895" y="11168"/>
                    <a:pt x="545" y="11168"/>
                    <a:pt x="320" y="11055"/>
                  </a:cubicBezTo>
                  <a:cubicBezTo>
                    <a:pt x="95" y="10941"/>
                    <a:pt x="995" y="10715"/>
                    <a:pt x="2008" y="10601"/>
                  </a:cubicBezTo>
                  <a:cubicBezTo>
                    <a:pt x="3020" y="10488"/>
                    <a:pt x="4145" y="10488"/>
                    <a:pt x="5270" y="10516"/>
                  </a:cubicBezTo>
                  <a:cubicBezTo>
                    <a:pt x="6395" y="10545"/>
                    <a:pt x="7520" y="10601"/>
                    <a:pt x="8308" y="10771"/>
                  </a:cubicBezTo>
                  <a:cubicBezTo>
                    <a:pt x="9095" y="10941"/>
                    <a:pt x="9545" y="11225"/>
                    <a:pt x="8983" y="12047"/>
                  </a:cubicBezTo>
                  <a:cubicBezTo>
                    <a:pt x="8420" y="12869"/>
                    <a:pt x="6845" y="14230"/>
                    <a:pt x="5158" y="15562"/>
                  </a:cubicBezTo>
                  <a:cubicBezTo>
                    <a:pt x="3470" y="16894"/>
                    <a:pt x="1670" y="18198"/>
                    <a:pt x="770" y="19105"/>
                  </a:cubicBezTo>
                  <a:cubicBezTo>
                    <a:pt x="-130" y="20012"/>
                    <a:pt x="-130" y="20523"/>
                    <a:pt x="208" y="20891"/>
                  </a:cubicBezTo>
                  <a:cubicBezTo>
                    <a:pt x="545" y="21260"/>
                    <a:pt x="1220" y="21486"/>
                    <a:pt x="3358" y="21515"/>
                  </a:cubicBezTo>
                  <a:cubicBezTo>
                    <a:pt x="5495" y="21543"/>
                    <a:pt x="9095" y="21373"/>
                    <a:pt x="12357" y="21118"/>
                  </a:cubicBezTo>
                  <a:cubicBezTo>
                    <a:pt x="15620" y="20863"/>
                    <a:pt x="18545" y="20523"/>
                    <a:pt x="21470" y="2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0126596" y="2139950"/>
              <a:ext cx="63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40"/>
                    <a:pt x="7200" y="11880"/>
                    <a:pt x="3600" y="15480"/>
                  </a:cubicBezTo>
                  <a:cubicBezTo>
                    <a:pt x="0" y="19080"/>
                    <a:pt x="0" y="20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0552046" y="221615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0552046" y="2133600"/>
              <a:ext cx="19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0628887" y="2014504"/>
              <a:ext cx="100960" cy="36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09" fill="norm" stroke="1" extrusionOk="0">
                  <a:moveTo>
                    <a:pt x="21464" y="2516"/>
                  </a:moveTo>
                  <a:cubicBezTo>
                    <a:pt x="18314" y="1647"/>
                    <a:pt x="15164" y="778"/>
                    <a:pt x="12239" y="343"/>
                  </a:cubicBezTo>
                  <a:cubicBezTo>
                    <a:pt x="9314" y="-91"/>
                    <a:pt x="6614" y="-91"/>
                    <a:pt x="4589" y="219"/>
                  </a:cubicBezTo>
                  <a:cubicBezTo>
                    <a:pt x="2564" y="530"/>
                    <a:pt x="1214" y="1150"/>
                    <a:pt x="539" y="2950"/>
                  </a:cubicBezTo>
                  <a:cubicBezTo>
                    <a:pt x="-136" y="4750"/>
                    <a:pt x="-136" y="7730"/>
                    <a:pt x="314" y="11019"/>
                  </a:cubicBezTo>
                  <a:cubicBezTo>
                    <a:pt x="764" y="14309"/>
                    <a:pt x="1664" y="17909"/>
                    <a:pt x="2564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0568652" y="2262716"/>
              <a:ext cx="142145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366" y="21600"/>
                  </a:moveTo>
                  <a:cubicBezTo>
                    <a:pt x="49" y="15247"/>
                    <a:pt x="-269" y="8894"/>
                    <a:pt x="366" y="5082"/>
                  </a:cubicBezTo>
                  <a:cubicBezTo>
                    <a:pt x="1002" y="1271"/>
                    <a:pt x="2590" y="0"/>
                    <a:pt x="6243" y="0"/>
                  </a:cubicBezTo>
                  <a:cubicBezTo>
                    <a:pt x="9896" y="0"/>
                    <a:pt x="15613" y="1271"/>
                    <a:pt x="21331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1015596" y="2260600"/>
              <a:ext cx="317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1019829" y="2171700"/>
              <a:ext cx="8468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8000"/>
                    <a:pt x="0" y="14400"/>
                    <a:pt x="0" y="10800"/>
                  </a:cubicBezTo>
                  <a:cubicBezTo>
                    <a:pt x="0" y="7200"/>
                    <a:pt x="10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1090066" y="1979083"/>
              <a:ext cx="185881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8207" y="1325"/>
                  </a:moveTo>
                  <a:cubicBezTo>
                    <a:pt x="8450" y="663"/>
                    <a:pt x="8693" y="0"/>
                    <a:pt x="8693" y="0"/>
                  </a:cubicBezTo>
                  <a:cubicBezTo>
                    <a:pt x="8693" y="0"/>
                    <a:pt x="8450" y="663"/>
                    <a:pt x="7722" y="2783"/>
                  </a:cubicBezTo>
                  <a:cubicBezTo>
                    <a:pt x="6994" y="4903"/>
                    <a:pt x="5780" y="8481"/>
                    <a:pt x="5052" y="10933"/>
                  </a:cubicBezTo>
                  <a:cubicBezTo>
                    <a:pt x="4324" y="13384"/>
                    <a:pt x="4082" y="14709"/>
                    <a:pt x="3232" y="14510"/>
                  </a:cubicBezTo>
                  <a:cubicBezTo>
                    <a:pt x="2383" y="14312"/>
                    <a:pt x="926" y="12589"/>
                    <a:pt x="320" y="11396"/>
                  </a:cubicBezTo>
                  <a:cubicBezTo>
                    <a:pt x="-287" y="10204"/>
                    <a:pt x="-44" y="9541"/>
                    <a:pt x="1169" y="8879"/>
                  </a:cubicBezTo>
                  <a:cubicBezTo>
                    <a:pt x="2383" y="8216"/>
                    <a:pt x="4567" y="7553"/>
                    <a:pt x="6387" y="6758"/>
                  </a:cubicBezTo>
                  <a:cubicBezTo>
                    <a:pt x="8207" y="5963"/>
                    <a:pt x="9664" y="5036"/>
                    <a:pt x="10877" y="4373"/>
                  </a:cubicBezTo>
                  <a:cubicBezTo>
                    <a:pt x="12091" y="3710"/>
                    <a:pt x="13061" y="3313"/>
                    <a:pt x="13425" y="3512"/>
                  </a:cubicBezTo>
                  <a:cubicBezTo>
                    <a:pt x="13789" y="3710"/>
                    <a:pt x="13547" y="4506"/>
                    <a:pt x="12940" y="6162"/>
                  </a:cubicBezTo>
                  <a:cubicBezTo>
                    <a:pt x="12333" y="7818"/>
                    <a:pt x="11362" y="10336"/>
                    <a:pt x="10756" y="11926"/>
                  </a:cubicBezTo>
                  <a:cubicBezTo>
                    <a:pt x="10149" y="13517"/>
                    <a:pt x="9906" y="14179"/>
                    <a:pt x="10149" y="14245"/>
                  </a:cubicBezTo>
                  <a:cubicBezTo>
                    <a:pt x="10392" y="14312"/>
                    <a:pt x="11120" y="13782"/>
                    <a:pt x="11969" y="13185"/>
                  </a:cubicBezTo>
                  <a:cubicBezTo>
                    <a:pt x="12819" y="12589"/>
                    <a:pt x="13789" y="11926"/>
                    <a:pt x="14882" y="11463"/>
                  </a:cubicBezTo>
                  <a:cubicBezTo>
                    <a:pt x="15974" y="10999"/>
                    <a:pt x="17187" y="10734"/>
                    <a:pt x="18279" y="10933"/>
                  </a:cubicBezTo>
                  <a:cubicBezTo>
                    <a:pt x="19371" y="11131"/>
                    <a:pt x="20342" y="11794"/>
                    <a:pt x="20828" y="13649"/>
                  </a:cubicBezTo>
                  <a:cubicBezTo>
                    <a:pt x="21313" y="15504"/>
                    <a:pt x="21313" y="18552"/>
                    <a:pt x="213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1537090" y="2244387"/>
              <a:ext cx="120129" cy="331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297" fill="norm" stroke="1" extrusionOk="0">
                  <a:moveTo>
                    <a:pt x="977" y="11229"/>
                  </a:moveTo>
                  <a:cubicBezTo>
                    <a:pt x="1350" y="10414"/>
                    <a:pt x="1722" y="9599"/>
                    <a:pt x="2281" y="9599"/>
                  </a:cubicBezTo>
                  <a:cubicBezTo>
                    <a:pt x="2839" y="9599"/>
                    <a:pt x="3584" y="10414"/>
                    <a:pt x="3584" y="12248"/>
                  </a:cubicBezTo>
                  <a:cubicBezTo>
                    <a:pt x="3584" y="14082"/>
                    <a:pt x="2839" y="16935"/>
                    <a:pt x="2094" y="18769"/>
                  </a:cubicBezTo>
                  <a:cubicBezTo>
                    <a:pt x="1350" y="20603"/>
                    <a:pt x="605" y="21418"/>
                    <a:pt x="232" y="21282"/>
                  </a:cubicBezTo>
                  <a:cubicBezTo>
                    <a:pt x="-140" y="21146"/>
                    <a:pt x="-140" y="20060"/>
                    <a:pt x="791" y="16935"/>
                  </a:cubicBezTo>
                  <a:cubicBezTo>
                    <a:pt x="1722" y="13810"/>
                    <a:pt x="3584" y="8648"/>
                    <a:pt x="5260" y="5456"/>
                  </a:cubicBezTo>
                  <a:cubicBezTo>
                    <a:pt x="6936" y="2263"/>
                    <a:pt x="8426" y="1041"/>
                    <a:pt x="10101" y="429"/>
                  </a:cubicBezTo>
                  <a:cubicBezTo>
                    <a:pt x="11777" y="-182"/>
                    <a:pt x="13639" y="-182"/>
                    <a:pt x="15874" y="701"/>
                  </a:cubicBezTo>
                  <a:cubicBezTo>
                    <a:pt x="18108" y="1584"/>
                    <a:pt x="20715" y="3350"/>
                    <a:pt x="21088" y="5048"/>
                  </a:cubicBezTo>
                  <a:cubicBezTo>
                    <a:pt x="21460" y="6746"/>
                    <a:pt x="19598" y="8376"/>
                    <a:pt x="17736" y="9327"/>
                  </a:cubicBezTo>
                  <a:cubicBezTo>
                    <a:pt x="15874" y="10278"/>
                    <a:pt x="14012" y="10550"/>
                    <a:pt x="11963" y="10618"/>
                  </a:cubicBezTo>
                  <a:cubicBezTo>
                    <a:pt x="9915" y="10686"/>
                    <a:pt x="7681" y="10550"/>
                    <a:pt x="7308" y="9939"/>
                  </a:cubicBezTo>
                  <a:cubicBezTo>
                    <a:pt x="6936" y="9327"/>
                    <a:pt x="8426" y="8241"/>
                    <a:pt x="9915" y="7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11700688" y="2249715"/>
              <a:ext cx="95959" cy="14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099" fill="norm" stroke="1" extrusionOk="0">
                  <a:moveTo>
                    <a:pt x="1533" y="11443"/>
                  </a:moveTo>
                  <a:cubicBezTo>
                    <a:pt x="6129" y="9043"/>
                    <a:pt x="10724" y="6643"/>
                    <a:pt x="13482" y="4693"/>
                  </a:cubicBezTo>
                  <a:cubicBezTo>
                    <a:pt x="16239" y="2743"/>
                    <a:pt x="17158" y="1243"/>
                    <a:pt x="16469" y="493"/>
                  </a:cubicBezTo>
                  <a:cubicBezTo>
                    <a:pt x="15780" y="-257"/>
                    <a:pt x="13482" y="-257"/>
                    <a:pt x="10495" y="1243"/>
                  </a:cubicBezTo>
                  <a:cubicBezTo>
                    <a:pt x="7507" y="2743"/>
                    <a:pt x="3831" y="5743"/>
                    <a:pt x="1763" y="9043"/>
                  </a:cubicBezTo>
                  <a:cubicBezTo>
                    <a:pt x="-305" y="12343"/>
                    <a:pt x="-765" y="15943"/>
                    <a:pt x="1533" y="18193"/>
                  </a:cubicBezTo>
                  <a:cubicBezTo>
                    <a:pt x="3831" y="20443"/>
                    <a:pt x="8886" y="21343"/>
                    <a:pt x="12563" y="21043"/>
                  </a:cubicBezTo>
                  <a:cubicBezTo>
                    <a:pt x="16239" y="20743"/>
                    <a:pt x="18537" y="19243"/>
                    <a:pt x="20835" y="1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11822046" y="2241913"/>
              <a:ext cx="173568" cy="15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7727"/>
                  </a:moveTo>
                  <a:cubicBezTo>
                    <a:pt x="0" y="6287"/>
                    <a:pt x="0" y="4847"/>
                    <a:pt x="263" y="4847"/>
                  </a:cubicBezTo>
                  <a:cubicBezTo>
                    <a:pt x="527" y="4847"/>
                    <a:pt x="1054" y="6287"/>
                    <a:pt x="1712" y="8735"/>
                  </a:cubicBezTo>
                  <a:cubicBezTo>
                    <a:pt x="2371" y="11183"/>
                    <a:pt x="3161" y="14639"/>
                    <a:pt x="3424" y="17231"/>
                  </a:cubicBezTo>
                  <a:cubicBezTo>
                    <a:pt x="3688" y="19823"/>
                    <a:pt x="3424" y="21551"/>
                    <a:pt x="2898" y="21263"/>
                  </a:cubicBezTo>
                  <a:cubicBezTo>
                    <a:pt x="2371" y="20975"/>
                    <a:pt x="1580" y="18671"/>
                    <a:pt x="2634" y="15215"/>
                  </a:cubicBezTo>
                  <a:cubicBezTo>
                    <a:pt x="3688" y="11759"/>
                    <a:pt x="6585" y="7151"/>
                    <a:pt x="9615" y="4559"/>
                  </a:cubicBezTo>
                  <a:cubicBezTo>
                    <a:pt x="12644" y="1967"/>
                    <a:pt x="15805" y="1391"/>
                    <a:pt x="18044" y="1103"/>
                  </a:cubicBezTo>
                  <a:cubicBezTo>
                    <a:pt x="20283" y="815"/>
                    <a:pt x="21600" y="815"/>
                    <a:pt x="21600" y="671"/>
                  </a:cubicBezTo>
                  <a:cubicBezTo>
                    <a:pt x="21600" y="527"/>
                    <a:pt x="20283" y="239"/>
                    <a:pt x="18834" y="95"/>
                  </a:cubicBezTo>
                  <a:cubicBezTo>
                    <a:pt x="17385" y="-49"/>
                    <a:pt x="15805" y="-49"/>
                    <a:pt x="14356" y="239"/>
                  </a:cubicBezTo>
                  <a:cubicBezTo>
                    <a:pt x="12907" y="527"/>
                    <a:pt x="11590" y="1103"/>
                    <a:pt x="11063" y="2111"/>
                  </a:cubicBezTo>
                  <a:cubicBezTo>
                    <a:pt x="10537" y="3119"/>
                    <a:pt x="10800" y="4559"/>
                    <a:pt x="11985" y="6143"/>
                  </a:cubicBezTo>
                  <a:cubicBezTo>
                    <a:pt x="13171" y="7727"/>
                    <a:pt x="15278" y="9455"/>
                    <a:pt x="16859" y="10895"/>
                  </a:cubicBezTo>
                  <a:cubicBezTo>
                    <a:pt x="18439" y="12335"/>
                    <a:pt x="19493" y="13487"/>
                    <a:pt x="20151" y="14783"/>
                  </a:cubicBezTo>
                  <a:cubicBezTo>
                    <a:pt x="20810" y="16079"/>
                    <a:pt x="21073" y="17519"/>
                    <a:pt x="20678" y="18671"/>
                  </a:cubicBezTo>
                  <a:cubicBezTo>
                    <a:pt x="20283" y="19823"/>
                    <a:pt x="19229" y="20687"/>
                    <a:pt x="17780" y="21119"/>
                  </a:cubicBezTo>
                  <a:cubicBezTo>
                    <a:pt x="16332" y="21551"/>
                    <a:pt x="14488" y="21551"/>
                    <a:pt x="13698" y="20831"/>
                  </a:cubicBezTo>
                  <a:cubicBezTo>
                    <a:pt x="12907" y="20111"/>
                    <a:pt x="13171" y="18671"/>
                    <a:pt x="14093" y="17087"/>
                  </a:cubicBezTo>
                  <a:cubicBezTo>
                    <a:pt x="15015" y="15503"/>
                    <a:pt x="16595" y="13775"/>
                    <a:pt x="18176" y="12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2003827" y="2275671"/>
              <a:ext cx="230176" cy="15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77" fill="norm" stroke="1" extrusionOk="0">
                  <a:moveTo>
                    <a:pt x="6700" y="541"/>
                  </a:moveTo>
                  <a:cubicBezTo>
                    <a:pt x="4540" y="1981"/>
                    <a:pt x="2380" y="3421"/>
                    <a:pt x="1202" y="5005"/>
                  </a:cubicBezTo>
                  <a:cubicBezTo>
                    <a:pt x="23" y="6589"/>
                    <a:pt x="-173" y="8317"/>
                    <a:pt x="122" y="9613"/>
                  </a:cubicBezTo>
                  <a:cubicBezTo>
                    <a:pt x="416" y="10909"/>
                    <a:pt x="1202" y="11773"/>
                    <a:pt x="2478" y="12061"/>
                  </a:cubicBezTo>
                  <a:cubicBezTo>
                    <a:pt x="3754" y="12349"/>
                    <a:pt x="5522" y="12061"/>
                    <a:pt x="6700" y="10621"/>
                  </a:cubicBezTo>
                  <a:cubicBezTo>
                    <a:pt x="7878" y="9181"/>
                    <a:pt x="8467" y="6589"/>
                    <a:pt x="8565" y="4573"/>
                  </a:cubicBezTo>
                  <a:cubicBezTo>
                    <a:pt x="8663" y="2557"/>
                    <a:pt x="8271" y="1117"/>
                    <a:pt x="8565" y="685"/>
                  </a:cubicBezTo>
                  <a:cubicBezTo>
                    <a:pt x="8860" y="253"/>
                    <a:pt x="9842" y="829"/>
                    <a:pt x="10627" y="1693"/>
                  </a:cubicBezTo>
                  <a:cubicBezTo>
                    <a:pt x="11412" y="2557"/>
                    <a:pt x="12002" y="3709"/>
                    <a:pt x="12296" y="5149"/>
                  </a:cubicBezTo>
                  <a:cubicBezTo>
                    <a:pt x="12591" y="6589"/>
                    <a:pt x="12591" y="8317"/>
                    <a:pt x="12492" y="9901"/>
                  </a:cubicBezTo>
                  <a:cubicBezTo>
                    <a:pt x="12394" y="11485"/>
                    <a:pt x="12198" y="12925"/>
                    <a:pt x="12100" y="12925"/>
                  </a:cubicBezTo>
                  <a:cubicBezTo>
                    <a:pt x="12002" y="12925"/>
                    <a:pt x="12002" y="11485"/>
                    <a:pt x="12689" y="9325"/>
                  </a:cubicBezTo>
                  <a:cubicBezTo>
                    <a:pt x="13376" y="7165"/>
                    <a:pt x="14751" y="4285"/>
                    <a:pt x="16125" y="2413"/>
                  </a:cubicBezTo>
                  <a:cubicBezTo>
                    <a:pt x="17500" y="541"/>
                    <a:pt x="18874" y="-323"/>
                    <a:pt x="19758" y="109"/>
                  </a:cubicBezTo>
                  <a:cubicBezTo>
                    <a:pt x="20642" y="541"/>
                    <a:pt x="21034" y="2269"/>
                    <a:pt x="21231" y="4861"/>
                  </a:cubicBezTo>
                  <a:cubicBezTo>
                    <a:pt x="21427" y="7453"/>
                    <a:pt x="21427" y="10909"/>
                    <a:pt x="20936" y="13789"/>
                  </a:cubicBezTo>
                  <a:cubicBezTo>
                    <a:pt x="20445" y="16669"/>
                    <a:pt x="19463" y="18973"/>
                    <a:pt x="18482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1080894" y="2612935"/>
              <a:ext cx="112503" cy="28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96" fill="norm" stroke="1" extrusionOk="0">
                  <a:moveTo>
                    <a:pt x="21260" y="1216"/>
                  </a:moveTo>
                  <a:cubicBezTo>
                    <a:pt x="19660" y="571"/>
                    <a:pt x="18060" y="-74"/>
                    <a:pt x="14460" y="7"/>
                  </a:cubicBezTo>
                  <a:cubicBezTo>
                    <a:pt x="10860" y="87"/>
                    <a:pt x="5260" y="893"/>
                    <a:pt x="2460" y="1699"/>
                  </a:cubicBezTo>
                  <a:cubicBezTo>
                    <a:pt x="-340" y="2505"/>
                    <a:pt x="-340" y="3311"/>
                    <a:pt x="460" y="3956"/>
                  </a:cubicBezTo>
                  <a:cubicBezTo>
                    <a:pt x="1260" y="4601"/>
                    <a:pt x="2860" y="5084"/>
                    <a:pt x="4660" y="5245"/>
                  </a:cubicBezTo>
                  <a:cubicBezTo>
                    <a:pt x="6460" y="5407"/>
                    <a:pt x="8460" y="5245"/>
                    <a:pt x="10460" y="4520"/>
                  </a:cubicBezTo>
                  <a:cubicBezTo>
                    <a:pt x="12460" y="3795"/>
                    <a:pt x="14460" y="2505"/>
                    <a:pt x="15260" y="2263"/>
                  </a:cubicBezTo>
                  <a:cubicBezTo>
                    <a:pt x="16060" y="2022"/>
                    <a:pt x="15660" y="2827"/>
                    <a:pt x="15660" y="5648"/>
                  </a:cubicBezTo>
                  <a:cubicBezTo>
                    <a:pt x="15660" y="8469"/>
                    <a:pt x="16060" y="13305"/>
                    <a:pt x="16060" y="16126"/>
                  </a:cubicBezTo>
                  <a:cubicBezTo>
                    <a:pt x="16060" y="18947"/>
                    <a:pt x="15660" y="19753"/>
                    <a:pt x="14660" y="20398"/>
                  </a:cubicBezTo>
                  <a:cubicBezTo>
                    <a:pt x="13660" y="21042"/>
                    <a:pt x="12060" y="21526"/>
                    <a:pt x="9660" y="21365"/>
                  </a:cubicBezTo>
                  <a:cubicBezTo>
                    <a:pt x="7260" y="21204"/>
                    <a:pt x="4060" y="20398"/>
                    <a:pt x="3060" y="18786"/>
                  </a:cubicBezTo>
                  <a:cubicBezTo>
                    <a:pt x="2060" y="17174"/>
                    <a:pt x="3260" y="14756"/>
                    <a:pt x="4460" y="12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1178579" y="2476996"/>
              <a:ext cx="233628" cy="258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44" fill="norm" stroke="1" extrusionOk="0">
                  <a:moveTo>
                    <a:pt x="1350" y="16159"/>
                  </a:moveTo>
                  <a:cubicBezTo>
                    <a:pt x="2314" y="16159"/>
                    <a:pt x="3278" y="16159"/>
                    <a:pt x="4532" y="15637"/>
                  </a:cubicBezTo>
                  <a:cubicBezTo>
                    <a:pt x="5786" y="15114"/>
                    <a:pt x="7328" y="14069"/>
                    <a:pt x="7907" y="13111"/>
                  </a:cubicBezTo>
                  <a:cubicBezTo>
                    <a:pt x="8486" y="12153"/>
                    <a:pt x="8100" y="11282"/>
                    <a:pt x="7328" y="10846"/>
                  </a:cubicBezTo>
                  <a:cubicBezTo>
                    <a:pt x="6557" y="10411"/>
                    <a:pt x="5400" y="10411"/>
                    <a:pt x="4146" y="11108"/>
                  </a:cubicBezTo>
                  <a:cubicBezTo>
                    <a:pt x="2893" y="11804"/>
                    <a:pt x="1543" y="13198"/>
                    <a:pt x="771" y="14591"/>
                  </a:cubicBezTo>
                  <a:cubicBezTo>
                    <a:pt x="0" y="15985"/>
                    <a:pt x="-193" y="17379"/>
                    <a:pt x="193" y="18250"/>
                  </a:cubicBezTo>
                  <a:cubicBezTo>
                    <a:pt x="578" y="19120"/>
                    <a:pt x="1543" y="19469"/>
                    <a:pt x="2893" y="19382"/>
                  </a:cubicBezTo>
                  <a:cubicBezTo>
                    <a:pt x="4243" y="19295"/>
                    <a:pt x="5978" y="18772"/>
                    <a:pt x="8196" y="16682"/>
                  </a:cubicBezTo>
                  <a:cubicBezTo>
                    <a:pt x="10414" y="14591"/>
                    <a:pt x="13114" y="10933"/>
                    <a:pt x="14753" y="8146"/>
                  </a:cubicBezTo>
                  <a:cubicBezTo>
                    <a:pt x="16393" y="5359"/>
                    <a:pt x="16971" y="3443"/>
                    <a:pt x="17261" y="2050"/>
                  </a:cubicBezTo>
                  <a:cubicBezTo>
                    <a:pt x="17550" y="656"/>
                    <a:pt x="17550" y="-215"/>
                    <a:pt x="17261" y="46"/>
                  </a:cubicBezTo>
                  <a:cubicBezTo>
                    <a:pt x="16971" y="308"/>
                    <a:pt x="16393" y="1701"/>
                    <a:pt x="15621" y="4837"/>
                  </a:cubicBezTo>
                  <a:cubicBezTo>
                    <a:pt x="14850" y="7972"/>
                    <a:pt x="13886" y="12850"/>
                    <a:pt x="13403" y="15724"/>
                  </a:cubicBezTo>
                  <a:cubicBezTo>
                    <a:pt x="12921" y="18598"/>
                    <a:pt x="12921" y="19469"/>
                    <a:pt x="13307" y="20166"/>
                  </a:cubicBezTo>
                  <a:cubicBezTo>
                    <a:pt x="13693" y="20862"/>
                    <a:pt x="14464" y="21385"/>
                    <a:pt x="15332" y="21211"/>
                  </a:cubicBezTo>
                  <a:cubicBezTo>
                    <a:pt x="16200" y="21037"/>
                    <a:pt x="17164" y="20166"/>
                    <a:pt x="18128" y="18772"/>
                  </a:cubicBezTo>
                  <a:cubicBezTo>
                    <a:pt x="19093" y="17379"/>
                    <a:pt x="20057" y="15462"/>
                    <a:pt x="20636" y="14069"/>
                  </a:cubicBezTo>
                  <a:cubicBezTo>
                    <a:pt x="21214" y="12675"/>
                    <a:pt x="21407" y="11804"/>
                    <a:pt x="21214" y="11717"/>
                  </a:cubicBezTo>
                  <a:cubicBezTo>
                    <a:pt x="21021" y="11630"/>
                    <a:pt x="20443" y="12327"/>
                    <a:pt x="20153" y="13633"/>
                  </a:cubicBezTo>
                  <a:cubicBezTo>
                    <a:pt x="19864" y="14940"/>
                    <a:pt x="19864" y="16856"/>
                    <a:pt x="19864" y="18250"/>
                  </a:cubicBezTo>
                  <a:cubicBezTo>
                    <a:pt x="19864" y="19643"/>
                    <a:pt x="19864" y="20514"/>
                    <a:pt x="19382" y="20862"/>
                  </a:cubicBezTo>
                  <a:cubicBezTo>
                    <a:pt x="18900" y="21211"/>
                    <a:pt x="17936" y="21037"/>
                    <a:pt x="16971" y="20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1263246" y="2582454"/>
              <a:ext cx="20320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375" y="13094"/>
                    <a:pt x="6750" y="5581"/>
                    <a:pt x="10350" y="2294"/>
                  </a:cubicBezTo>
                  <a:cubicBezTo>
                    <a:pt x="13950" y="-993"/>
                    <a:pt x="17775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1657892" y="2521892"/>
              <a:ext cx="462605" cy="25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40" fill="norm" stroke="1" extrusionOk="0">
                  <a:moveTo>
                    <a:pt x="7353" y="983"/>
                  </a:moveTo>
                  <a:cubicBezTo>
                    <a:pt x="6959" y="452"/>
                    <a:pt x="6564" y="-79"/>
                    <a:pt x="5923" y="10"/>
                  </a:cubicBezTo>
                  <a:cubicBezTo>
                    <a:pt x="5282" y="98"/>
                    <a:pt x="4394" y="806"/>
                    <a:pt x="3803" y="3285"/>
                  </a:cubicBezTo>
                  <a:cubicBezTo>
                    <a:pt x="3211" y="5764"/>
                    <a:pt x="2915" y="10013"/>
                    <a:pt x="2915" y="13111"/>
                  </a:cubicBezTo>
                  <a:cubicBezTo>
                    <a:pt x="2915" y="16210"/>
                    <a:pt x="3211" y="18157"/>
                    <a:pt x="3556" y="19485"/>
                  </a:cubicBezTo>
                  <a:cubicBezTo>
                    <a:pt x="3901" y="20813"/>
                    <a:pt x="4296" y="21521"/>
                    <a:pt x="4444" y="21432"/>
                  </a:cubicBezTo>
                  <a:cubicBezTo>
                    <a:pt x="4592" y="21344"/>
                    <a:pt x="4493" y="20459"/>
                    <a:pt x="3803" y="18777"/>
                  </a:cubicBezTo>
                  <a:cubicBezTo>
                    <a:pt x="3112" y="17095"/>
                    <a:pt x="1830" y="14616"/>
                    <a:pt x="1041" y="13023"/>
                  </a:cubicBezTo>
                  <a:cubicBezTo>
                    <a:pt x="252" y="11429"/>
                    <a:pt x="-44" y="10721"/>
                    <a:pt x="5" y="10101"/>
                  </a:cubicBezTo>
                  <a:cubicBezTo>
                    <a:pt x="55" y="9482"/>
                    <a:pt x="449" y="8951"/>
                    <a:pt x="1386" y="7711"/>
                  </a:cubicBezTo>
                  <a:cubicBezTo>
                    <a:pt x="2323" y="6472"/>
                    <a:pt x="3803" y="4524"/>
                    <a:pt x="4838" y="3285"/>
                  </a:cubicBezTo>
                  <a:cubicBezTo>
                    <a:pt x="5874" y="2046"/>
                    <a:pt x="6466" y="1514"/>
                    <a:pt x="7008" y="1249"/>
                  </a:cubicBezTo>
                  <a:cubicBezTo>
                    <a:pt x="7551" y="983"/>
                    <a:pt x="8044" y="983"/>
                    <a:pt x="8340" y="1603"/>
                  </a:cubicBezTo>
                  <a:cubicBezTo>
                    <a:pt x="8635" y="2223"/>
                    <a:pt x="8734" y="3462"/>
                    <a:pt x="8389" y="6383"/>
                  </a:cubicBezTo>
                  <a:cubicBezTo>
                    <a:pt x="8044" y="9305"/>
                    <a:pt x="7255" y="13908"/>
                    <a:pt x="6712" y="16741"/>
                  </a:cubicBezTo>
                  <a:cubicBezTo>
                    <a:pt x="6170" y="19573"/>
                    <a:pt x="5874" y="20636"/>
                    <a:pt x="5775" y="20724"/>
                  </a:cubicBezTo>
                  <a:cubicBezTo>
                    <a:pt x="5677" y="20813"/>
                    <a:pt x="5775" y="19928"/>
                    <a:pt x="6219" y="18600"/>
                  </a:cubicBezTo>
                  <a:cubicBezTo>
                    <a:pt x="6663" y="17272"/>
                    <a:pt x="7452" y="15501"/>
                    <a:pt x="8093" y="14439"/>
                  </a:cubicBezTo>
                  <a:cubicBezTo>
                    <a:pt x="8734" y="13377"/>
                    <a:pt x="9227" y="13023"/>
                    <a:pt x="9622" y="13288"/>
                  </a:cubicBezTo>
                  <a:cubicBezTo>
                    <a:pt x="10016" y="13554"/>
                    <a:pt x="10312" y="14439"/>
                    <a:pt x="10707" y="14882"/>
                  </a:cubicBezTo>
                  <a:cubicBezTo>
                    <a:pt x="11101" y="15324"/>
                    <a:pt x="11594" y="15324"/>
                    <a:pt x="11890" y="14705"/>
                  </a:cubicBezTo>
                  <a:cubicBezTo>
                    <a:pt x="12186" y="14085"/>
                    <a:pt x="12285" y="12846"/>
                    <a:pt x="12088" y="12491"/>
                  </a:cubicBezTo>
                  <a:cubicBezTo>
                    <a:pt x="11890" y="12137"/>
                    <a:pt x="11397" y="12669"/>
                    <a:pt x="11003" y="13465"/>
                  </a:cubicBezTo>
                  <a:cubicBezTo>
                    <a:pt x="10608" y="14262"/>
                    <a:pt x="10312" y="15324"/>
                    <a:pt x="10312" y="16298"/>
                  </a:cubicBezTo>
                  <a:cubicBezTo>
                    <a:pt x="10312" y="17272"/>
                    <a:pt x="10608" y="18157"/>
                    <a:pt x="11003" y="18600"/>
                  </a:cubicBezTo>
                  <a:cubicBezTo>
                    <a:pt x="11397" y="19042"/>
                    <a:pt x="11890" y="19042"/>
                    <a:pt x="12285" y="18688"/>
                  </a:cubicBezTo>
                  <a:cubicBezTo>
                    <a:pt x="12679" y="18334"/>
                    <a:pt x="12975" y="17626"/>
                    <a:pt x="13320" y="17006"/>
                  </a:cubicBezTo>
                  <a:cubicBezTo>
                    <a:pt x="13666" y="16387"/>
                    <a:pt x="14060" y="15855"/>
                    <a:pt x="14307" y="16298"/>
                  </a:cubicBezTo>
                  <a:cubicBezTo>
                    <a:pt x="14553" y="16741"/>
                    <a:pt x="14652" y="18157"/>
                    <a:pt x="14701" y="18423"/>
                  </a:cubicBezTo>
                  <a:cubicBezTo>
                    <a:pt x="14751" y="18688"/>
                    <a:pt x="14751" y="17803"/>
                    <a:pt x="14800" y="16475"/>
                  </a:cubicBezTo>
                  <a:cubicBezTo>
                    <a:pt x="14849" y="15147"/>
                    <a:pt x="14948" y="13377"/>
                    <a:pt x="14997" y="12049"/>
                  </a:cubicBezTo>
                  <a:cubicBezTo>
                    <a:pt x="15046" y="10721"/>
                    <a:pt x="15046" y="9836"/>
                    <a:pt x="15342" y="9305"/>
                  </a:cubicBezTo>
                  <a:cubicBezTo>
                    <a:pt x="15638" y="8773"/>
                    <a:pt x="16230" y="8596"/>
                    <a:pt x="16723" y="8862"/>
                  </a:cubicBezTo>
                  <a:cubicBezTo>
                    <a:pt x="17216" y="9128"/>
                    <a:pt x="17611" y="9836"/>
                    <a:pt x="17956" y="11341"/>
                  </a:cubicBezTo>
                  <a:cubicBezTo>
                    <a:pt x="18301" y="12846"/>
                    <a:pt x="18597" y="15147"/>
                    <a:pt x="18696" y="16829"/>
                  </a:cubicBezTo>
                  <a:cubicBezTo>
                    <a:pt x="18794" y="18511"/>
                    <a:pt x="18696" y="19573"/>
                    <a:pt x="18400" y="20282"/>
                  </a:cubicBezTo>
                  <a:cubicBezTo>
                    <a:pt x="18104" y="20990"/>
                    <a:pt x="17611" y="21344"/>
                    <a:pt x="17364" y="20901"/>
                  </a:cubicBezTo>
                  <a:cubicBezTo>
                    <a:pt x="17118" y="20459"/>
                    <a:pt x="17118" y="19219"/>
                    <a:pt x="17857" y="17095"/>
                  </a:cubicBezTo>
                  <a:cubicBezTo>
                    <a:pt x="18597" y="14970"/>
                    <a:pt x="20077" y="11960"/>
                    <a:pt x="21556" y="8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1172229" y="2882900"/>
              <a:ext cx="12911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5575" y="0"/>
                  </a:moveTo>
                  <a:cubicBezTo>
                    <a:pt x="4181" y="4737"/>
                    <a:pt x="2787" y="9474"/>
                    <a:pt x="2091" y="12316"/>
                  </a:cubicBezTo>
                  <a:cubicBezTo>
                    <a:pt x="1394" y="15158"/>
                    <a:pt x="1394" y="16105"/>
                    <a:pt x="1220" y="17432"/>
                  </a:cubicBezTo>
                  <a:cubicBezTo>
                    <a:pt x="1046" y="18758"/>
                    <a:pt x="697" y="20463"/>
                    <a:pt x="349" y="20747"/>
                  </a:cubicBezTo>
                  <a:cubicBezTo>
                    <a:pt x="0" y="21032"/>
                    <a:pt x="-348" y="19895"/>
                    <a:pt x="697" y="17905"/>
                  </a:cubicBezTo>
                  <a:cubicBezTo>
                    <a:pt x="1742" y="15916"/>
                    <a:pt x="4181" y="13074"/>
                    <a:pt x="6271" y="11368"/>
                  </a:cubicBezTo>
                  <a:cubicBezTo>
                    <a:pt x="8362" y="9663"/>
                    <a:pt x="10104" y="9095"/>
                    <a:pt x="11323" y="9284"/>
                  </a:cubicBezTo>
                  <a:cubicBezTo>
                    <a:pt x="12542" y="9474"/>
                    <a:pt x="13239" y="10421"/>
                    <a:pt x="14807" y="12600"/>
                  </a:cubicBezTo>
                  <a:cubicBezTo>
                    <a:pt x="16375" y="14779"/>
                    <a:pt x="18813" y="18189"/>
                    <a:pt x="212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1314772" y="2882639"/>
              <a:ext cx="183425" cy="24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35" fill="norm" stroke="1" extrusionOk="0">
                  <a:moveTo>
                    <a:pt x="6618" y="16364"/>
                  </a:moveTo>
                  <a:cubicBezTo>
                    <a:pt x="6867" y="15425"/>
                    <a:pt x="7115" y="14485"/>
                    <a:pt x="6867" y="13640"/>
                  </a:cubicBezTo>
                  <a:cubicBezTo>
                    <a:pt x="6618" y="12795"/>
                    <a:pt x="5874" y="12044"/>
                    <a:pt x="4881" y="11668"/>
                  </a:cubicBezTo>
                  <a:cubicBezTo>
                    <a:pt x="3887" y="11292"/>
                    <a:pt x="2646" y="11292"/>
                    <a:pt x="1777" y="11762"/>
                  </a:cubicBezTo>
                  <a:cubicBezTo>
                    <a:pt x="908" y="12232"/>
                    <a:pt x="412" y="13171"/>
                    <a:pt x="163" y="14204"/>
                  </a:cubicBezTo>
                  <a:cubicBezTo>
                    <a:pt x="-85" y="15237"/>
                    <a:pt x="-85" y="16364"/>
                    <a:pt x="412" y="17209"/>
                  </a:cubicBezTo>
                  <a:cubicBezTo>
                    <a:pt x="908" y="18054"/>
                    <a:pt x="1901" y="18618"/>
                    <a:pt x="3018" y="18712"/>
                  </a:cubicBezTo>
                  <a:cubicBezTo>
                    <a:pt x="4136" y="18805"/>
                    <a:pt x="5377" y="18430"/>
                    <a:pt x="5874" y="18712"/>
                  </a:cubicBezTo>
                  <a:cubicBezTo>
                    <a:pt x="6370" y="18993"/>
                    <a:pt x="6122" y="19932"/>
                    <a:pt x="6618" y="20214"/>
                  </a:cubicBezTo>
                  <a:cubicBezTo>
                    <a:pt x="7115" y="20496"/>
                    <a:pt x="8356" y="20120"/>
                    <a:pt x="10218" y="18524"/>
                  </a:cubicBezTo>
                  <a:cubicBezTo>
                    <a:pt x="12081" y="16927"/>
                    <a:pt x="14563" y="14110"/>
                    <a:pt x="16301" y="11292"/>
                  </a:cubicBezTo>
                  <a:cubicBezTo>
                    <a:pt x="18039" y="8475"/>
                    <a:pt x="19032" y="5658"/>
                    <a:pt x="19901" y="3592"/>
                  </a:cubicBezTo>
                  <a:cubicBezTo>
                    <a:pt x="20770" y="1525"/>
                    <a:pt x="21515" y="211"/>
                    <a:pt x="21515" y="23"/>
                  </a:cubicBezTo>
                  <a:cubicBezTo>
                    <a:pt x="21515" y="-165"/>
                    <a:pt x="20770" y="774"/>
                    <a:pt x="19777" y="3498"/>
                  </a:cubicBezTo>
                  <a:cubicBezTo>
                    <a:pt x="18784" y="6221"/>
                    <a:pt x="17543" y="10729"/>
                    <a:pt x="16922" y="14016"/>
                  </a:cubicBezTo>
                  <a:cubicBezTo>
                    <a:pt x="16301" y="17303"/>
                    <a:pt x="16301" y="19369"/>
                    <a:pt x="17046" y="20402"/>
                  </a:cubicBezTo>
                  <a:cubicBezTo>
                    <a:pt x="17791" y="21435"/>
                    <a:pt x="19281" y="21435"/>
                    <a:pt x="2077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1414514" y="3016250"/>
              <a:ext cx="96383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4477" y="21600"/>
                  </a:moveTo>
                  <a:cubicBezTo>
                    <a:pt x="2129" y="18000"/>
                    <a:pt x="-219" y="14400"/>
                    <a:pt x="16" y="12600"/>
                  </a:cubicBezTo>
                  <a:cubicBezTo>
                    <a:pt x="251" y="10800"/>
                    <a:pt x="3068" y="10800"/>
                    <a:pt x="7059" y="9000"/>
                  </a:cubicBezTo>
                  <a:cubicBezTo>
                    <a:pt x="11051" y="7200"/>
                    <a:pt x="16216" y="3600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1706523" y="2920999"/>
              <a:ext cx="92611" cy="21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42" fill="norm" stroke="1" extrusionOk="0">
                  <a:moveTo>
                    <a:pt x="11797" y="0"/>
                  </a:moveTo>
                  <a:cubicBezTo>
                    <a:pt x="9397" y="1887"/>
                    <a:pt x="6997" y="3775"/>
                    <a:pt x="5317" y="6501"/>
                  </a:cubicBezTo>
                  <a:cubicBezTo>
                    <a:pt x="3637" y="9227"/>
                    <a:pt x="2677" y="12792"/>
                    <a:pt x="1717" y="15518"/>
                  </a:cubicBezTo>
                  <a:cubicBezTo>
                    <a:pt x="757" y="18245"/>
                    <a:pt x="-203" y="20132"/>
                    <a:pt x="37" y="20551"/>
                  </a:cubicBezTo>
                  <a:cubicBezTo>
                    <a:pt x="277" y="20971"/>
                    <a:pt x="1717" y="19922"/>
                    <a:pt x="3877" y="18454"/>
                  </a:cubicBezTo>
                  <a:cubicBezTo>
                    <a:pt x="6037" y="16986"/>
                    <a:pt x="8917" y="15099"/>
                    <a:pt x="11797" y="13841"/>
                  </a:cubicBezTo>
                  <a:cubicBezTo>
                    <a:pt x="14677" y="12583"/>
                    <a:pt x="17557" y="11953"/>
                    <a:pt x="19237" y="12163"/>
                  </a:cubicBezTo>
                  <a:cubicBezTo>
                    <a:pt x="20917" y="12373"/>
                    <a:pt x="21397" y="13421"/>
                    <a:pt x="20677" y="14994"/>
                  </a:cubicBezTo>
                  <a:cubicBezTo>
                    <a:pt x="19957" y="16567"/>
                    <a:pt x="18037" y="18664"/>
                    <a:pt x="15877" y="19922"/>
                  </a:cubicBezTo>
                  <a:cubicBezTo>
                    <a:pt x="13717" y="21181"/>
                    <a:pt x="11317" y="21600"/>
                    <a:pt x="8677" y="21390"/>
                  </a:cubicBezTo>
                  <a:cubicBezTo>
                    <a:pt x="6037" y="21181"/>
                    <a:pt x="3157" y="20342"/>
                    <a:pt x="277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1813261" y="3060700"/>
              <a:ext cx="154836" cy="8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31" fill="norm" stroke="1" extrusionOk="0">
                  <a:moveTo>
                    <a:pt x="12595" y="7535"/>
                  </a:moveTo>
                  <a:cubicBezTo>
                    <a:pt x="12595" y="5023"/>
                    <a:pt x="12595" y="2512"/>
                    <a:pt x="11866" y="1256"/>
                  </a:cubicBezTo>
                  <a:cubicBezTo>
                    <a:pt x="11136" y="0"/>
                    <a:pt x="9676" y="0"/>
                    <a:pt x="8071" y="0"/>
                  </a:cubicBezTo>
                  <a:cubicBezTo>
                    <a:pt x="6466" y="0"/>
                    <a:pt x="4714" y="0"/>
                    <a:pt x="3255" y="1005"/>
                  </a:cubicBezTo>
                  <a:cubicBezTo>
                    <a:pt x="1795" y="2009"/>
                    <a:pt x="628" y="4019"/>
                    <a:pt x="190" y="6279"/>
                  </a:cubicBezTo>
                  <a:cubicBezTo>
                    <a:pt x="-248" y="8540"/>
                    <a:pt x="44" y="11051"/>
                    <a:pt x="1357" y="12558"/>
                  </a:cubicBezTo>
                  <a:cubicBezTo>
                    <a:pt x="2671" y="14065"/>
                    <a:pt x="5006" y="14567"/>
                    <a:pt x="6757" y="13814"/>
                  </a:cubicBezTo>
                  <a:cubicBezTo>
                    <a:pt x="8509" y="13060"/>
                    <a:pt x="9676" y="11051"/>
                    <a:pt x="10114" y="11302"/>
                  </a:cubicBezTo>
                  <a:cubicBezTo>
                    <a:pt x="10552" y="11553"/>
                    <a:pt x="10260" y="14065"/>
                    <a:pt x="10552" y="16326"/>
                  </a:cubicBezTo>
                  <a:cubicBezTo>
                    <a:pt x="10844" y="18586"/>
                    <a:pt x="11720" y="20595"/>
                    <a:pt x="13617" y="21098"/>
                  </a:cubicBezTo>
                  <a:cubicBezTo>
                    <a:pt x="15514" y="21600"/>
                    <a:pt x="18433" y="20595"/>
                    <a:pt x="21352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1980800" y="3054350"/>
              <a:ext cx="126997" cy="10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0855" fill="norm" stroke="1" extrusionOk="0">
                  <a:moveTo>
                    <a:pt x="11684" y="9072"/>
                  </a:moveTo>
                  <a:cubicBezTo>
                    <a:pt x="12038" y="6912"/>
                    <a:pt x="12393" y="4752"/>
                    <a:pt x="11684" y="3024"/>
                  </a:cubicBezTo>
                  <a:cubicBezTo>
                    <a:pt x="10976" y="1296"/>
                    <a:pt x="9206" y="0"/>
                    <a:pt x="7258" y="0"/>
                  </a:cubicBezTo>
                  <a:cubicBezTo>
                    <a:pt x="5311" y="0"/>
                    <a:pt x="3186" y="1296"/>
                    <a:pt x="1770" y="3456"/>
                  </a:cubicBezTo>
                  <a:cubicBezTo>
                    <a:pt x="353" y="5616"/>
                    <a:pt x="-355" y="8640"/>
                    <a:pt x="176" y="12096"/>
                  </a:cubicBezTo>
                  <a:cubicBezTo>
                    <a:pt x="707" y="15552"/>
                    <a:pt x="2478" y="19440"/>
                    <a:pt x="6196" y="20520"/>
                  </a:cubicBezTo>
                  <a:cubicBezTo>
                    <a:pt x="9914" y="21600"/>
                    <a:pt x="15579" y="19872"/>
                    <a:pt x="21245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2140445" y="2959100"/>
              <a:ext cx="68952" cy="2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39" fill="norm" stroke="1" extrusionOk="0">
                  <a:moveTo>
                    <a:pt x="21322" y="0"/>
                  </a:moveTo>
                  <a:cubicBezTo>
                    <a:pt x="15431" y="5352"/>
                    <a:pt x="9540" y="10704"/>
                    <a:pt x="5940" y="13858"/>
                  </a:cubicBezTo>
                  <a:cubicBezTo>
                    <a:pt x="2340" y="17012"/>
                    <a:pt x="1031" y="17968"/>
                    <a:pt x="377" y="19019"/>
                  </a:cubicBezTo>
                  <a:cubicBezTo>
                    <a:pt x="-278" y="20071"/>
                    <a:pt x="-278" y="21218"/>
                    <a:pt x="2013" y="21409"/>
                  </a:cubicBezTo>
                  <a:cubicBezTo>
                    <a:pt x="4304" y="21600"/>
                    <a:pt x="8886" y="20835"/>
                    <a:pt x="13467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12164946" y="3079750"/>
              <a:ext cx="952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360"/>
                    <a:pt x="11040" y="720"/>
                    <a:pt x="6960" y="2520"/>
                  </a:cubicBezTo>
                  <a:cubicBezTo>
                    <a:pt x="2880" y="4320"/>
                    <a:pt x="0" y="7560"/>
                    <a:pt x="0" y="10980"/>
                  </a:cubicBezTo>
                  <a:cubicBezTo>
                    <a:pt x="0" y="14400"/>
                    <a:pt x="2880" y="18000"/>
                    <a:pt x="5520" y="19800"/>
                  </a:cubicBezTo>
                  <a:cubicBezTo>
                    <a:pt x="8160" y="21600"/>
                    <a:pt x="10560" y="216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10133891" y="3105739"/>
              <a:ext cx="186077" cy="14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0862" fill="norm" stroke="1" extrusionOk="0">
                  <a:moveTo>
                    <a:pt x="7643" y="8245"/>
                  </a:moveTo>
                  <a:cubicBezTo>
                    <a:pt x="8348" y="7011"/>
                    <a:pt x="9052" y="5776"/>
                    <a:pt x="9639" y="4234"/>
                  </a:cubicBezTo>
                  <a:cubicBezTo>
                    <a:pt x="10226" y="2691"/>
                    <a:pt x="10696" y="839"/>
                    <a:pt x="10226" y="222"/>
                  </a:cubicBezTo>
                  <a:cubicBezTo>
                    <a:pt x="9756" y="-395"/>
                    <a:pt x="8348" y="222"/>
                    <a:pt x="6469" y="2691"/>
                  </a:cubicBezTo>
                  <a:cubicBezTo>
                    <a:pt x="4591" y="5159"/>
                    <a:pt x="2243" y="9479"/>
                    <a:pt x="952" y="12874"/>
                  </a:cubicBezTo>
                  <a:cubicBezTo>
                    <a:pt x="-339" y="16268"/>
                    <a:pt x="-574" y="18736"/>
                    <a:pt x="1891" y="19971"/>
                  </a:cubicBezTo>
                  <a:cubicBezTo>
                    <a:pt x="4356" y="21205"/>
                    <a:pt x="9522" y="21205"/>
                    <a:pt x="13161" y="19662"/>
                  </a:cubicBezTo>
                  <a:cubicBezTo>
                    <a:pt x="16800" y="18119"/>
                    <a:pt x="18913" y="15034"/>
                    <a:pt x="19969" y="12719"/>
                  </a:cubicBezTo>
                  <a:cubicBezTo>
                    <a:pt x="21026" y="10405"/>
                    <a:pt x="21026" y="8862"/>
                    <a:pt x="18561" y="7319"/>
                  </a:cubicBezTo>
                  <a:cubicBezTo>
                    <a:pt x="16096" y="5776"/>
                    <a:pt x="11165" y="4234"/>
                    <a:pt x="6235" y="2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2411346" y="3638550"/>
              <a:ext cx="279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0"/>
                    <a:pt x="11127" y="0"/>
                    <a:pt x="14727" y="3600"/>
                  </a:cubicBezTo>
                  <a:cubicBezTo>
                    <a:pt x="18327" y="7200"/>
                    <a:pt x="1996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2404996" y="3784599"/>
              <a:ext cx="247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560"/>
                    <a:pt x="9600" y="11520"/>
                    <a:pt x="13200" y="7920"/>
                  </a:cubicBezTo>
                  <a:cubicBezTo>
                    <a:pt x="16800" y="4320"/>
                    <a:pt x="192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2355649" y="3181349"/>
              <a:ext cx="176348" cy="297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27" fill="norm" stroke="1" extrusionOk="0">
                  <a:moveTo>
                    <a:pt x="595" y="0"/>
                  </a:moveTo>
                  <a:cubicBezTo>
                    <a:pt x="1367" y="3983"/>
                    <a:pt x="2138" y="7966"/>
                    <a:pt x="2010" y="11183"/>
                  </a:cubicBezTo>
                  <a:cubicBezTo>
                    <a:pt x="1881" y="14400"/>
                    <a:pt x="853" y="16851"/>
                    <a:pt x="338" y="18460"/>
                  </a:cubicBezTo>
                  <a:cubicBezTo>
                    <a:pt x="-176" y="20068"/>
                    <a:pt x="-176" y="20834"/>
                    <a:pt x="853" y="21217"/>
                  </a:cubicBezTo>
                  <a:cubicBezTo>
                    <a:pt x="1881" y="21600"/>
                    <a:pt x="3938" y="21600"/>
                    <a:pt x="7538" y="21370"/>
                  </a:cubicBezTo>
                  <a:cubicBezTo>
                    <a:pt x="11138" y="21140"/>
                    <a:pt x="16281" y="20681"/>
                    <a:pt x="21424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2509644" y="3257550"/>
              <a:ext cx="158647" cy="13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109" fill="norm" stroke="1" extrusionOk="0">
                  <a:moveTo>
                    <a:pt x="16216" y="3988"/>
                  </a:moveTo>
                  <a:cubicBezTo>
                    <a:pt x="12893" y="3323"/>
                    <a:pt x="9570" y="2658"/>
                    <a:pt x="6801" y="3988"/>
                  </a:cubicBezTo>
                  <a:cubicBezTo>
                    <a:pt x="4032" y="5317"/>
                    <a:pt x="1816" y="8640"/>
                    <a:pt x="709" y="11465"/>
                  </a:cubicBezTo>
                  <a:cubicBezTo>
                    <a:pt x="-399" y="14289"/>
                    <a:pt x="-399" y="16615"/>
                    <a:pt x="2093" y="18443"/>
                  </a:cubicBezTo>
                  <a:cubicBezTo>
                    <a:pt x="4586" y="20271"/>
                    <a:pt x="9570" y="21600"/>
                    <a:pt x="13447" y="20935"/>
                  </a:cubicBezTo>
                  <a:cubicBezTo>
                    <a:pt x="17324" y="20271"/>
                    <a:pt x="20093" y="17612"/>
                    <a:pt x="20647" y="13791"/>
                  </a:cubicBezTo>
                  <a:cubicBezTo>
                    <a:pt x="21201" y="9969"/>
                    <a:pt x="19539" y="4985"/>
                    <a:pt x="17739" y="2492"/>
                  </a:cubicBezTo>
                  <a:cubicBezTo>
                    <a:pt x="15939" y="0"/>
                    <a:pt x="14001" y="0"/>
                    <a:pt x="120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2730021" y="3144192"/>
              <a:ext cx="151226" cy="29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01" fill="norm" stroke="1" extrusionOk="0">
                  <a:moveTo>
                    <a:pt x="19365" y="3171"/>
                  </a:moveTo>
                  <a:cubicBezTo>
                    <a:pt x="19365" y="2400"/>
                    <a:pt x="19365" y="1628"/>
                    <a:pt x="18773" y="1011"/>
                  </a:cubicBezTo>
                  <a:cubicBezTo>
                    <a:pt x="18181" y="394"/>
                    <a:pt x="16998" y="-69"/>
                    <a:pt x="14926" y="8"/>
                  </a:cubicBezTo>
                  <a:cubicBezTo>
                    <a:pt x="12855" y="85"/>
                    <a:pt x="9896" y="702"/>
                    <a:pt x="7085" y="2322"/>
                  </a:cubicBezTo>
                  <a:cubicBezTo>
                    <a:pt x="4274" y="3942"/>
                    <a:pt x="1611" y="6565"/>
                    <a:pt x="576" y="9342"/>
                  </a:cubicBezTo>
                  <a:cubicBezTo>
                    <a:pt x="-460" y="12120"/>
                    <a:pt x="132" y="15051"/>
                    <a:pt x="576" y="16902"/>
                  </a:cubicBezTo>
                  <a:cubicBezTo>
                    <a:pt x="1019" y="18754"/>
                    <a:pt x="1315" y="19525"/>
                    <a:pt x="2055" y="20220"/>
                  </a:cubicBezTo>
                  <a:cubicBezTo>
                    <a:pt x="2795" y="20914"/>
                    <a:pt x="3978" y="21531"/>
                    <a:pt x="7233" y="21377"/>
                  </a:cubicBezTo>
                  <a:cubicBezTo>
                    <a:pt x="10488" y="21222"/>
                    <a:pt x="15814" y="20297"/>
                    <a:pt x="21140" y="1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2728846" y="3308349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5600"/>
                    <a:pt x="9290" y="9600"/>
                    <a:pt x="12890" y="6000"/>
                  </a:cubicBezTo>
                  <a:cubicBezTo>
                    <a:pt x="16490" y="2400"/>
                    <a:pt x="1904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3528946" y="3540888"/>
              <a:ext cx="190501" cy="38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3285"/>
                  </a:moveTo>
                  <a:cubicBezTo>
                    <a:pt x="21600" y="2234"/>
                    <a:pt x="21600" y="1183"/>
                    <a:pt x="21000" y="600"/>
                  </a:cubicBezTo>
                  <a:cubicBezTo>
                    <a:pt x="20400" y="16"/>
                    <a:pt x="19200" y="-101"/>
                    <a:pt x="16560" y="74"/>
                  </a:cubicBezTo>
                  <a:cubicBezTo>
                    <a:pt x="13920" y="249"/>
                    <a:pt x="9840" y="716"/>
                    <a:pt x="6960" y="1417"/>
                  </a:cubicBezTo>
                  <a:cubicBezTo>
                    <a:pt x="4080" y="2117"/>
                    <a:pt x="2400" y="3051"/>
                    <a:pt x="1440" y="5211"/>
                  </a:cubicBezTo>
                  <a:cubicBezTo>
                    <a:pt x="480" y="7371"/>
                    <a:pt x="240" y="10757"/>
                    <a:pt x="120" y="13093"/>
                  </a:cubicBezTo>
                  <a:cubicBezTo>
                    <a:pt x="0" y="15428"/>
                    <a:pt x="0" y="16712"/>
                    <a:pt x="0" y="17646"/>
                  </a:cubicBezTo>
                  <a:cubicBezTo>
                    <a:pt x="0" y="18580"/>
                    <a:pt x="0" y="19164"/>
                    <a:pt x="0" y="19748"/>
                  </a:cubicBezTo>
                  <a:cubicBezTo>
                    <a:pt x="0" y="20331"/>
                    <a:pt x="0" y="20915"/>
                    <a:pt x="720" y="21207"/>
                  </a:cubicBezTo>
                  <a:cubicBezTo>
                    <a:pt x="1440" y="21499"/>
                    <a:pt x="2880" y="21499"/>
                    <a:pt x="6240" y="21265"/>
                  </a:cubicBezTo>
                  <a:cubicBezTo>
                    <a:pt x="9600" y="21032"/>
                    <a:pt x="14880" y="20565"/>
                    <a:pt x="20160" y="20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3547996" y="3752849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6200"/>
                    <a:pt x="5635" y="10800"/>
                    <a:pt x="9235" y="7200"/>
                  </a:cubicBezTo>
                  <a:cubicBezTo>
                    <a:pt x="12835" y="3600"/>
                    <a:pt x="1721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3863294" y="3511541"/>
              <a:ext cx="205403" cy="41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19" fill="norm" stroke="1" extrusionOk="0">
                  <a:moveTo>
                    <a:pt x="21389" y="1984"/>
                  </a:moveTo>
                  <a:cubicBezTo>
                    <a:pt x="20948" y="1433"/>
                    <a:pt x="20507" y="882"/>
                    <a:pt x="18413" y="496"/>
                  </a:cubicBezTo>
                  <a:cubicBezTo>
                    <a:pt x="16320" y="110"/>
                    <a:pt x="12573" y="-110"/>
                    <a:pt x="9707" y="55"/>
                  </a:cubicBezTo>
                  <a:cubicBezTo>
                    <a:pt x="6842" y="221"/>
                    <a:pt x="4858" y="772"/>
                    <a:pt x="3536" y="1268"/>
                  </a:cubicBezTo>
                  <a:cubicBezTo>
                    <a:pt x="2213" y="1763"/>
                    <a:pt x="1552" y="2204"/>
                    <a:pt x="1222" y="2976"/>
                  </a:cubicBezTo>
                  <a:cubicBezTo>
                    <a:pt x="891" y="3747"/>
                    <a:pt x="891" y="4849"/>
                    <a:pt x="1332" y="6668"/>
                  </a:cubicBezTo>
                  <a:cubicBezTo>
                    <a:pt x="1773" y="8486"/>
                    <a:pt x="2654" y="11021"/>
                    <a:pt x="2544" y="13225"/>
                  </a:cubicBezTo>
                  <a:cubicBezTo>
                    <a:pt x="2434" y="15429"/>
                    <a:pt x="1332" y="17302"/>
                    <a:pt x="671" y="18625"/>
                  </a:cubicBezTo>
                  <a:cubicBezTo>
                    <a:pt x="9" y="19947"/>
                    <a:pt x="-211" y="20719"/>
                    <a:pt x="230" y="21104"/>
                  </a:cubicBezTo>
                  <a:cubicBezTo>
                    <a:pt x="671" y="21490"/>
                    <a:pt x="1773" y="21490"/>
                    <a:pt x="3867" y="21270"/>
                  </a:cubicBezTo>
                  <a:cubicBezTo>
                    <a:pt x="5960" y="21049"/>
                    <a:pt x="9046" y="20608"/>
                    <a:pt x="12132" y="20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4099224" y="3619500"/>
              <a:ext cx="190563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4410" y="0"/>
                  </a:moveTo>
                  <a:cubicBezTo>
                    <a:pt x="4173" y="6227"/>
                    <a:pt x="3935" y="12454"/>
                    <a:pt x="3698" y="16054"/>
                  </a:cubicBezTo>
                  <a:cubicBezTo>
                    <a:pt x="3460" y="19654"/>
                    <a:pt x="3223" y="20627"/>
                    <a:pt x="2748" y="20530"/>
                  </a:cubicBezTo>
                  <a:cubicBezTo>
                    <a:pt x="2274" y="20432"/>
                    <a:pt x="1562" y="19265"/>
                    <a:pt x="968" y="18195"/>
                  </a:cubicBezTo>
                  <a:cubicBezTo>
                    <a:pt x="375" y="17124"/>
                    <a:pt x="-100" y="16151"/>
                    <a:pt x="19" y="15276"/>
                  </a:cubicBezTo>
                  <a:cubicBezTo>
                    <a:pt x="137" y="14400"/>
                    <a:pt x="849" y="13622"/>
                    <a:pt x="1799" y="13330"/>
                  </a:cubicBezTo>
                  <a:cubicBezTo>
                    <a:pt x="2748" y="13038"/>
                    <a:pt x="3935" y="13232"/>
                    <a:pt x="6427" y="12941"/>
                  </a:cubicBezTo>
                  <a:cubicBezTo>
                    <a:pt x="8920" y="12649"/>
                    <a:pt x="12718" y="11870"/>
                    <a:pt x="15447" y="10411"/>
                  </a:cubicBezTo>
                  <a:cubicBezTo>
                    <a:pt x="18177" y="8951"/>
                    <a:pt x="19838" y="6811"/>
                    <a:pt x="20669" y="5059"/>
                  </a:cubicBezTo>
                  <a:cubicBezTo>
                    <a:pt x="21500" y="3308"/>
                    <a:pt x="21500" y="1946"/>
                    <a:pt x="21144" y="1849"/>
                  </a:cubicBezTo>
                  <a:cubicBezTo>
                    <a:pt x="20788" y="1751"/>
                    <a:pt x="20076" y="2919"/>
                    <a:pt x="19364" y="6422"/>
                  </a:cubicBezTo>
                  <a:cubicBezTo>
                    <a:pt x="18652" y="9924"/>
                    <a:pt x="17940" y="15762"/>
                    <a:pt x="172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4341746" y="379095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4367146" y="3572608"/>
              <a:ext cx="138177" cy="37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96" fill="norm" stroke="1" extrusionOk="0">
                  <a:moveTo>
                    <a:pt x="3927" y="3455"/>
                  </a:moveTo>
                  <a:cubicBezTo>
                    <a:pt x="6873" y="2596"/>
                    <a:pt x="9818" y="1737"/>
                    <a:pt x="12764" y="1062"/>
                  </a:cubicBezTo>
                  <a:cubicBezTo>
                    <a:pt x="15709" y="387"/>
                    <a:pt x="18655" y="-104"/>
                    <a:pt x="20127" y="19"/>
                  </a:cubicBezTo>
                  <a:cubicBezTo>
                    <a:pt x="21600" y="141"/>
                    <a:pt x="21600" y="878"/>
                    <a:pt x="20945" y="2964"/>
                  </a:cubicBezTo>
                  <a:cubicBezTo>
                    <a:pt x="20291" y="5051"/>
                    <a:pt x="18982" y="8487"/>
                    <a:pt x="18491" y="10880"/>
                  </a:cubicBezTo>
                  <a:cubicBezTo>
                    <a:pt x="18000" y="13273"/>
                    <a:pt x="18327" y="14623"/>
                    <a:pt x="18982" y="15973"/>
                  </a:cubicBezTo>
                  <a:cubicBezTo>
                    <a:pt x="19636" y="17323"/>
                    <a:pt x="20618" y="18673"/>
                    <a:pt x="17509" y="19594"/>
                  </a:cubicBezTo>
                  <a:cubicBezTo>
                    <a:pt x="14400" y="20514"/>
                    <a:pt x="7200" y="21005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4665596" y="3771900"/>
              <a:ext cx="222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4779896" y="3708400"/>
              <a:ext cx="8468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140"/>
                    <a:pt x="21600" y="8280"/>
                    <a:pt x="21600" y="11880"/>
                  </a:cubicBezTo>
                  <a:cubicBezTo>
                    <a:pt x="21600" y="15480"/>
                    <a:pt x="10800" y="185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5009408" y="3619504"/>
              <a:ext cx="208639" cy="338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09" fill="norm" stroke="1" extrusionOk="0">
                  <a:moveTo>
                    <a:pt x="21506" y="2799"/>
                  </a:moveTo>
                  <a:cubicBezTo>
                    <a:pt x="19542" y="1999"/>
                    <a:pt x="17579" y="1199"/>
                    <a:pt x="14961" y="666"/>
                  </a:cubicBezTo>
                  <a:cubicBezTo>
                    <a:pt x="12342" y="133"/>
                    <a:pt x="9070" y="-134"/>
                    <a:pt x="7106" y="66"/>
                  </a:cubicBezTo>
                  <a:cubicBezTo>
                    <a:pt x="5142" y="266"/>
                    <a:pt x="4488" y="933"/>
                    <a:pt x="3833" y="2399"/>
                  </a:cubicBezTo>
                  <a:cubicBezTo>
                    <a:pt x="3179" y="3866"/>
                    <a:pt x="2524" y="6133"/>
                    <a:pt x="1870" y="8933"/>
                  </a:cubicBezTo>
                  <a:cubicBezTo>
                    <a:pt x="1215" y="11733"/>
                    <a:pt x="561" y="15066"/>
                    <a:pt x="233" y="17066"/>
                  </a:cubicBezTo>
                  <a:cubicBezTo>
                    <a:pt x="-94" y="19066"/>
                    <a:pt x="-94" y="19733"/>
                    <a:pt x="342" y="20333"/>
                  </a:cubicBezTo>
                  <a:cubicBezTo>
                    <a:pt x="779" y="20933"/>
                    <a:pt x="1651" y="21466"/>
                    <a:pt x="4270" y="21266"/>
                  </a:cubicBezTo>
                  <a:cubicBezTo>
                    <a:pt x="6888" y="21066"/>
                    <a:pt x="11251" y="20133"/>
                    <a:pt x="15615" y="1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5033896" y="381635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5254067" y="3594950"/>
              <a:ext cx="205280" cy="378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51" fill="norm" stroke="1" extrusionOk="0">
                  <a:moveTo>
                    <a:pt x="21376" y="3571"/>
                  </a:moveTo>
                  <a:cubicBezTo>
                    <a:pt x="20054" y="2606"/>
                    <a:pt x="18731" y="1640"/>
                    <a:pt x="17519" y="1037"/>
                  </a:cubicBezTo>
                  <a:cubicBezTo>
                    <a:pt x="16307" y="434"/>
                    <a:pt x="15205" y="192"/>
                    <a:pt x="13882" y="72"/>
                  </a:cubicBezTo>
                  <a:cubicBezTo>
                    <a:pt x="12560" y="-49"/>
                    <a:pt x="11017" y="-49"/>
                    <a:pt x="10025" y="313"/>
                  </a:cubicBezTo>
                  <a:cubicBezTo>
                    <a:pt x="9033" y="675"/>
                    <a:pt x="8592" y="1399"/>
                    <a:pt x="7931" y="3511"/>
                  </a:cubicBezTo>
                  <a:cubicBezTo>
                    <a:pt x="7270" y="5623"/>
                    <a:pt x="6388" y="9122"/>
                    <a:pt x="5066" y="12018"/>
                  </a:cubicBezTo>
                  <a:cubicBezTo>
                    <a:pt x="3743" y="14914"/>
                    <a:pt x="1980" y="17207"/>
                    <a:pt x="988" y="18655"/>
                  </a:cubicBezTo>
                  <a:cubicBezTo>
                    <a:pt x="-4" y="20103"/>
                    <a:pt x="-224" y="20706"/>
                    <a:pt x="217" y="21068"/>
                  </a:cubicBezTo>
                  <a:cubicBezTo>
                    <a:pt x="658" y="21430"/>
                    <a:pt x="1760" y="21551"/>
                    <a:pt x="4184" y="21551"/>
                  </a:cubicBezTo>
                  <a:cubicBezTo>
                    <a:pt x="6609" y="21551"/>
                    <a:pt x="10356" y="21430"/>
                    <a:pt x="14103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5497446" y="3663950"/>
              <a:ext cx="571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4688"/>
                    <a:pt x="18400" y="9377"/>
                    <a:pt x="15600" y="12893"/>
                  </a:cubicBezTo>
                  <a:cubicBezTo>
                    <a:pt x="12800" y="16409"/>
                    <a:pt x="8800" y="18753"/>
                    <a:pt x="6000" y="20009"/>
                  </a:cubicBezTo>
                  <a:cubicBezTo>
                    <a:pt x="3200" y="21265"/>
                    <a:pt x="1600" y="214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5491096" y="3686929"/>
              <a:ext cx="218829" cy="24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41" fill="norm" stroke="1" extrusionOk="0">
                  <a:moveTo>
                    <a:pt x="0" y="15296"/>
                  </a:moveTo>
                  <a:cubicBezTo>
                    <a:pt x="3531" y="13807"/>
                    <a:pt x="7062" y="12317"/>
                    <a:pt x="10177" y="10548"/>
                  </a:cubicBezTo>
                  <a:cubicBezTo>
                    <a:pt x="13292" y="8779"/>
                    <a:pt x="15992" y="6731"/>
                    <a:pt x="17758" y="5334"/>
                  </a:cubicBezTo>
                  <a:cubicBezTo>
                    <a:pt x="19523" y="3938"/>
                    <a:pt x="20354" y="3193"/>
                    <a:pt x="20873" y="2262"/>
                  </a:cubicBezTo>
                  <a:cubicBezTo>
                    <a:pt x="21392" y="1331"/>
                    <a:pt x="21600" y="213"/>
                    <a:pt x="21392" y="27"/>
                  </a:cubicBezTo>
                  <a:cubicBezTo>
                    <a:pt x="21185" y="-159"/>
                    <a:pt x="20562" y="586"/>
                    <a:pt x="19731" y="3565"/>
                  </a:cubicBezTo>
                  <a:cubicBezTo>
                    <a:pt x="18900" y="6544"/>
                    <a:pt x="17862" y="11758"/>
                    <a:pt x="17238" y="15110"/>
                  </a:cubicBezTo>
                  <a:cubicBezTo>
                    <a:pt x="16615" y="18462"/>
                    <a:pt x="16408" y="19951"/>
                    <a:pt x="162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5732396" y="3846019"/>
              <a:ext cx="120651" cy="125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3535"/>
                  </a:moveTo>
                  <a:cubicBezTo>
                    <a:pt x="1516" y="2473"/>
                    <a:pt x="3032" y="1410"/>
                    <a:pt x="4737" y="702"/>
                  </a:cubicBezTo>
                  <a:cubicBezTo>
                    <a:pt x="6442" y="-6"/>
                    <a:pt x="8337" y="-360"/>
                    <a:pt x="9853" y="525"/>
                  </a:cubicBezTo>
                  <a:cubicBezTo>
                    <a:pt x="11368" y="1410"/>
                    <a:pt x="12505" y="3535"/>
                    <a:pt x="12126" y="6368"/>
                  </a:cubicBezTo>
                  <a:cubicBezTo>
                    <a:pt x="11747" y="9201"/>
                    <a:pt x="9853" y="12742"/>
                    <a:pt x="8337" y="15220"/>
                  </a:cubicBezTo>
                  <a:cubicBezTo>
                    <a:pt x="6821" y="17699"/>
                    <a:pt x="5684" y="19115"/>
                    <a:pt x="6442" y="20001"/>
                  </a:cubicBezTo>
                  <a:cubicBezTo>
                    <a:pt x="7200" y="20886"/>
                    <a:pt x="9853" y="21240"/>
                    <a:pt x="12695" y="20886"/>
                  </a:cubicBezTo>
                  <a:cubicBezTo>
                    <a:pt x="15537" y="20532"/>
                    <a:pt x="18568" y="19470"/>
                    <a:pt x="21600" y="18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5910196" y="3592093"/>
              <a:ext cx="79627" cy="40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81" fill="norm" stroke="1" extrusionOk="0">
                  <a:moveTo>
                    <a:pt x="0" y="3161"/>
                  </a:moveTo>
                  <a:cubicBezTo>
                    <a:pt x="0" y="2595"/>
                    <a:pt x="0" y="2030"/>
                    <a:pt x="1421" y="1521"/>
                  </a:cubicBezTo>
                  <a:cubicBezTo>
                    <a:pt x="2842" y="1012"/>
                    <a:pt x="5684" y="560"/>
                    <a:pt x="9095" y="277"/>
                  </a:cubicBezTo>
                  <a:cubicBezTo>
                    <a:pt x="12505" y="-6"/>
                    <a:pt x="16484" y="-119"/>
                    <a:pt x="18758" y="164"/>
                  </a:cubicBezTo>
                  <a:cubicBezTo>
                    <a:pt x="21032" y="446"/>
                    <a:pt x="21600" y="1125"/>
                    <a:pt x="21316" y="3047"/>
                  </a:cubicBezTo>
                  <a:cubicBezTo>
                    <a:pt x="21032" y="4970"/>
                    <a:pt x="19895" y="8136"/>
                    <a:pt x="18758" y="11133"/>
                  </a:cubicBezTo>
                  <a:cubicBezTo>
                    <a:pt x="17621" y="14130"/>
                    <a:pt x="16484" y="16957"/>
                    <a:pt x="15916" y="18654"/>
                  </a:cubicBezTo>
                  <a:cubicBezTo>
                    <a:pt x="15347" y="20350"/>
                    <a:pt x="15347" y="20916"/>
                    <a:pt x="13074" y="21198"/>
                  </a:cubicBezTo>
                  <a:cubicBezTo>
                    <a:pt x="10800" y="21481"/>
                    <a:pt x="6253" y="21481"/>
                    <a:pt x="1705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6176896" y="381000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6259446" y="3740150"/>
              <a:ext cx="254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86"/>
                    <a:pt x="0" y="9771"/>
                    <a:pt x="0" y="13371"/>
                  </a:cubicBezTo>
                  <a:cubicBezTo>
                    <a:pt x="0" y="16971"/>
                    <a:pt x="10800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6532496" y="385445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6894446" y="3854450"/>
              <a:ext cx="63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7053196" y="38671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7440546" y="3816350"/>
              <a:ext cx="209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280"/>
                    <a:pt x="9600" y="12960"/>
                    <a:pt x="13200" y="9360"/>
                  </a:cubicBezTo>
                  <a:cubicBezTo>
                    <a:pt x="16800" y="5760"/>
                    <a:pt x="192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7514159" y="3727449"/>
              <a:ext cx="2163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20073" y="0"/>
                  </a:moveTo>
                  <a:cubicBezTo>
                    <a:pt x="12218" y="864"/>
                    <a:pt x="4364" y="1728"/>
                    <a:pt x="1418" y="2880"/>
                  </a:cubicBezTo>
                  <a:cubicBezTo>
                    <a:pt x="-1527" y="4032"/>
                    <a:pt x="437" y="5472"/>
                    <a:pt x="4364" y="8640"/>
                  </a:cubicBezTo>
                  <a:cubicBezTo>
                    <a:pt x="8291" y="11808"/>
                    <a:pt x="14182" y="16704"/>
                    <a:pt x="20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7799629" y="3582722"/>
              <a:ext cx="218768" cy="36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45" fill="norm" stroke="1" extrusionOk="0">
                  <a:moveTo>
                    <a:pt x="21466" y="1784"/>
                  </a:moveTo>
                  <a:cubicBezTo>
                    <a:pt x="20843" y="1163"/>
                    <a:pt x="20220" y="543"/>
                    <a:pt x="18662" y="232"/>
                  </a:cubicBezTo>
                  <a:cubicBezTo>
                    <a:pt x="17104" y="-78"/>
                    <a:pt x="14612" y="-78"/>
                    <a:pt x="11808" y="232"/>
                  </a:cubicBezTo>
                  <a:cubicBezTo>
                    <a:pt x="9004" y="543"/>
                    <a:pt x="5889" y="1163"/>
                    <a:pt x="3812" y="2467"/>
                  </a:cubicBezTo>
                  <a:cubicBezTo>
                    <a:pt x="1735" y="3770"/>
                    <a:pt x="697" y="5756"/>
                    <a:pt x="489" y="8053"/>
                  </a:cubicBezTo>
                  <a:cubicBezTo>
                    <a:pt x="281" y="10350"/>
                    <a:pt x="904" y="12956"/>
                    <a:pt x="904" y="14943"/>
                  </a:cubicBezTo>
                  <a:cubicBezTo>
                    <a:pt x="904" y="16929"/>
                    <a:pt x="281" y="18294"/>
                    <a:pt x="74" y="19288"/>
                  </a:cubicBezTo>
                  <a:cubicBezTo>
                    <a:pt x="-134" y="20281"/>
                    <a:pt x="74" y="20901"/>
                    <a:pt x="1008" y="21212"/>
                  </a:cubicBezTo>
                  <a:cubicBezTo>
                    <a:pt x="1943" y="21522"/>
                    <a:pt x="3604" y="21522"/>
                    <a:pt x="6408" y="21212"/>
                  </a:cubicBezTo>
                  <a:cubicBezTo>
                    <a:pt x="9212" y="20901"/>
                    <a:pt x="13158" y="20281"/>
                    <a:pt x="17104" y="19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7808846" y="3809999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21600"/>
                    <a:pt x="9067" y="21600"/>
                    <a:pt x="12667" y="18000"/>
                  </a:cubicBezTo>
                  <a:cubicBezTo>
                    <a:pt x="16267" y="14400"/>
                    <a:pt x="1893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8092589" y="3595812"/>
              <a:ext cx="198858" cy="34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36" fill="norm" stroke="1" extrusionOk="0">
                  <a:moveTo>
                    <a:pt x="21361" y="2250"/>
                  </a:moveTo>
                  <a:cubicBezTo>
                    <a:pt x="18178" y="1465"/>
                    <a:pt x="14995" y="679"/>
                    <a:pt x="12607" y="287"/>
                  </a:cubicBezTo>
                  <a:cubicBezTo>
                    <a:pt x="10220" y="-106"/>
                    <a:pt x="8628" y="-106"/>
                    <a:pt x="7492" y="352"/>
                  </a:cubicBezTo>
                  <a:cubicBezTo>
                    <a:pt x="6355" y="810"/>
                    <a:pt x="5673" y="1727"/>
                    <a:pt x="4990" y="3952"/>
                  </a:cubicBezTo>
                  <a:cubicBezTo>
                    <a:pt x="4308" y="6178"/>
                    <a:pt x="3626" y="9712"/>
                    <a:pt x="2830" y="12330"/>
                  </a:cubicBezTo>
                  <a:cubicBezTo>
                    <a:pt x="2035" y="14949"/>
                    <a:pt x="1125" y="16650"/>
                    <a:pt x="557" y="18025"/>
                  </a:cubicBezTo>
                  <a:cubicBezTo>
                    <a:pt x="-12" y="19399"/>
                    <a:pt x="-239" y="20447"/>
                    <a:pt x="329" y="20970"/>
                  </a:cubicBezTo>
                  <a:cubicBezTo>
                    <a:pt x="898" y="21494"/>
                    <a:pt x="2262" y="21494"/>
                    <a:pt x="4536" y="21363"/>
                  </a:cubicBezTo>
                  <a:cubicBezTo>
                    <a:pt x="6809" y="21232"/>
                    <a:pt x="9993" y="20970"/>
                    <a:pt x="13176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8320752" y="3683000"/>
              <a:ext cx="213219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5962" y="0"/>
                  </a:moveTo>
                  <a:cubicBezTo>
                    <a:pt x="4903" y="4800"/>
                    <a:pt x="3845" y="9600"/>
                    <a:pt x="2997" y="13015"/>
                  </a:cubicBezTo>
                  <a:cubicBezTo>
                    <a:pt x="2150" y="16431"/>
                    <a:pt x="1515" y="18462"/>
                    <a:pt x="1092" y="18923"/>
                  </a:cubicBezTo>
                  <a:cubicBezTo>
                    <a:pt x="668" y="19385"/>
                    <a:pt x="456" y="18277"/>
                    <a:pt x="245" y="17262"/>
                  </a:cubicBezTo>
                  <a:cubicBezTo>
                    <a:pt x="33" y="16246"/>
                    <a:pt x="-179" y="15323"/>
                    <a:pt x="245" y="14492"/>
                  </a:cubicBezTo>
                  <a:cubicBezTo>
                    <a:pt x="668" y="13662"/>
                    <a:pt x="1727" y="12923"/>
                    <a:pt x="5115" y="11262"/>
                  </a:cubicBezTo>
                  <a:cubicBezTo>
                    <a:pt x="8503" y="9600"/>
                    <a:pt x="14221" y="7015"/>
                    <a:pt x="17397" y="5354"/>
                  </a:cubicBezTo>
                  <a:cubicBezTo>
                    <a:pt x="20574" y="3692"/>
                    <a:pt x="21209" y="2954"/>
                    <a:pt x="21315" y="2123"/>
                  </a:cubicBezTo>
                  <a:cubicBezTo>
                    <a:pt x="21421" y="1292"/>
                    <a:pt x="20997" y="369"/>
                    <a:pt x="20680" y="369"/>
                  </a:cubicBezTo>
                  <a:cubicBezTo>
                    <a:pt x="20362" y="369"/>
                    <a:pt x="20150" y="1292"/>
                    <a:pt x="19515" y="4154"/>
                  </a:cubicBezTo>
                  <a:cubicBezTo>
                    <a:pt x="18880" y="7015"/>
                    <a:pt x="17821" y="11815"/>
                    <a:pt x="17186" y="15046"/>
                  </a:cubicBezTo>
                  <a:cubicBezTo>
                    <a:pt x="16550" y="18277"/>
                    <a:pt x="16339" y="19938"/>
                    <a:pt x="161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8519489" y="3888708"/>
              <a:ext cx="130235" cy="118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151" fill="norm" stroke="1" extrusionOk="0">
                  <a:moveTo>
                    <a:pt x="4204" y="2962"/>
                  </a:moveTo>
                  <a:cubicBezTo>
                    <a:pt x="3176" y="5235"/>
                    <a:pt x="2147" y="7509"/>
                    <a:pt x="1290" y="9972"/>
                  </a:cubicBezTo>
                  <a:cubicBezTo>
                    <a:pt x="433" y="12435"/>
                    <a:pt x="-253" y="15088"/>
                    <a:pt x="90" y="15277"/>
                  </a:cubicBezTo>
                  <a:cubicBezTo>
                    <a:pt x="433" y="15467"/>
                    <a:pt x="1804" y="13193"/>
                    <a:pt x="4033" y="10162"/>
                  </a:cubicBezTo>
                  <a:cubicBezTo>
                    <a:pt x="6261" y="7130"/>
                    <a:pt x="9347" y="3340"/>
                    <a:pt x="11747" y="1446"/>
                  </a:cubicBezTo>
                  <a:cubicBezTo>
                    <a:pt x="14147" y="-449"/>
                    <a:pt x="15861" y="-449"/>
                    <a:pt x="17404" y="1256"/>
                  </a:cubicBezTo>
                  <a:cubicBezTo>
                    <a:pt x="18947" y="2962"/>
                    <a:pt x="20318" y="6372"/>
                    <a:pt x="20833" y="9972"/>
                  </a:cubicBezTo>
                  <a:cubicBezTo>
                    <a:pt x="21347" y="13572"/>
                    <a:pt x="21004" y="17362"/>
                    <a:pt x="20661" y="21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8653396" y="3678766"/>
              <a:ext cx="214164" cy="43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12" fill="norm" stroke="1" extrusionOk="0">
                  <a:moveTo>
                    <a:pt x="5718" y="1765"/>
                  </a:moveTo>
                  <a:cubicBezTo>
                    <a:pt x="5929" y="1246"/>
                    <a:pt x="6141" y="727"/>
                    <a:pt x="6882" y="415"/>
                  </a:cubicBezTo>
                  <a:cubicBezTo>
                    <a:pt x="7624" y="104"/>
                    <a:pt x="8894" y="0"/>
                    <a:pt x="10906" y="0"/>
                  </a:cubicBezTo>
                  <a:cubicBezTo>
                    <a:pt x="12918" y="0"/>
                    <a:pt x="15671" y="104"/>
                    <a:pt x="17576" y="363"/>
                  </a:cubicBezTo>
                  <a:cubicBezTo>
                    <a:pt x="19482" y="623"/>
                    <a:pt x="20541" y="1038"/>
                    <a:pt x="21071" y="1506"/>
                  </a:cubicBezTo>
                  <a:cubicBezTo>
                    <a:pt x="21600" y="1973"/>
                    <a:pt x="21600" y="2492"/>
                    <a:pt x="20647" y="4258"/>
                  </a:cubicBezTo>
                  <a:cubicBezTo>
                    <a:pt x="19694" y="6023"/>
                    <a:pt x="17788" y="9035"/>
                    <a:pt x="16412" y="11631"/>
                  </a:cubicBezTo>
                  <a:cubicBezTo>
                    <a:pt x="15035" y="14227"/>
                    <a:pt x="14188" y="16408"/>
                    <a:pt x="13765" y="17758"/>
                  </a:cubicBezTo>
                  <a:cubicBezTo>
                    <a:pt x="13341" y="19108"/>
                    <a:pt x="13341" y="19627"/>
                    <a:pt x="12388" y="20146"/>
                  </a:cubicBezTo>
                  <a:cubicBezTo>
                    <a:pt x="11435" y="20665"/>
                    <a:pt x="9529" y="21185"/>
                    <a:pt x="7306" y="21392"/>
                  </a:cubicBezTo>
                  <a:cubicBezTo>
                    <a:pt x="5082" y="21600"/>
                    <a:pt x="2541" y="21496"/>
                    <a:pt x="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4047529" y="3975099"/>
              <a:ext cx="33277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3396" y="0"/>
                  </a:moveTo>
                  <a:cubicBezTo>
                    <a:pt x="2717" y="0"/>
                    <a:pt x="2038" y="0"/>
                    <a:pt x="1358" y="600"/>
                  </a:cubicBezTo>
                  <a:cubicBezTo>
                    <a:pt x="679" y="1200"/>
                    <a:pt x="0" y="2400"/>
                    <a:pt x="0" y="3600"/>
                  </a:cubicBezTo>
                  <a:cubicBezTo>
                    <a:pt x="0" y="4800"/>
                    <a:pt x="679" y="6000"/>
                    <a:pt x="3192" y="6000"/>
                  </a:cubicBezTo>
                  <a:cubicBezTo>
                    <a:pt x="5706" y="6000"/>
                    <a:pt x="10053" y="4800"/>
                    <a:pt x="12906" y="3600"/>
                  </a:cubicBezTo>
                  <a:cubicBezTo>
                    <a:pt x="15758" y="2400"/>
                    <a:pt x="17117" y="1200"/>
                    <a:pt x="18408" y="600"/>
                  </a:cubicBezTo>
                  <a:cubicBezTo>
                    <a:pt x="19698" y="0"/>
                    <a:pt x="20921" y="0"/>
                    <a:pt x="21260" y="1800"/>
                  </a:cubicBezTo>
                  <a:cubicBezTo>
                    <a:pt x="21600" y="3600"/>
                    <a:pt x="21057" y="7200"/>
                    <a:pt x="19494" y="10800"/>
                  </a:cubicBezTo>
                  <a:cubicBezTo>
                    <a:pt x="17932" y="14400"/>
                    <a:pt x="15351" y="18000"/>
                    <a:pt x="127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4119496" y="4021666"/>
              <a:ext cx="2413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0800"/>
                    <a:pt x="11368" y="0"/>
                    <a:pt x="14968" y="0"/>
                  </a:cubicBezTo>
                  <a:cubicBezTo>
                    <a:pt x="18568" y="0"/>
                    <a:pt x="2008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4151246" y="4051299"/>
              <a:ext cx="234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2455796" y="4828116"/>
              <a:ext cx="2794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1" y="10800"/>
                    <a:pt x="8182" y="0"/>
                    <a:pt x="11782" y="0"/>
                  </a:cubicBezTo>
                  <a:cubicBezTo>
                    <a:pt x="15382" y="0"/>
                    <a:pt x="1849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2462146" y="4993993"/>
              <a:ext cx="2286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200" y="11375"/>
                    <a:pt x="12400" y="2735"/>
                    <a:pt x="16000" y="575"/>
                  </a:cubicBezTo>
                  <a:cubicBezTo>
                    <a:pt x="19600" y="-1585"/>
                    <a:pt x="20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3859146" y="4584700"/>
              <a:ext cx="190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71"/>
                    <a:pt x="0" y="11941"/>
                    <a:pt x="3600" y="15541"/>
                  </a:cubicBezTo>
                  <a:cubicBezTo>
                    <a:pt x="7200" y="19141"/>
                    <a:pt x="14400" y="20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3719446" y="4889500"/>
              <a:ext cx="361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4400"/>
                    <a:pt x="8337" y="7200"/>
                    <a:pt x="11937" y="3600"/>
                  </a:cubicBezTo>
                  <a:cubicBezTo>
                    <a:pt x="15537" y="0"/>
                    <a:pt x="185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3782946" y="4986196"/>
              <a:ext cx="234951" cy="21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3092"/>
                  </a:moveTo>
                  <a:cubicBezTo>
                    <a:pt x="1168" y="8492"/>
                    <a:pt x="2335" y="13892"/>
                    <a:pt x="2919" y="17132"/>
                  </a:cubicBezTo>
                  <a:cubicBezTo>
                    <a:pt x="3503" y="20372"/>
                    <a:pt x="3503" y="21452"/>
                    <a:pt x="3503" y="21452"/>
                  </a:cubicBezTo>
                  <a:cubicBezTo>
                    <a:pt x="3503" y="21452"/>
                    <a:pt x="3503" y="20372"/>
                    <a:pt x="4086" y="17240"/>
                  </a:cubicBezTo>
                  <a:cubicBezTo>
                    <a:pt x="4670" y="14108"/>
                    <a:pt x="5838" y="8924"/>
                    <a:pt x="7005" y="5684"/>
                  </a:cubicBezTo>
                  <a:cubicBezTo>
                    <a:pt x="8173" y="2444"/>
                    <a:pt x="9341" y="1148"/>
                    <a:pt x="10411" y="500"/>
                  </a:cubicBezTo>
                  <a:cubicBezTo>
                    <a:pt x="11481" y="-148"/>
                    <a:pt x="12454" y="-148"/>
                    <a:pt x="13816" y="392"/>
                  </a:cubicBezTo>
                  <a:cubicBezTo>
                    <a:pt x="15178" y="932"/>
                    <a:pt x="16930" y="2012"/>
                    <a:pt x="18292" y="5252"/>
                  </a:cubicBezTo>
                  <a:cubicBezTo>
                    <a:pt x="19654" y="8492"/>
                    <a:pt x="20627" y="13892"/>
                    <a:pt x="21600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4532246" y="4895850"/>
              <a:ext cx="241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4671946" y="4800600"/>
              <a:ext cx="254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54"/>
                    <a:pt x="0" y="11109"/>
                    <a:pt x="3600" y="14709"/>
                  </a:cubicBezTo>
                  <a:cubicBezTo>
                    <a:pt x="7200" y="18309"/>
                    <a:pt x="14400" y="199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5268846" y="4565650"/>
              <a:ext cx="127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914"/>
                    <a:pt x="7200" y="5829"/>
                    <a:pt x="10800" y="9429"/>
                  </a:cubicBezTo>
                  <a:cubicBezTo>
                    <a:pt x="14400" y="13029"/>
                    <a:pt x="18000" y="17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5173596" y="4883150"/>
              <a:ext cx="266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5256146" y="5000537"/>
              <a:ext cx="215901" cy="169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011"/>
                  </a:moveTo>
                  <a:cubicBezTo>
                    <a:pt x="0" y="7611"/>
                    <a:pt x="0" y="13211"/>
                    <a:pt x="0" y="16678"/>
                  </a:cubicBezTo>
                  <a:cubicBezTo>
                    <a:pt x="0" y="20145"/>
                    <a:pt x="0" y="21478"/>
                    <a:pt x="212" y="21345"/>
                  </a:cubicBezTo>
                  <a:cubicBezTo>
                    <a:pt x="424" y="21211"/>
                    <a:pt x="847" y="19611"/>
                    <a:pt x="2118" y="16278"/>
                  </a:cubicBezTo>
                  <a:cubicBezTo>
                    <a:pt x="3388" y="12945"/>
                    <a:pt x="5506" y="7878"/>
                    <a:pt x="7624" y="4678"/>
                  </a:cubicBezTo>
                  <a:cubicBezTo>
                    <a:pt x="9741" y="1478"/>
                    <a:pt x="11859" y="145"/>
                    <a:pt x="13341" y="11"/>
                  </a:cubicBezTo>
                  <a:cubicBezTo>
                    <a:pt x="14824" y="-122"/>
                    <a:pt x="15671" y="945"/>
                    <a:pt x="16941" y="3878"/>
                  </a:cubicBezTo>
                  <a:cubicBezTo>
                    <a:pt x="18212" y="6811"/>
                    <a:pt x="19906" y="11611"/>
                    <a:pt x="21600" y="16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5599046" y="4893405"/>
              <a:ext cx="158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744" y="12582"/>
                    <a:pt x="7488" y="4867"/>
                    <a:pt x="11088" y="1782"/>
                  </a:cubicBezTo>
                  <a:cubicBezTo>
                    <a:pt x="14688" y="-1304"/>
                    <a:pt x="18144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5687946" y="4845050"/>
              <a:ext cx="254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5002146" y="5461000"/>
              <a:ext cx="3111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" y="18327"/>
                    <a:pt x="294" y="15055"/>
                    <a:pt x="1249" y="12109"/>
                  </a:cubicBezTo>
                  <a:cubicBezTo>
                    <a:pt x="2204" y="9164"/>
                    <a:pt x="3967" y="6545"/>
                    <a:pt x="7494" y="4582"/>
                  </a:cubicBezTo>
                  <a:cubicBezTo>
                    <a:pt x="11020" y="2618"/>
                    <a:pt x="1631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5177829" y="5524500"/>
              <a:ext cx="160868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2" y="0"/>
                  </a:moveTo>
                  <a:cubicBezTo>
                    <a:pt x="1421" y="3600"/>
                    <a:pt x="0" y="7200"/>
                    <a:pt x="0" y="10200"/>
                  </a:cubicBezTo>
                  <a:cubicBezTo>
                    <a:pt x="0" y="13200"/>
                    <a:pt x="1421" y="15600"/>
                    <a:pt x="5258" y="17400"/>
                  </a:cubicBezTo>
                  <a:cubicBezTo>
                    <a:pt x="9095" y="19200"/>
                    <a:pt x="15347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6221346" y="5040677"/>
              <a:ext cx="1016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800" y="11040"/>
                    <a:pt x="3600" y="1783"/>
                    <a:pt x="7200" y="240"/>
                  </a:cubicBezTo>
                  <a:cubicBezTo>
                    <a:pt x="10800" y="-1303"/>
                    <a:pt x="162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6945246" y="508000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7478646" y="51117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7904096" y="5048250"/>
              <a:ext cx="228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8000"/>
                    <a:pt x="11600" y="14400"/>
                    <a:pt x="15200" y="10800"/>
                  </a:cubicBezTo>
                  <a:cubicBezTo>
                    <a:pt x="18800" y="7200"/>
                    <a:pt x="20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8045119" y="4965700"/>
              <a:ext cx="30428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5600"/>
                    <a:pt x="6300" y="11200"/>
                    <a:pt x="2700" y="14667"/>
                  </a:cubicBezTo>
                  <a:cubicBezTo>
                    <a:pt x="-900" y="18133"/>
                    <a:pt x="-900" y="19467"/>
                    <a:pt x="2700" y="20267"/>
                  </a:cubicBezTo>
                  <a:cubicBezTo>
                    <a:pt x="6300" y="21067"/>
                    <a:pt x="13500" y="21333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8380346" y="4794250"/>
              <a:ext cx="444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77"/>
                    <a:pt x="7200" y="12554"/>
                    <a:pt x="3600" y="16154"/>
                  </a:cubicBezTo>
                  <a:cubicBezTo>
                    <a:pt x="0" y="19754"/>
                    <a:pt x="0" y="206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8266046" y="5105400"/>
              <a:ext cx="247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8324108" y="5228983"/>
              <a:ext cx="193076" cy="16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971" fill="norm" stroke="1" extrusionOk="0">
                  <a:moveTo>
                    <a:pt x="1990" y="4376"/>
                  </a:moveTo>
                  <a:cubicBezTo>
                    <a:pt x="1294" y="7273"/>
                    <a:pt x="597" y="10171"/>
                    <a:pt x="248" y="13069"/>
                  </a:cubicBezTo>
                  <a:cubicBezTo>
                    <a:pt x="-100" y="15966"/>
                    <a:pt x="-100" y="18864"/>
                    <a:pt x="365" y="19259"/>
                  </a:cubicBezTo>
                  <a:cubicBezTo>
                    <a:pt x="829" y="19654"/>
                    <a:pt x="1758" y="17547"/>
                    <a:pt x="3268" y="13991"/>
                  </a:cubicBezTo>
                  <a:cubicBezTo>
                    <a:pt x="4777" y="10434"/>
                    <a:pt x="6868" y="5430"/>
                    <a:pt x="9306" y="2664"/>
                  </a:cubicBezTo>
                  <a:cubicBezTo>
                    <a:pt x="11745" y="-102"/>
                    <a:pt x="14532" y="-629"/>
                    <a:pt x="16739" y="688"/>
                  </a:cubicBezTo>
                  <a:cubicBezTo>
                    <a:pt x="18945" y="2005"/>
                    <a:pt x="20571" y="5166"/>
                    <a:pt x="21035" y="8854"/>
                  </a:cubicBezTo>
                  <a:cubicBezTo>
                    <a:pt x="21500" y="12542"/>
                    <a:pt x="20803" y="16756"/>
                    <a:pt x="20106" y="20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2620896" y="6283506"/>
              <a:ext cx="2667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143" y="1118"/>
                    <a:pt x="10286" y="-1582"/>
                    <a:pt x="13886" y="1118"/>
                  </a:cubicBezTo>
                  <a:cubicBezTo>
                    <a:pt x="17486" y="3818"/>
                    <a:pt x="19543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2670567" y="6407149"/>
              <a:ext cx="274180" cy="3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612" fill="norm" stroke="1" extrusionOk="0">
                  <a:moveTo>
                    <a:pt x="2082" y="7624"/>
                  </a:moveTo>
                  <a:cubicBezTo>
                    <a:pt x="1085" y="11435"/>
                    <a:pt x="88" y="15247"/>
                    <a:pt x="5" y="17788"/>
                  </a:cubicBezTo>
                  <a:cubicBezTo>
                    <a:pt x="-78" y="20329"/>
                    <a:pt x="753" y="21600"/>
                    <a:pt x="3993" y="19694"/>
                  </a:cubicBezTo>
                  <a:cubicBezTo>
                    <a:pt x="7233" y="17788"/>
                    <a:pt x="12882" y="12706"/>
                    <a:pt x="16205" y="8894"/>
                  </a:cubicBezTo>
                  <a:cubicBezTo>
                    <a:pt x="19528" y="5082"/>
                    <a:pt x="20525" y="2541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3598796" y="6191250"/>
              <a:ext cx="317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506"/>
                    <a:pt x="12960" y="11012"/>
                    <a:pt x="9360" y="14612"/>
                  </a:cubicBezTo>
                  <a:cubicBezTo>
                    <a:pt x="5760" y="18212"/>
                    <a:pt x="288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3306696" y="6572250"/>
              <a:ext cx="4889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0" y="17600"/>
                    <a:pt x="7481" y="13600"/>
                    <a:pt x="11081" y="10000"/>
                  </a:cubicBezTo>
                  <a:cubicBezTo>
                    <a:pt x="14681" y="6400"/>
                    <a:pt x="1814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3389246" y="6673850"/>
              <a:ext cx="298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15" y="17280"/>
                    <a:pt x="11030" y="12960"/>
                    <a:pt x="14630" y="9360"/>
                  </a:cubicBezTo>
                  <a:cubicBezTo>
                    <a:pt x="18230" y="5760"/>
                    <a:pt x="1991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331468" y="4292599"/>
              <a:ext cx="967087" cy="113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82" fill="norm" stroke="1" extrusionOk="0">
                  <a:moveTo>
                    <a:pt x="18186" y="3727"/>
                  </a:moveTo>
                  <a:cubicBezTo>
                    <a:pt x="18186" y="3326"/>
                    <a:pt x="18186" y="2925"/>
                    <a:pt x="18092" y="2645"/>
                  </a:cubicBezTo>
                  <a:cubicBezTo>
                    <a:pt x="17998" y="2364"/>
                    <a:pt x="17810" y="2204"/>
                    <a:pt x="17294" y="2024"/>
                  </a:cubicBezTo>
                  <a:cubicBezTo>
                    <a:pt x="16777" y="1843"/>
                    <a:pt x="15932" y="1643"/>
                    <a:pt x="14852" y="1523"/>
                  </a:cubicBezTo>
                  <a:cubicBezTo>
                    <a:pt x="13772" y="1403"/>
                    <a:pt x="12457" y="1363"/>
                    <a:pt x="11190" y="1503"/>
                  </a:cubicBezTo>
                  <a:cubicBezTo>
                    <a:pt x="9922" y="1643"/>
                    <a:pt x="8701" y="1964"/>
                    <a:pt x="7503" y="2525"/>
                  </a:cubicBezTo>
                  <a:cubicBezTo>
                    <a:pt x="6306" y="3086"/>
                    <a:pt x="5132" y="3887"/>
                    <a:pt x="4146" y="4709"/>
                  </a:cubicBezTo>
                  <a:cubicBezTo>
                    <a:pt x="3160" y="5530"/>
                    <a:pt x="2362" y="6372"/>
                    <a:pt x="1704" y="7434"/>
                  </a:cubicBezTo>
                  <a:cubicBezTo>
                    <a:pt x="1047" y="8496"/>
                    <a:pt x="530" y="9778"/>
                    <a:pt x="249" y="11201"/>
                  </a:cubicBezTo>
                  <a:cubicBezTo>
                    <a:pt x="-33" y="12623"/>
                    <a:pt x="-80" y="14186"/>
                    <a:pt x="131" y="15489"/>
                  </a:cubicBezTo>
                  <a:cubicBezTo>
                    <a:pt x="343" y="16791"/>
                    <a:pt x="812" y="17833"/>
                    <a:pt x="1728" y="18735"/>
                  </a:cubicBezTo>
                  <a:cubicBezTo>
                    <a:pt x="2643" y="19636"/>
                    <a:pt x="4005" y="20398"/>
                    <a:pt x="5437" y="20879"/>
                  </a:cubicBezTo>
                  <a:cubicBezTo>
                    <a:pt x="6870" y="21360"/>
                    <a:pt x="8372" y="21560"/>
                    <a:pt x="9969" y="21580"/>
                  </a:cubicBezTo>
                  <a:cubicBezTo>
                    <a:pt x="11565" y="21600"/>
                    <a:pt x="13256" y="21440"/>
                    <a:pt x="14641" y="21019"/>
                  </a:cubicBezTo>
                  <a:cubicBezTo>
                    <a:pt x="16026" y="20598"/>
                    <a:pt x="17106" y="19917"/>
                    <a:pt x="18045" y="18955"/>
                  </a:cubicBezTo>
                  <a:cubicBezTo>
                    <a:pt x="18984" y="17993"/>
                    <a:pt x="19783" y="16751"/>
                    <a:pt x="20346" y="15489"/>
                  </a:cubicBezTo>
                  <a:cubicBezTo>
                    <a:pt x="20910" y="14226"/>
                    <a:pt x="21238" y="12944"/>
                    <a:pt x="21379" y="11541"/>
                  </a:cubicBezTo>
                  <a:cubicBezTo>
                    <a:pt x="21520" y="10139"/>
                    <a:pt x="21473" y="8616"/>
                    <a:pt x="21144" y="7193"/>
                  </a:cubicBezTo>
                  <a:cubicBezTo>
                    <a:pt x="20816" y="5771"/>
                    <a:pt x="20205" y="4448"/>
                    <a:pt x="19454" y="3366"/>
                  </a:cubicBezTo>
                  <a:cubicBezTo>
                    <a:pt x="18703" y="2284"/>
                    <a:pt x="17810" y="1443"/>
                    <a:pt x="17153" y="922"/>
                  </a:cubicBezTo>
                  <a:cubicBezTo>
                    <a:pt x="16496" y="401"/>
                    <a:pt x="16073" y="200"/>
                    <a:pt x="1565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4795515" y="4398090"/>
              <a:ext cx="758647" cy="1071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26" fill="norm" stroke="1" extrusionOk="0">
                  <a:moveTo>
                    <a:pt x="18817" y="1707"/>
                  </a:moveTo>
                  <a:cubicBezTo>
                    <a:pt x="18577" y="1282"/>
                    <a:pt x="18337" y="857"/>
                    <a:pt x="17827" y="559"/>
                  </a:cubicBezTo>
                  <a:cubicBezTo>
                    <a:pt x="17317" y="262"/>
                    <a:pt x="16537" y="92"/>
                    <a:pt x="15157" y="28"/>
                  </a:cubicBezTo>
                  <a:cubicBezTo>
                    <a:pt x="13777" y="-36"/>
                    <a:pt x="11797" y="7"/>
                    <a:pt x="10117" y="177"/>
                  </a:cubicBezTo>
                  <a:cubicBezTo>
                    <a:pt x="8437" y="347"/>
                    <a:pt x="7057" y="644"/>
                    <a:pt x="6007" y="1133"/>
                  </a:cubicBezTo>
                  <a:cubicBezTo>
                    <a:pt x="4957" y="1622"/>
                    <a:pt x="4237" y="2303"/>
                    <a:pt x="3877" y="3408"/>
                  </a:cubicBezTo>
                  <a:cubicBezTo>
                    <a:pt x="3517" y="4514"/>
                    <a:pt x="3517" y="6044"/>
                    <a:pt x="3517" y="7511"/>
                  </a:cubicBezTo>
                  <a:cubicBezTo>
                    <a:pt x="3517" y="8978"/>
                    <a:pt x="3517" y="10381"/>
                    <a:pt x="3277" y="11827"/>
                  </a:cubicBezTo>
                  <a:cubicBezTo>
                    <a:pt x="3037" y="13273"/>
                    <a:pt x="2557" y="14761"/>
                    <a:pt x="2017" y="15951"/>
                  </a:cubicBezTo>
                  <a:cubicBezTo>
                    <a:pt x="1477" y="17142"/>
                    <a:pt x="877" y="18035"/>
                    <a:pt x="517" y="18588"/>
                  </a:cubicBezTo>
                  <a:cubicBezTo>
                    <a:pt x="157" y="19140"/>
                    <a:pt x="37" y="19353"/>
                    <a:pt x="7" y="19608"/>
                  </a:cubicBezTo>
                  <a:cubicBezTo>
                    <a:pt x="-23" y="19863"/>
                    <a:pt x="37" y="20161"/>
                    <a:pt x="247" y="20331"/>
                  </a:cubicBezTo>
                  <a:cubicBezTo>
                    <a:pt x="457" y="20501"/>
                    <a:pt x="817" y="20544"/>
                    <a:pt x="1957" y="20629"/>
                  </a:cubicBezTo>
                  <a:cubicBezTo>
                    <a:pt x="3097" y="20714"/>
                    <a:pt x="5017" y="20841"/>
                    <a:pt x="7147" y="21011"/>
                  </a:cubicBezTo>
                  <a:cubicBezTo>
                    <a:pt x="9277" y="21181"/>
                    <a:pt x="11617" y="21394"/>
                    <a:pt x="13507" y="21479"/>
                  </a:cubicBezTo>
                  <a:cubicBezTo>
                    <a:pt x="15397" y="21564"/>
                    <a:pt x="16837" y="21521"/>
                    <a:pt x="17707" y="21436"/>
                  </a:cubicBezTo>
                  <a:cubicBezTo>
                    <a:pt x="18577" y="21351"/>
                    <a:pt x="18877" y="21224"/>
                    <a:pt x="19027" y="20926"/>
                  </a:cubicBezTo>
                  <a:cubicBezTo>
                    <a:pt x="19177" y="20629"/>
                    <a:pt x="19177" y="20161"/>
                    <a:pt x="19147" y="19310"/>
                  </a:cubicBezTo>
                  <a:cubicBezTo>
                    <a:pt x="19117" y="18460"/>
                    <a:pt x="19057" y="17227"/>
                    <a:pt x="19267" y="15866"/>
                  </a:cubicBezTo>
                  <a:cubicBezTo>
                    <a:pt x="19477" y="14506"/>
                    <a:pt x="19957" y="13018"/>
                    <a:pt x="20347" y="11487"/>
                  </a:cubicBezTo>
                  <a:cubicBezTo>
                    <a:pt x="20737" y="9956"/>
                    <a:pt x="21037" y="8383"/>
                    <a:pt x="21247" y="6852"/>
                  </a:cubicBezTo>
                  <a:cubicBezTo>
                    <a:pt x="21457" y="5321"/>
                    <a:pt x="21577" y="3833"/>
                    <a:pt x="21457" y="2792"/>
                  </a:cubicBezTo>
                  <a:cubicBezTo>
                    <a:pt x="21337" y="1750"/>
                    <a:pt x="20977" y="1155"/>
                    <a:pt x="20617" y="5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470094" y="2750461"/>
              <a:ext cx="724979" cy="53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64" fill="norm" stroke="1" extrusionOk="0">
                  <a:moveTo>
                    <a:pt x="43" y="21564"/>
                  </a:moveTo>
                  <a:cubicBezTo>
                    <a:pt x="-20" y="21140"/>
                    <a:pt x="-82" y="20717"/>
                    <a:pt x="386" y="19828"/>
                  </a:cubicBezTo>
                  <a:cubicBezTo>
                    <a:pt x="854" y="18938"/>
                    <a:pt x="1853" y="17583"/>
                    <a:pt x="3195" y="16058"/>
                  </a:cubicBezTo>
                  <a:cubicBezTo>
                    <a:pt x="4538" y="14533"/>
                    <a:pt x="6223" y="12839"/>
                    <a:pt x="8158" y="11060"/>
                  </a:cubicBezTo>
                  <a:cubicBezTo>
                    <a:pt x="10094" y="9282"/>
                    <a:pt x="12279" y="7418"/>
                    <a:pt x="14276" y="5851"/>
                  </a:cubicBezTo>
                  <a:cubicBezTo>
                    <a:pt x="16274" y="4284"/>
                    <a:pt x="18084" y="3013"/>
                    <a:pt x="19208" y="2166"/>
                  </a:cubicBezTo>
                  <a:cubicBezTo>
                    <a:pt x="20332" y="1319"/>
                    <a:pt x="20769" y="896"/>
                    <a:pt x="20769" y="684"/>
                  </a:cubicBezTo>
                  <a:cubicBezTo>
                    <a:pt x="20769" y="472"/>
                    <a:pt x="20332" y="472"/>
                    <a:pt x="19208" y="472"/>
                  </a:cubicBezTo>
                  <a:cubicBezTo>
                    <a:pt x="18084" y="472"/>
                    <a:pt x="16274" y="472"/>
                    <a:pt x="15213" y="515"/>
                  </a:cubicBezTo>
                  <a:cubicBezTo>
                    <a:pt x="14152" y="557"/>
                    <a:pt x="13839" y="642"/>
                    <a:pt x="13871" y="684"/>
                  </a:cubicBezTo>
                  <a:cubicBezTo>
                    <a:pt x="13902" y="726"/>
                    <a:pt x="14276" y="726"/>
                    <a:pt x="15338" y="599"/>
                  </a:cubicBezTo>
                  <a:cubicBezTo>
                    <a:pt x="16399" y="472"/>
                    <a:pt x="18147" y="218"/>
                    <a:pt x="19208" y="91"/>
                  </a:cubicBezTo>
                  <a:cubicBezTo>
                    <a:pt x="20269" y="-36"/>
                    <a:pt x="20644" y="-36"/>
                    <a:pt x="20956" y="133"/>
                  </a:cubicBezTo>
                  <a:cubicBezTo>
                    <a:pt x="21268" y="303"/>
                    <a:pt x="21518" y="642"/>
                    <a:pt x="21300" y="1955"/>
                  </a:cubicBezTo>
                  <a:cubicBezTo>
                    <a:pt x="21081" y="3268"/>
                    <a:pt x="20394" y="5555"/>
                    <a:pt x="19708" y="78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690496" y="3429000"/>
              <a:ext cx="1333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246"/>
                    <a:pt x="8229" y="8492"/>
                    <a:pt x="11829" y="12092"/>
                  </a:cubicBezTo>
                  <a:cubicBezTo>
                    <a:pt x="15429" y="15692"/>
                    <a:pt x="18514" y="186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798513" y="3492500"/>
              <a:ext cx="138110" cy="15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046" fill="norm" stroke="1" extrusionOk="0">
                  <a:moveTo>
                    <a:pt x="10628" y="5891"/>
                  </a:moveTo>
                  <a:cubicBezTo>
                    <a:pt x="9983" y="4488"/>
                    <a:pt x="9339" y="3086"/>
                    <a:pt x="8210" y="1964"/>
                  </a:cubicBezTo>
                  <a:cubicBezTo>
                    <a:pt x="7082" y="842"/>
                    <a:pt x="5470" y="0"/>
                    <a:pt x="3858" y="0"/>
                  </a:cubicBezTo>
                  <a:cubicBezTo>
                    <a:pt x="2246" y="0"/>
                    <a:pt x="634" y="842"/>
                    <a:pt x="151" y="1964"/>
                  </a:cubicBezTo>
                  <a:cubicBezTo>
                    <a:pt x="-333" y="3086"/>
                    <a:pt x="312" y="4488"/>
                    <a:pt x="2568" y="5470"/>
                  </a:cubicBezTo>
                  <a:cubicBezTo>
                    <a:pt x="4825" y="6452"/>
                    <a:pt x="8694" y="7013"/>
                    <a:pt x="12079" y="8275"/>
                  </a:cubicBezTo>
                  <a:cubicBezTo>
                    <a:pt x="15464" y="9538"/>
                    <a:pt x="18366" y="11501"/>
                    <a:pt x="19816" y="13465"/>
                  </a:cubicBezTo>
                  <a:cubicBezTo>
                    <a:pt x="21267" y="15429"/>
                    <a:pt x="21267" y="17392"/>
                    <a:pt x="20622" y="18935"/>
                  </a:cubicBezTo>
                  <a:cubicBezTo>
                    <a:pt x="19977" y="20478"/>
                    <a:pt x="18688" y="21600"/>
                    <a:pt x="17560" y="20758"/>
                  </a:cubicBezTo>
                  <a:cubicBezTo>
                    <a:pt x="16431" y="19917"/>
                    <a:pt x="15464" y="17112"/>
                    <a:pt x="14497" y="143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950846" y="3314700"/>
              <a:ext cx="158751" cy="23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0"/>
                  </a:moveTo>
                  <a:cubicBezTo>
                    <a:pt x="288" y="4205"/>
                    <a:pt x="576" y="8411"/>
                    <a:pt x="2304" y="11947"/>
                  </a:cubicBezTo>
                  <a:cubicBezTo>
                    <a:pt x="4032" y="15483"/>
                    <a:pt x="7200" y="18350"/>
                    <a:pt x="9792" y="19880"/>
                  </a:cubicBezTo>
                  <a:cubicBezTo>
                    <a:pt x="12384" y="21409"/>
                    <a:pt x="14400" y="21600"/>
                    <a:pt x="16128" y="21504"/>
                  </a:cubicBezTo>
                  <a:cubicBezTo>
                    <a:pt x="17856" y="21409"/>
                    <a:pt x="19296" y="21027"/>
                    <a:pt x="20160" y="20358"/>
                  </a:cubicBezTo>
                  <a:cubicBezTo>
                    <a:pt x="21024" y="19688"/>
                    <a:pt x="21312" y="18733"/>
                    <a:pt x="21600" y="177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952963" y="3416299"/>
              <a:ext cx="80434" cy="6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0" fill="norm" stroke="1" extrusionOk="0">
                  <a:moveTo>
                    <a:pt x="7958" y="18813"/>
                  </a:moveTo>
                  <a:cubicBezTo>
                    <a:pt x="3979" y="20206"/>
                    <a:pt x="0" y="21600"/>
                    <a:pt x="0" y="20555"/>
                  </a:cubicBezTo>
                  <a:cubicBezTo>
                    <a:pt x="0" y="19510"/>
                    <a:pt x="3979" y="16026"/>
                    <a:pt x="8242" y="12194"/>
                  </a:cubicBezTo>
                  <a:cubicBezTo>
                    <a:pt x="12505" y="8361"/>
                    <a:pt x="17053" y="41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956939" y="3779804"/>
              <a:ext cx="1106355" cy="75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14" fill="norm" stroke="1" extrusionOk="0">
                  <a:moveTo>
                    <a:pt x="1239" y="20888"/>
                  </a:moveTo>
                  <a:cubicBezTo>
                    <a:pt x="1034" y="20948"/>
                    <a:pt x="828" y="21009"/>
                    <a:pt x="581" y="21130"/>
                  </a:cubicBezTo>
                  <a:cubicBezTo>
                    <a:pt x="334" y="21252"/>
                    <a:pt x="46" y="21434"/>
                    <a:pt x="5" y="21494"/>
                  </a:cubicBezTo>
                  <a:cubicBezTo>
                    <a:pt x="-36" y="21555"/>
                    <a:pt x="170" y="21494"/>
                    <a:pt x="890" y="20948"/>
                  </a:cubicBezTo>
                  <a:cubicBezTo>
                    <a:pt x="1610" y="20402"/>
                    <a:pt x="2844" y="19371"/>
                    <a:pt x="4078" y="18188"/>
                  </a:cubicBezTo>
                  <a:cubicBezTo>
                    <a:pt x="5313" y="17004"/>
                    <a:pt x="6547" y="15670"/>
                    <a:pt x="7761" y="14395"/>
                  </a:cubicBezTo>
                  <a:cubicBezTo>
                    <a:pt x="8974" y="13121"/>
                    <a:pt x="10167" y="11908"/>
                    <a:pt x="11340" y="10725"/>
                  </a:cubicBezTo>
                  <a:cubicBezTo>
                    <a:pt x="12513" y="9542"/>
                    <a:pt x="13665" y="8389"/>
                    <a:pt x="14961" y="7175"/>
                  </a:cubicBezTo>
                  <a:cubicBezTo>
                    <a:pt x="16257" y="5962"/>
                    <a:pt x="17697" y="4688"/>
                    <a:pt x="18684" y="3777"/>
                  </a:cubicBezTo>
                  <a:cubicBezTo>
                    <a:pt x="19671" y="2867"/>
                    <a:pt x="20206" y="2321"/>
                    <a:pt x="20515" y="1897"/>
                  </a:cubicBezTo>
                  <a:cubicBezTo>
                    <a:pt x="20823" y="1472"/>
                    <a:pt x="20906" y="1168"/>
                    <a:pt x="20844" y="956"/>
                  </a:cubicBezTo>
                  <a:cubicBezTo>
                    <a:pt x="20782" y="744"/>
                    <a:pt x="20577" y="622"/>
                    <a:pt x="20145" y="562"/>
                  </a:cubicBezTo>
                  <a:cubicBezTo>
                    <a:pt x="19713" y="501"/>
                    <a:pt x="19054" y="501"/>
                    <a:pt x="18561" y="562"/>
                  </a:cubicBezTo>
                  <a:cubicBezTo>
                    <a:pt x="18067" y="622"/>
                    <a:pt x="17738" y="744"/>
                    <a:pt x="17676" y="804"/>
                  </a:cubicBezTo>
                  <a:cubicBezTo>
                    <a:pt x="17614" y="865"/>
                    <a:pt x="17820" y="865"/>
                    <a:pt x="18396" y="713"/>
                  </a:cubicBezTo>
                  <a:cubicBezTo>
                    <a:pt x="18972" y="562"/>
                    <a:pt x="19918" y="258"/>
                    <a:pt x="20494" y="107"/>
                  </a:cubicBezTo>
                  <a:cubicBezTo>
                    <a:pt x="21070" y="-45"/>
                    <a:pt x="21276" y="-45"/>
                    <a:pt x="21399" y="167"/>
                  </a:cubicBezTo>
                  <a:cubicBezTo>
                    <a:pt x="21523" y="380"/>
                    <a:pt x="21564" y="804"/>
                    <a:pt x="21379" y="1684"/>
                  </a:cubicBezTo>
                  <a:cubicBezTo>
                    <a:pt x="21194" y="2564"/>
                    <a:pt x="20782" y="3899"/>
                    <a:pt x="20371" y="52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222297" y="4827009"/>
              <a:ext cx="360250" cy="21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793" fill="norm" stroke="1" extrusionOk="0">
                  <a:moveTo>
                    <a:pt x="656" y="8542"/>
                  </a:moveTo>
                  <a:cubicBezTo>
                    <a:pt x="277" y="7719"/>
                    <a:pt x="-102" y="6896"/>
                    <a:pt x="24" y="5559"/>
                  </a:cubicBezTo>
                  <a:cubicBezTo>
                    <a:pt x="151" y="4222"/>
                    <a:pt x="782" y="2371"/>
                    <a:pt x="1982" y="1136"/>
                  </a:cubicBezTo>
                  <a:cubicBezTo>
                    <a:pt x="3182" y="-98"/>
                    <a:pt x="4951" y="-715"/>
                    <a:pt x="6340" y="1342"/>
                  </a:cubicBezTo>
                  <a:cubicBezTo>
                    <a:pt x="7730" y="3399"/>
                    <a:pt x="8740" y="8131"/>
                    <a:pt x="8930" y="11525"/>
                  </a:cubicBezTo>
                  <a:cubicBezTo>
                    <a:pt x="9119" y="14919"/>
                    <a:pt x="8487" y="16976"/>
                    <a:pt x="7982" y="18416"/>
                  </a:cubicBezTo>
                  <a:cubicBezTo>
                    <a:pt x="7477" y="19856"/>
                    <a:pt x="7098" y="20679"/>
                    <a:pt x="7351" y="20782"/>
                  </a:cubicBezTo>
                  <a:cubicBezTo>
                    <a:pt x="7603" y="20885"/>
                    <a:pt x="8487" y="20268"/>
                    <a:pt x="9751" y="18828"/>
                  </a:cubicBezTo>
                  <a:cubicBezTo>
                    <a:pt x="11014" y="17388"/>
                    <a:pt x="12656" y="15125"/>
                    <a:pt x="13603" y="13479"/>
                  </a:cubicBezTo>
                  <a:cubicBezTo>
                    <a:pt x="14551" y="11834"/>
                    <a:pt x="14803" y="10805"/>
                    <a:pt x="14803" y="9776"/>
                  </a:cubicBezTo>
                  <a:cubicBezTo>
                    <a:pt x="14803" y="8748"/>
                    <a:pt x="14551" y="7719"/>
                    <a:pt x="14551" y="7719"/>
                  </a:cubicBezTo>
                  <a:cubicBezTo>
                    <a:pt x="14551" y="7719"/>
                    <a:pt x="14803" y="8748"/>
                    <a:pt x="15056" y="9776"/>
                  </a:cubicBezTo>
                  <a:cubicBezTo>
                    <a:pt x="15309" y="10805"/>
                    <a:pt x="15561" y="11834"/>
                    <a:pt x="15687" y="11834"/>
                  </a:cubicBezTo>
                  <a:cubicBezTo>
                    <a:pt x="15814" y="11834"/>
                    <a:pt x="15814" y="10805"/>
                    <a:pt x="15814" y="9674"/>
                  </a:cubicBezTo>
                  <a:cubicBezTo>
                    <a:pt x="15814" y="8542"/>
                    <a:pt x="15814" y="7308"/>
                    <a:pt x="15940" y="6176"/>
                  </a:cubicBezTo>
                  <a:cubicBezTo>
                    <a:pt x="16066" y="5045"/>
                    <a:pt x="16319" y="4016"/>
                    <a:pt x="16761" y="3811"/>
                  </a:cubicBezTo>
                  <a:cubicBezTo>
                    <a:pt x="17203" y="3605"/>
                    <a:pt x="17835" y="4222"/>
                    <a:pt x="18656" y="5456"/>
                  </a:cubicBezTo>
                  <a:cubicBezTo>
                    <a:pt x="19477" y="6691"/>
                    <a:pt x="20487" y="8542"/>
                    <a:pt x="21498" y="103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87682" y="4565194"/>
              <a:ext cx="87998" cy="340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00" fill="norm" stroke="1" extrusionOk="0">
                  <a:moveTo>
                    <a:pt x="18810" y="13943"/>
                  </a:moveTo>
                  <a:cubicBezTo>
                    <a:pt x="13667" y="14870"/>
                    <a:pt x="8524" y="15798"/>
                    <a:pt x="5438" y="16593"/>
                  </a:cubicBezTo>
                  <a:cubicBezTo>
                    <a:pt x="2352" y="17388"/>
                    <a:pt x="1324" y="18051"/>
                    <a:pt x="810" y="18846"/>
                  </a:cubicBezTo>
                  <a:cubicBezTo>
                    <a:pt x="295" y="19641"/>
                    <a:pt x="295" y="20568"/>
                    <a:pt x="2095" y="21032"/>
                  </a:cubicBezTo>
                  <a:cubicBezTo>
                    <a:pt x="3895" y="21496"/>
                    <a:pt x="7495" y="21496"/>
                    <a:pt x="11867" y="19906"/>
                  </a:cubicBezTo>
                  <a:cubicBezTo>
                    <a:pt x="16238" y="18316"/>
                    <a:pt x="21381" y="15135"/>
                    <a:pt x="21381" y="11624"/>
                  </a:cubicBezTo>
                  <a:cubicBezTo>
                    <a:pt x="21381" y="8112"/>
                    <a:pt x="16238" y="4269"/>
                    <a:pt x="12381" y="2215"/>
                  </a:cubicBezTo>
                  <a:cubicBezTo>
                    <a:pt x="8524" y="161"/>
                    <a:pt x="5952" y="-104"/>
                    <a:pt x="3895" y="29"/>
                  </a:cubicBezTo>
                  <a:cubicBezTo>
                    <a:pt x="1838" y="161"/>
                    <a:pt x="295" y="691"/>
                    <a:pt x="38" y="2679"/>
                  </a:cubicBezTo>
                  <a:cubicBezTo>
                    <a:pt x="-219" y="4667"/>
                    <a:pt x="810" y="8112"/>
                    <a:pt x="3895" y="11094"/>
                  </a:cubicBezTo>
                  <a:cubicBezTo>
                    <a:pt x="6981" y="14075"/>
                    <a:pt x="12124" y="16593"/>
                    <a:pt x="17267" y="191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677796" y="5101960"/>
              <a:ext cx="1458799" cy="91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81" fill="norm" stroke="1" extrusionOk="0">
                  <a:moveTo>
                    <a:pt x="0" y="21581"/>
                  </a:moveTo>
                  <a:cubicBezTo>
                    <a:pt x="595" y="21130"/>
                    <a:pt x="1190" y="20679"/>
                    <a:pt x="1957" y="20027"/>
                  </a:cubicBezTo>
                  <a:cubicBezTo>
                    <a:pt x="2723" y="19376"/>
                    <a:pt x="3663" y="18524"/>
                    <a:pt x="4602" y="17647"/>
                  </a:cubicBezTo>
                  <a:cubicBezTo>
                    <a:pt x="5541" y="16770"/>
                    <a:pt x="6480" y="15868"/>
                    <a:pt x="7388" y="15016"/>
                  </a:cubicBezTo>
                  <a:cubicBezTo>
                    <a:pt x="8296" y="14164"/>
                    <a:pt x="9172" y="13362"/>
                    <a:pt x="10096" y="12535"/>
                  </a:cubicBezTo>
                  <a:cubicBezTo>
                    <a:pt x="11019" y="11708"/>
                    <a:pt x="11990" y="10856"/>
                    <a:pt x="13023" y="9904"/>
                  </a:cubicBezTo>
                  <a:cubicBezTo>
                    <a:pt x="14056" y="8952"/>
                    <a:pt x="15151" y="7899"/>
                    <a:pt x="16122" y="6947"/>
                  </a:cubicBezTo>
                  <a:cubicBezTo>
                    <a:pt x="17092" y="5995"/>
                    <a:pt x="17937" y="5143"/>
                    <a:pt x="18704" y="4316"/>
                  </a:cubicBezTo>
                  <a:cubicBezTo>
                    <a:pt x="19471" y="3489"/>
                    <a:pt x="20160" y="2687"/>
                    <a:pt x="20567" y="2186"/>
                  </a:cubicBezTo>
                  <a:cubicBezTo>
                    <a:pt x="20974" y="1685"/>
                    <a:pt x="21099" y="1484"/>
                    <a:pt x="21193" y="1259"/>
                  </a:cubicBezTo>
                  <a:cubicBezTo>
                    <a:pt x="21287" y="1033"/>
                    <a:pt x="21350" y="783"/>
                    <a:pt x="21287" y="607"/>
                  </a:cubicBezTo>
                  <a:cubicBezTo>
                    <a:pt x="21224" y="432"/>
                    <a:pt x="21037" y="332"/>
                    <a:pt x="20661" y="232"/>
                  </a:cubicBezTo>
                  <a:cubicBezTo>
                    <a:pt x="20285" y="131"/>
                    <a:pt x="19722" y="31"/>
                    <a:pt x="19346" y="6"/>
                  </a:cubicBezTo>
                  <a:cubicBezTo>
                    <a:pt x="18970" y="-19"/>
                    <a:pt x="18783" y="31"/>
                    <a:pt x="18767" y="156"/>
                  </a:cubicBezTo>
                  <a:cubicBezTo>
                    <a:pt x="18751" y="282"/>
                    <a:pt x="18908" y="482"/>
                    <a:pt x="19346" y="658"/>
                  </a:cubicBezTo>
                  <a:cubicBezTo>
                    <a:pt x="19784" y="833"/>
                    <a:pt x="20504" y="983"/>
                    <a:pt x="20927" y="1134"/>
                  </a:cubicBezTo>
                  <a:cubicBezTo>
                    <a:pt x="21350" y="1284"/>
                    <a:pt x="21475" y="1434"/>
                    <a:pt x="21537" y="1785"/>
                  </a:cubicBezTo>
                  <a:cubicBezTo>
                    <a:pt x="21600" y="2136"/>
                    <a:pt x="21600" y="2687"/>
                    <a:pt x="21412" y="3564"/>
                  </a:cubicBezTo>
                  <a:cubicBezTo>
                    <a:pt x="21224" y="4441"/>
                    <a:pt x="20849" y="5644"/>
                    <a:pt x="20473" y="68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-1" y="5930896"/>
              <a:ext cx="243112" cy="23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138" fill="norm" stroke="1" extrusionOk="0">
                  <a:moveTo>
                    <a:pt x="406" y="8101"/>
                  </a:moveTo>
                  <a:cubicBezTo>
                    <a:pt x="40" y="6944"/>
                    <a:pt x="-326" y="5786"/>
                    <a:pt x="498" y="4244"/>
                  </a:cubicBezTo>
                  <a:cubicBezTo>
                    <a:pt x="1321" y="2701"/>
                    <a:pt x="3335" y="772"/>
                    <a:pt x="5715" y="194"/>
                  </a:cubicBezTo>
                  <a:cubicBezTo>
                    <a:pt x="8094" y="-385"/>
                    <a:pt x="10840" y="386"/>
                    <a:pt x="12396" y="1833"/>
                  </a:cubicBezTo>
                  <a:cubicBezTo>
                    <a:pt x="13952" y="3279"/>
                    <a:pt x="14318" y="5401"/>
                    <a:pt x="14227" y="7040"/>
                  </a:cubicBezTo>
                  <a:cubicBezTo>
                    <a:pt x="14135" y="8679"/>
                    <a:pt x="13586" y="9836"/>
                    <a:pt x="12854" y="10704"/>
                  </a:cubicBezTo>
                  <a:cubicBezTo>
                    <a:pt x="12121" y="11572"/>
                    <a:pt x="11206" y="12151"/>
                    <a:pt x="11023" y="11958"/>
                  </a:cubicBezTo>
                  <a:cubicBezTo>
                    <a:pt x="10840" y="11765"/>
                    <a:pt x="11389" y="10801"/>
                    <a:pt x="12579" y="9933"/>
                  </a:cubicBezTo>
                  <a:cubicBezTo>
                    <a:pt x="13769" y="9065"/>
                    <a:pt x="15599" y="8294"/>
                    <a:pt x="16972" y="8004"/>
                  </a:cubicBezTo>
                  <a:cubicBezTo>
                    <a:pt x="18345" y="7715"/>
                    <a:pt x="19260" y="7908"/>
                    <a:pt x="19993" y="8486"/>
                  </a:cubicBezTo>
                  <a:cubicBezTo>
                    <a:pt x="20725" y="9065"/>
                    <a:pt x="21274" y="10029"/>
                    <a:pt x="20908" y="12151"/>
                  </a:cubicBezTo>
                  <a:cubicBezTo>
                    <a:pt x="20542" y="14272"/>
                    <a:pt x="19260" y="17551"/>
                    <a:pt x="18162" y="19286"/>
                  </a:cubicBezTo>
                  <a:cubicBezTo>
                    <a:pt x="17064" y="21022"/>
                    <a:pt x="16149" y="21215"/>
                    <a:pt x="15599" y="21119"/>
                  </a:cubicBezTo>
                  <a:cubicBezTo>
                    <a:pt x="15050" y="21022"/>
                    <a:pt x="14867" y="20636"/>
                    <a:pt x="14684" y="202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265046" y="5867400"/>
              <a:ext cx="107951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0940"/>
                  </a:moveTo>
                  <a:cubicBezTo>
                    <a:pt x="5929" y="12343"/>
                    <a:pt x="11859" y="13745"/>
                    <a:pt x="15459" y="15008"/>
                  </a:cubicBezTo>
                  <a:cubicBezTo>
                    <a:pt x="19059" y="16270"/>
                    <a:pt x="20329" y="17392"/>
                    <a:pt x="20965" y="18655"/>
                  </a:cubicBezTo>
                  <a:cubicBezTo>
                    <a:pt x="21600" y="19917"/>
                    <a:pt x="21600" y="21319"/>
                    <a:pt x="20329" y="21460"/>
                  </a:cubicBezTo>
                  <a:cubicBezTo>
                    <a:pt x="19059" y="21600"/>
                    <a:pt x="16518" y="20478"/>
                    <a:pt x="14400" y="18234"/>
                  </a:cubicBezTo>
                  <a:cubicBezTo>
                    <a:pt x="12282" y="15990"/>
                    <a:pt x="10588" y="12623"/>
                    <a:pt x="10800" y="9397"/>
                  </a:cubicBezTo>
                  <a:cubicBezTo>
                    <a:pt x="11012" y="6171"/>
                    <a:pt x="13129" y="3086"/>
                    <a:pt x="15247" y="1543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419954" y="5633447"/>
              <a:ext cx="130843" cy="32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61" fill="norm" stroke="1" extrusionOk="0">
                  <a:moveTo>
                    <a:pt x="15023" y="15503"/>
                  </a:moveTo>
                  <a:cubicBezTo>
                    <a:pt x="13308" y="15222"/>
                    <a:pt x="11594" y="14942"/>
                    <a:pt x="9023" y="15152"/>
                  </a:cubicBezTo>
                  <a:cubicBezTo>
                    <a:pt x="6451" y="15363"/>
                    <a:pt x="3023" y="16064"/>
                    <a:pt x="1308" y="16976"/>
                  </a:cubicBezTo>
                  <a:cubicBezTo>
                    <a:pt x="-406" y="17887"/>
                    <a:pt x="-406" y="19009"/>
                    <a:pt x="1137" y="19921"/>
                  </a:cubicBezTo>
                  <a:cubicBezTo>
                    <a:pt x="2680" y="20833"/>
                    <a:pt x="5765" y="21534"/>
                    <a:pt x="8851" y="21324"/>
                  </a:cubicBezTo>
                  <a:cubicBezTo>
                    <a:pt x="11937" y="21113"/>
                    <a:pt x="15023" y="19991"/>
                    <a:pt x="16394" y="17677"/>
                  </a:cubicBezTo>
                  <a:cubicBezTo>
                    <a:pt x="17765" y="15363"/>
                    <a:pt x="17423" y="11856"/>
                    <a:pt x="16051" y="9051"/>
                  </a:cubicBezTo>
                  <a:cubicBezTo>
                    <a:pt x="14680" y="6246"/>
                    <a:pt x="12280" y="4142"/>
                    <a:pt x="10051" y="2599"/>
                  </a:cubicBezTo>
                  <a:cubicBezTo>
                    <a:pt x="7823" y="1056"/>
                    <a:pt x="5765" y="74"/>
                    <a:pt x="4565" y="4"/>
                  </a:cubicBezTo>
                  <a:cubicBezTo>
                    <a:pt x="3365" y="-66"/>
                    <a:pt x="3023" y="776"/>
                    <a:pt x="4223" y="2739"/>
                  </a:cubicBezTo>
                  <a:cubicBezTo>
                    <a:pt x="5423" y="4703"/>
                    <a:pt x="8165" y="7789"/>
                    <a:pt x="11251" y="10103"/>
                  </a:cubicBezTo>
                  <a:cubicBezTo>
                    <a:pt x="14337" y="12417"/>
                    <a:pt x="17765" y="13960"/>
                    <a:pt x="21194" y="155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0" name="Drawing"/>
          <p:cNvGrpSpPr/>
          <p:nvPr/>
        </p:nvGrpSpPr>
        <p:grpSpPr>
          <a:xfrm>
            <a:off x="1072680" y="1032933"/>
            <a:ext cx="11909028" cy="7926918"/>
            <a:chOff x="0" y="0"/>
            <a:chExt cx="11909026" cy="7926916"/>
          </a:xfrm>
        </p:grpSpPr>
        <p:sp>
          <p:nvSpPr>
            <p:cNvPr id="1523" name="Line"/>
            <p:cNvSpPr/>
            <p:nvPr/>
          </p:nvSpPr>
          <p:spPr>
            <a:xfrm>
              <a:off x="654546" y="877622"/>
              <a:ext cx="176284" cy="5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390" fill="norm" stroke="1" extrusionOk="0">
                  <a:moveTo>
                    <a:pt x="6701" y="5790"/>
                  </a:moveTo>
                  <a:cubicBezTo>
                    <a:pt x="5708" y="6030"/>
                    <a:pt x="4715" y="6270"/>
                    <a:pt x="4218" y="7110"/>
                  </a:cubicBezTo>
                  <a:cubicBezTo>
                    <a:pt x="3721" y="7950"/>
                    <a:pt x="3721" y="9390"/>
                    <a:pt x="4590" y="11630"/>
                  </a:cubicBezTo>
                  <a:cubicBezTo>
                    <a:pt x="5459" y="13870"/>
                    <a:pt x="7197" y="16910"/>
                    <a:pt x="8066" y="18790"/>
                  </a:cubicBezTo>
                  <a:cubicBezTo>
                    <a:pt x="8935" y="20670"/>
                    <a:pt x="8935" y="21390"/>
                    <a:pt x="8563" y="21390"/>
                  </a:cubicBezTo>
                  <a:cubicBezTo>
                    <a:pt x="8190" y="21390"/>
                    <a:pt x="7446" y="20670"/>
                    <a:pt x="6080" y="18950"/>
                  </a:cubicBezTo>
                  <a:cubicBezTo>
                    <a:pt x="4715" y="17230"/>
                    <a:pt x="2728" y="14510"/>
                    <a:pt x="1487" y="11910"/>
                  </a:cubicBezTo>
                  <a:cubicBezTo>
                    <a:pt x="246" y="9310"/>
                    <a:pt x="-251" y="6830"/>
                    <a:pt x="121" y="4910"/>
                  </a:cubicBezTo>
                  <a:cubicBezTo>
                    <a:pt x="494" y="2990"/>
                    <a:pt x="1735" y="1630"/>
                    <a:pt x="3970" y="830"/>
                  </a:cubicBezTo>
                  <a:cubicBezTo>
                    <a:pt x="6204" y="30"/>
                    <a:pt x="9432" y="-210"/>
                    <a:pt x="12659" y="190"/>
                  </a:cubicBezTo>
                  <a:cubicBezTo>
                    <a:pt x="15887" y="590"/>
                    <a:pt x="19115" y="1630"/>
                    <a:pt x="20232" y="2750"/>
                  </a:cubicBezTo>
                  <a:cubicBezTo>
                    <a:pt x="21349" y="3870"/>
                    <a:pt x="20356" y="5070"/>
                    <a:pt x="17377" y="5990"/>
                  </a:cubicBezTo>
                  <a:cubicBezTo>
                    <a:pt x="14397" y="6910"/>
                    <a:pt x="9432" y="7550"/>
                    <a:pt x="4466" y="81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851369" y="1094316"/>
              <a:ext cx="228601" cy="26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6739"/>
                  </a:moveTo>
                  <a:cubicBezTo>
                    <a:pt x="2800" y="7603"/>
                    <a:pt x="5600" y="8467"/>
                    <a:pt x="7700" y="10454"/>
                  </a:cubicBezTo>
                  <a:cubicBezTo>
                    <a:pt x="9800" y="12442"/>
                    <a:pt x="11200" y="15552"/>
                    <a:pt x="11700" y="17626"/>
                  </a:cubicBezTo>
                  <a:cubicBezTo>
                    <a:pt x="12200" y="19699"/>
                    <a:pt x="11800" y="20736"/>
                    <a:pt x="11100" y="21168"/>
                  </a:cubicBezTo>
                  <a:cubicBezTo>
                    <a:pt x="10400" y="21600"/>
                    <a:pt x="9400" y="21427"/>
                    <a:pt x="8500" y="19872"/>
                  </a:cubicBezTo>
                  <a:cubicBezTo>
                    <a:pt x="7600" y="18317"/>
                    <a:pt x="6800" y="15379"/>
                    <a:pt x="6800" y="12528"/>
                  </a:cubicBezTo>
                  <a:cubicBezTo>
                    <a:pt x="6800" y="9677"/>
                    <a:pt x="7600" y="6912"/>
                    <a:pt x="10200" y="4838"/>
                  </a:cubicBezTo>
                  <a:cubicBezTo>
                    <a:pt x="12800" y="2765"/>
                    <a:pt x="17200" y="13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199489" y="898119"/>
              <a:ext cx="166231" cy="450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68" fill="norm" stroke="1" extrusionOk="0">
                  <a:moveTo>
                    <a:pt x="21473" y="1483"/>
                  </a:moveTo>
                  <a:cubicBezTo>
                    <a:pt x="20106" y="877"/>
                    <a:pt x="18739" y="272"/>
                    <a:pt x="17235" y="70"/>
                  </a:cubicBezTo>
                  <a:cubicBezTo>
                    <a:pt x="15731" y="-132"/>
                    <a:pt x="14091" y="70"/>
                    <a:pt x="11767" y="1130"/>
                  </a:cubicBezTo>
                  <a:cubicBezTo>
                    <a:pt x="9443" y="2189"/>
                    <a:pt x="6435" y="4107"/>
                    <a:pt x="4111" y="6782"/>
                  </a:cubicBezTo>
                  <a:cubicBezTo>
                    <a:pt x="1787" y="9457"/>
                    <a:pt x="146" y="12889"/>
                    <a:pt x="10" y="15412"/>
                  </a:cubicBezTo>
                  <a:cubicBezTo>
                    <a:pt x="-127" y="17935"/>
                    <a:pt x="1240" y="19550"/>
                    <a:pt x="5068" y="20408"/>
                  </a:cubicBezTo>
                  <a:cubicBezTo>
                    <a:pt x="8896" y="21266"/>
                    <a:pt x="15184" y="21367"/>
                    <a:pt x="21473" y="214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486373" y="983849"/>
              <a:ext cx="190497" cy="32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82" fill="norm" stroke="1" extrusionOk="0">
                  <a:moveTo>
                    <a:pt x="2136" y="2256"/>
                  </a:moveTo>
                  <a:cubicBezTo>
                    <a:pt x="2848" y="1559"/>
                    <a:pt x="3560" y="862"/>
                    <a:pt x="5340" y="444"/>
                  </a:cubicBezTo>
                  <a:cubicBezTo>
                    <a:pt x="7120" y="26"/>
                    <a:pt x="9969" y="-113"/>
                    <a:pt x="11986" y="96"/>
                  </a:cubicBezTo>
                  <a:cubicBezTo>
                    <a:pt x="14004" y="305"/>
                    <a:pt x="15191" y="862"/>
                    <a:pt x="15547" y="2117"/>
                  </a:cubicBezTo>
                  <a:cubicBezTo>
                    <a:pt x="15903" y="3371"/>
                    <a:pt x="15428" y="5322"/>
                    <a:pt x="13529" y="7761"/>
                  </a:cubicBezTo>
                  <a:cubicBezTo>
                    <a:pt x="11630" y="10199"/>
                    <a:pt x="8307" y="13126"/>
                    <a:pt x="5933" y="15077"/>
                  </a:cubicBezTo>
                  <a:cubicBezTo>
                    <a:pt x="3560" y="17028"/>
                    <a:pt x="2136" y="18003"/>
                    <a:pt x="1186" y="18909"/>
                  </a:cubicBezTo>
                  <a:cubicBezTo>
                    <a:pt x="237" y="19815"/>
                    <a:pt x="-238" y="20651"/>
                    <a:pt x="118" y="21069"/>
                  </a:cubicBezTo>
                  <a:cubicBezTo>
                    <a:pt x="474" y="21487"/>
                    <a:pt x="1661" y="21487"/>
                    <a:pt x="5340" y="21069"/>
                  </a:cubicBezTo>
                  <a:cubicBezTo>
                    <a:pt x="9019" y="20651"/>
                    <a:pt x="15191" y="19815"/>
                    <a:pt x="21362" y="189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702269" y="1165112"/>
              <a:ext cx="114301" cy="12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1200" y="4159"/>
                  </a:moveTo>
                  <a:cubicBezTo>
                    <a:pt x="800" y="7759"/>
                    <a:pt x="400" y="11359"/>
                    <a:pt x="200" y="14419"/>
                  </a:cubicBezTo>
                  <a:cubicBezTo>
                    <a:pt x="0" y="17479"/>
                    <a:pt x="0" y="19999"/>
                    <a:pt x="0" y="19999"/>
                  </a:cubicBezTo>
                  <a:cubicBezTo>
                    <a:pt x="0" y="19999"/>
                    <a:pt x="0" y="17479"/>
                    <a:pt x="600" y="14059"/>
                  </a:cubicBezTo>
                  <a:cubicBezTo>
                    <a:pt x="1200" y="10639"/>
                    <a:pt x="2400" y="6319"/>
                    <a:pt x="3800" y="3619"/>
                  </a:cubicBezTo>
                  <a:cubicBezTo>
                    <a:pt x="5200" y="919"/>
                    <a:pt x="6800" y="-161"/>
                    <a:pt x="8200" y="19"/>
                  </a:cubicBezTo>
                  <a:cubicBezTo>
                    <a:pt x="9600" y="199"/>
                    <a:pt x="10800" y="1639"/>
                    <a:pt x="13000" y="5419"/>
                  </a:cubicBezTo>
                  <a:cubicBezTo>
                    <a:pt x="15200" y="9199"/>
                    <a:pt x="18400" y="15319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1830823" y="952459"/>
              <a:ext cx="103486" cy="35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75" fill="norm" stroke="1" extrusionOk="0">
                  <a:moveTo>
                    <a:pt x="11347" y="16901"/>
                  </a:moveTo>
                  <a:cubicBezTo>
                    <a:pt x="12211" y="15630"/>
                    <a:pt x="13075" y="14360"/>
                    <a:pt x="13507" y="13407"/>
                  </a:cubicBezTo>
                  <a:cubicBezTo>
                    <a:pt x="13939" y="12454"/>
                    <a:pt x="13939" y="11819"/>
                    <a:pt x="13075" y="11691"/>
                  </a:cubicBezTo>
                  <a:cubicBezTo>
                    <a:pt x="12211" y="11564"/>
                    <a:pt x="10483" y="11946"/>
                    <a:pt x="8107" y="12835"/>
                  </a:cubicBezTo>
                  <a:cubicBezTo>
                    <a:pt x="5731" y="13724"/>
                    <a:pt x="2707" y="15122"/>
                    <a:pt x="1195" y="16139"/>
                  </a:cubicBezTo>
                  <a:cubicBezTo>
                    <a:pt x="-317" y="17155"/>
                    <a:pt x="-317" y="17790"/>
                    <a:pt x="763" y="18108"/>
                  </a:cubicBezTo>
                  <a:cubicBezTo>
                    <a:pt x="1843" y="18426"/>
                    <a:pt x="4003" y="18426"/>
                    <a:pt x="6595" y="17727"/>
                  </a:cubicBezTo>
                  <a:cubicBezTo>
                    <a:pt x="9187" y="17028"/>
                    <a:pt x="12211" y="15630"/>
                    <a:pt x="14587" y="13534"/>
                  </a:cubicBezTo>
                  <a:cubicBezTo>
                    <a:pt x="16963" y="11437"/>
                    <a:pt x="18691" y="8642"/>
                    <a:pt x="19771" y="6546"/>
                  </a:cubicBezTo>
                  <a:cubicBezTo>
                    <a:pt x="20851" y="4449"/>
                    <a:pt x="21283" y="3051"/>
                    <a:pt x="21067" y="2035"/>
                  </a:cubicBezTo>
                  <a:cubicBezTo>
                    <a:pt x="20851" y="1019"/>
                    <a:pt x="19987" y="383"/>
                    <a:pt x="18475" y="129"/>
                  </a:cubicBezTo>
                  <a:cubicBezTo>
                    <a:pt x="16963" y="-125"/>
                    <a:pt x="14803" y="2"/>
                    <a:pt x="13291" y="447"/>
                  </a:cubicBezTo>
                  <a:cubicBezTo>
                    <a:pt x="11779" y="891"/>
                    <a:pt x="10915" y="1654"/>
                    <a:pt x="11131" y="4131"/>
                  </a:cubicBezTo>
                  <a:cubicBezTo>
                    <a:pt x="11347" y="6609"/>
                    <a:pt x="12643" y="10802"/>
                    <a:pt x="14371" y="13979"/>
                  </a:cubicBezTo>
                  <a:cubicBezTo>
                    <a:pt x="16099" y="17155"/>
                    <a:pt x="18259" y="19315"/>
                    <a:pt x="20419" y="214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2419819" y="1361016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2346524" y="1129506"/>
              <a:ext cx="100577" cy="41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433" fill="norm" stroke="1" extrusionOk="0">
                  <a:moveTo>
                    <a:pt x="4591" y="7716"/>
                  </a:moveTo>
                  <a:cubicBezTo>
                    <a:pt x="4159" y="8812"/>
                    <a:pt x="3727" y="9909"/>
                    <a:pt x="3943" y="11992"/>
                  </a:cubicBezTo>
                  <a:cubicBezTo>
                    <a:pt x="4159" y="14075"/>
                    <a:pt x="5023" y="17145"/>
                    <a:pt x="5239" y="19009"/>
                  </a:cubicBezTo>
                  <a:cubicBezTo>
                    <a:pt x="5455" y="20873"/>
                    <a:pt x="5023" y="21531"/>
                    <a:pt x="4159" y="21421"/>
                  </a:cubicBezTo>
                  <a:cubicBezTo>
                    <a:pt x="3295" y="21312"/>
                    <a:pt x="1999" y="20435"/>
                    <a:pt x="1135" y="18077"/>
                  </a:cubicBezTo>
                  <a:cubicBezTo>
                    <a:pt x="271" y="15720"/>
                    <a:pt x="-161" y="11882"/>
                    <a:pt x="55" y="8922"/>
                  </a:cubicBezTo>
                  <a:cubicBezTo>
                    <a:pt x="271" y="5961"/>
                    <a:pt x="1135" y="3878"/>
                    <a:pt x="1999" y="2562"/>
                  </a:cubicBezTo>
                  <a:cubicBezTo>
                    <a:pt x="2863" y="1247"/>
                    <a:pt x="3727" y="699"/>
                    <a:pt x="5455" y="370"/>
                  </a:cubicBezTo>
                  <a:cubicBezTo>
                    <a:pt x="7183" y="41"/>
                    <a:pt x="9775" y="-69"/>
                    <a:pt x="12151" y="41"/>
                  </a:cubicBezTo>
                  <a:cubicBezTo>
                    <a:pt x="14527" y="150"/>
                    <a:pt x="16687" y="479"/>
                    <a:pt x="18415" y="1740"/>
                  </a:cubicBezTo>
                  <a:cubicBezTo>
                    <a:pt x="20143" y="3001"/>
                    <a:pt x="21439" y="5194"/>
                    <a:pt x="19711" y="7003"/>
                  </a:cubicBezTo>
                  <a:cubicBezTo>
                    <a:pt x="17983" y="8812"/>
                    <a:pt x="13231" y="10238"/>
                    <a:pt x="9775" y="11005"/>
                  </a:cubicBezTo>
                  <a:cubicBezTo>
                    <a:pt x="6319" y="11773"/>
                    <a:pt x="4159" y="11882"/>
                    <a:pt x="3079" y="11608"/>
                  </a:cubicBezTo>
                  <a:cubicBezTo>
                    <a:pt x="1999" y="11334"/>
                    <a:pt x="1999" y="10676"/>
                    <a:pt x="2647" y="10073"/>
                  </a:cubicBezTo>
                  <a:cubicBezTo>
                    <a:pt x="3295" y="9470"/>
                    <a:pt x="4591" y="8922"/>
                    <a:pt x="5887" y="83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2489316" y="1122452"/>
              <a:ext cx="146404" cy="19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0961" fill="norm" stroke="1" extrusionOk="0">
                  <a:moveTo>
                    <a:pt x="963" y="10152"/>
                  </a:moveTo>
                  <a:cubicBezTo>
                    <a:pt x="2484" y="10616"/>
                    <a:pt x="4005" y="11081"/>
                    <a:pt x="6135" y="10152"/>
                  </a:cubicBezTo>
                  <a:cubicBezTo>
                    <a:pt x="8265" y="9223"/>
                    <a:pt x="11003" y="6900"/>
                    <a:pt x="12372" y="5042"/>
                  </a:cubicBezTo>
                  <a:cubicBezTo>
                    <a:pt x="13741" y="3184"/>
                    <a:pt x="13741" y="1791"/>
                    <a:pt x="12828" y="862"/>
                  </a:cubicBezTo>
                  <a:cubicBezTo>
                    <a:pt x="11915" y="-67"/>
                    <a:pt x="10090" y="-532"/>
                    <a:pt x="7656" y="978"/>
                  </a:cubicBezTo>
                  <a:cubicBezTo>
                    <a:pt x="5222" y="2487"/>
                    <a:pt x="2180" y="5971"/>
                    <a:pt x="811" y="9339"/>
                  </a:cubicBezTo>
                  <a:cubicBezTo>
                    <a:pt x="-558" y="12707"/>
                    <a:pt x="-254" y="15958"/>
                    <a:pt x="2180" y="18049"/>
                  </a:cubicBezTo>
                  <a:cubicBezTo>
                    <a:pt x="4614" y="20139"/>
                    <a:pt x="9177" y="21068"/>
                    <a:pt x="12676" y="20952"/>
                  </a:cubicBezTo>
                  <a:cubicBezTo>
                    <a:pt x="16174" y="20836"/>
                    <a:pt x="18608" y="19674"/>
                    <a:pt x="21042" y="185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2667469" y="1119716"/>
              <a:ext cx="107951" cy="20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648"/>
                  </a:moveTo>
                  <a:cubicBezTo>
                    <a:pt x="1694" y="3240"/>
                    <a:pt x="3388" y="5832"/>
                    <a:pt x="5294" y="8640"/>
                  </a:cubicBezTo>
                  <a:cubicBezTo>
                    <a:pt x="7200" y="11448"/>
                    <a:pt x="9318" y="14472"/>
                    <a:pt x="10165" y="16524"/>
                  </a:cubicBezTo>
                  <a:cubicBezTo>
                    <a:pt x="11012" y="18576"/>
                    <a:pt x="10588" y="19656"/>
                    <a:pt x="9318" y="20412"/>
                  </a:cubicBezTo>
                  <a:cubicBezTo>
                    <a:pt x="8047" y="21168"/>
                    <a:pt x="5929" y="21600"/>
                    <a:pt x="4235" y="21276"/>
                  </a:cubicBezTo>
                  <a:cubicBezTo>
                    <a:pt x="2541" y="20952"/>
                    <a:pt x="1271" y="19872"/>
                    <a:pt x="2541" y="16416"/>
                  </a:cubicBezTo>
                  <a:cubicBezTo>
                    <a:pt x="3812" y="12960"/>
                    <a:pt x="7624" y="7128"/>
                    <a:pt x="11224" y="3996"/>
                  </a:cubicBezTo>
                  <a:cubicBezTo>
                    <a:pt x="14824" y="864"/>
                    <a:pt x="18212" y="4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2788000" y="1132416"/>
              <a:ext cx="117684" cy="17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326" fill="norm" stroke="1" extrusionOk="0">
                  <a:moveTo>
                    <a:pt x="16779" y="1561"/>
                  </a:moveTo>
                  <a:cubicBezTo>
                    <a:pt x="14917" y="781"/>
                    <a:pt x="13055" y="0"/>
                    <a:pt x="10076" y="0"/>
                  </a:cubicBezTo>
                  <a:cubicBezTo>
                    <a:pt x="7097" y="0"/>
                    <a:pt x="3000" y="781"/>
                    <a:pt x="1138" y="1822"/>
                  </a:cubicBezTo>
                  <a:cubicBezTo>
                    <a:pt x="-724" y="2863"/>
                    <a:pt x="-352" y="4164"/>
                    <a:pt x="2628" y="5725"/>
                  </a:cubicBezTo>
                  <a:cubicBezTo>
                    <a:pt x="5607" y="7287"/>
                    <a:pt x="11193" y="9108"/>
                    <a:pt x="14917" y="11190"/>
                  </a:cubicBezTo>
                  <a:cubicBezTo>
                    <a:pt x="18642" y="13272"/>
                    <a:pt x="20504" y="15614"/>
                    <a:pt x="20690" y="17306"/>
                  </a:cubicBezTo>
                  <a:cubicBezTo>
                    <a:pt x="20876" y="18998"/>
                    <a:pt x="19386" y="20039"/>
                    <a:pt x="16966" y="20689"/>
                  </a:cubicBezTo>
                  <a:cubicBezTo>
                    <a:pt x="14545" y="21340"/>
                    <a:pt x="11193" y="21600"/>
                    <a:pt x="9331" y="20949"/>
                  </a:cubicBezTo>
                  <a:cubicBezTo>
                    <a:pt x="7469" y="20299"/>
                    <a:pt x="7097" y="18737"/>
                    <a:pt x="7469" y="16916"/>
                  </a:cubicBezTo>
                  <a:cubicBezTo>
                    <a:pt x="7842" y="15094"/>
                    <a:pt x="8959" y="13012"/>
                    <a:pt x="10076" y="109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2907246" y="1138766"/>
              <a:ext cx="67541" cy="13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1471" fill="norm" stroke="1" extrusionOk="0">
                  <a:moveTo>
                    <a:pt x="13798" y="0"/>
                  </a:moveTo>
                  <a:cubicBezTo>
                    <a:pt x="8715" y="4985"/>
                    <a:pt x="3633" y="9969"/>
                    <a:pt x="1410" y="13292"/>
                  </a:cubicBezTo>
                  <a:cubicBezTo>
                    <a:pt x="-814" y="16615"/>
                    <a:pt x="-179" y="18277"/>
                    <a:pt x="1727" y="19440"/>
                  </a:cubicBezTo>
                  <a:cubicBezTo>
                    <a:pt x="3633" y="20603"/>
                    <a:pt x="6810" y="21268"/>
                    <a:pt x="9986" y="21434"/>
                  </a:cubicBezTo>
                  <a:cubicBezTo>
                    <a:pt x="13162" y="21600"/>
                    <a:pt x="16339" y="21268"/>
                    <a:pt x="18245" y="19108"/>
                  </a:cubicBezTo>
                  <a:cubicBezTo>
                    <a:pt x="20151" y="16948"/>
                    <a:pt x="20786" y="12960"/>
                    <a:pt x="19833" y="9969"/>
                  </a:cubicBezTo>
                  <a:cubicBezTo>
                    <a:pt x="18880" y="6978"/>
                    <a:pt x="16339" y="4985"/>
                    <a:pt x="13798" y="29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3016719" y="1109962"/>
              <a:ext cx="168366" cy="136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45" fill="norm" stroke="1" extrusionOk="0">
                  <a:moveTo>
                    <a:pt x="0" y="7400"/>
                  </a:moveTo>
                  <a:cubicBezTo>
                    <a:pt x="540" y="12636"/>
                    <a:pt x="1080" y="17872"/>
                    <a:pt x="1890" y="17545"/>
                  </a:cubicBezTo>
                  <a:cubicBezTo>
                    <a:pt x="2700" y="17218"/>
                    <a:pt x="3780" y="11327"/>
                    <a:pt x="5265" y="7236"/>
                  </a:cubicBezTo>
                  <a:cubicBezTo>
                    <a:pt x="6750" y="3145"/>
                    <a:pt x="8640" y="854"/>
                    <a:pt x="10935" y="200"/>
                  </a:cubicBezTo>
                  <a:cubicBezTo>
                    <a:pt x="13230" y="-455"/>
                    <a:pt x="15930" y="527"/>
                    <a:pt x="17955" y="2818"/>
                  </a:cubicBezTo>
                  <a:cubicBezTo>
                    <a:pt x="19980" y="5109"/>
                    <a:pt x="21330" y="8709"/>
                    <a:pt x="21465" y="11981"/>
                  </a:cubicBezTo>
                  <a:cubicBezTo>
                    <a:pt x="21600" y="15254"/>
                    <a:pt x="20520" y="18200"/>
                    <a:pt x="19440" y="211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3584245" y="1121671"/>
              <a:ext cx="130975" cy="37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54" fill="norm" stroke="1" extrusionOk="0">
                  <a:moveTo>
                    <a:pt x="21215" y="1329"/>
                  </a:moveTo>
                  <a:cubicBezTo>
                    <a:pt x="18129" y="849"/>
                    <a:pt x="15044" y="369"/>
                    <a:pt x="12301" y="129"/>
                  </a:cubicBezTo>
                  <a:cubicBezTo>
                    <a:pt x="9558" y="-111"/>
                    <a:pt x="7158" y="-111"/>
                    <a:pt x="4929" y="969"/>
                  </a:cubicBezTo>
                  <a:cubicBezTo>
                    <a:pt x="2701" y="2049"/>
                    <a:pt x="644" y="4209"/>
                    <a:pt x="129" y="5529"/>
                  </a:cubicBezTo>
                  <a:cubicBezTo>
                    <a:pt x="-385" y="6849"/>
                    <a:pt x="644" y="7329"/>
                    <a:pt x="3044" y="7389"/>
                  </a:cubicBezTo>
                  <a:cubicBezTo>
                    <a:pt x="5444" y="7449"/>
                    <a:pt x="9215" y="7089"/>
                    <a:pt x="11615" y="6489"/>
                  </a:cubicBezTo>
                  <a:cubicBezTo>
                    <a:pt x="14015" y="5889"/>
                    <a:pt x="15044" y="5049"/>
                    <a:pt x="15558" y="4329"/>
                  </a:cubicBezTo>
                  <a:cubicBezTo>
                    <a:pt x="16072" y="3609"/>
                    <a:pt x="16072" y="3009"/>
                    <a:pt x="15901" y="3009"/>
                  </a:cubicBezTo>
                  <a:cubicBezTo>
                    <a:pt x="15729" y="3009"/>
                    <a:pt x="15386" y="3609"/>
                    <a:pt x="15386" y="5829"/>
                  </a:cubicBezTo>
                  <a:cubicBezTo>
                    <a:pt x="15386" y="8049"/>
                    <a:pt x="15729" y="11889"/>
                    <a:pt x="15901" y="14469"/>
                  </a:cubicBezTo>
                  <a:cubicBezTo>
                    <a:pt x="16072" y="17049"/>
                    <a:pt x="16072" y="18369"/>
                    <a:pt x="15215" y="19389"/>
                  </a:cubicBezTo>
                  <a:cubicBezTo>
                    <a:pt x="14358" y="20409"/>
                    <a:pt x="12644" y="21129"/>
                    <a:pt x="10244" y="21309"/>
                  </a:cubicBezTo>
                  <a:cubicBezTo>
                    <a:pt x="7844" y="21489"/>
                    <a:pt x="4758" y="21129"/>
                    <a:pt x="2872" y="20109"/>
                  </a:cubicBezTo>
                  <a:cubicBezTo>
                    <a:pt x="986" y="19089"/>
                    <a:pt x="301" y="17409"/>
                    <a:pt x="986" y="15969"/>
                  </a:cubicBezTo>
                  <a:cubicBezTo>
                    <a:pt x="1672" y="14529"/>
                    <a:pt x="3729" y="13329"/>
                    <a:pt x="5786" y="121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3731838" y="1094316"/>
              <a:ext cx="123082" cy="186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03" fill="norm" stroke="1" extrusionOk="0">
                  <a:moveTo>
                    <a:pt x="420" y="14400"/>
                  </a:moveTo>
                  <a:cubicBezTo>
                    <a:pt x="4081" y="13200"/>
                    <a:pt x="7742" y="12000"/>
                    <a:pt x="10122" y="9840"/>
                  </a:cubicBezTo>
                  <a:cubicBezTo>
                    <a:pt x="12502" y="7680"/>
                    <a:pt x="13600" y="4560"/>
                    <a:pt x="13417" y="2640"/>
                  </a:cubicBezTo>
                  <a:cubicBezTo>
                    <a:pt x="13234" y="720"/>
                    <a:pt x="11769" y="0"/>
                    <a:pt x="10122" y="0"/>
                  </a:cubicBezTo>
                  <a:cubicBezTo>
                    <a:pt x="8474" y="0"/>
                    <a:pt x="6644" y="720"/>
                    <a:pt x="4630" y="3240"/>
                  </a:cubicBezTo>
                  <a:cubicBezTo>
                    <a:pt x="2617" y="5760"/>
                    <a:pt x="420" y="10080"/>
                    <a:pt x="54" y="13560"/>
                  </a:cubicBezTo>
                  <a:cubicBezTo>
                    <a:pt x="-312" y="17040"/>
                    <a:pt x="1152" y="19680"/>
                    <a:pt x="4996" y="20640"/>
                  </a:cubicBezTo>
                  <a:cubicBezTo>
                    <a:pt x="8841" y="21600"/>
                    <a:pt x="15064" y="20880"/>
                    <a:pt x="21288" y="201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3900789" y="903816"/>
              <a:ext cx="74781" cy="3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475" fill="norm" stroke="1" extrusionOk="0">
                  <a:moveTo>
                    <a:pt x="13619" y="0"/>
                  </a:moveTo>
                  <a:cubicBezTo>
                    <a:pt x="8365" y="3962"/>
                    <a:pt x="3110" y="7924"/>
                    <a:pt x="1067" y="11247"/>
                  </a:cubicBezTo>
                  <a:cubicBezTo>
                    <a:pt x="-976" y="14570"/>
                    <a:pt x="192" y="17254"/>
                    <a:pt x="2235" y="18916"/>
                  </a:cubicBezTo>
                  <a:cubicBezTo>
                    <a:pt x="4278" y="20578"/>
                    <a:pt x="7197" y="21217"/>
                    <a:pt x="10408" y="21408"/>
                  </a:cubicBezTo>
                  <a:cubicBezTo>
                    <a:pt x="13619" y="21600"/>
                    <a:pt x="17121" y="21344"/>
                    <a:pt x="20624" y="210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3854919" y="1119716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7280"/>
                    <a:pt x="5891" y="12960"/>
                    <a:pt x="9491" y="9360"/>
                  </a:cubicBezTo>
                  <a:cubicBezTo>
                    <a:pt x="13091" y="5760"/>
                    <a:pt x="1734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013120" y="1077383"/>
              <a:ext cx="83100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600" fill="norm" stroke="1" extrusionOk="0">
                  <a:moveTo>
                    <a:pt x="20683" y="441"/>
                  </a:moveTo>
                  <a:cubicBezTo>
                    <a:pt x="18049" y="220"/>
                    <a:pt x="15415" y="0"/>
                    <a:pt x="11990" y="0"/>
                  </a:cubicBezTo>
                  <a:cubicBezTo>
                    <a:pt x="8566" y="0"/>
                    <a:pt x="4351" y="220"/>
                    <a:pt x="1981" y="882"/>
                  </a:cubicBezTo>
                  <a:cubicBezTo>
                    <a:pt x="-390" y="1543"/>
                    <a:pt x="-917" y="2645"/>
                    <a:pt x="1981" y="4078"/>
                  </a:cubicBezTo>
                  <a:cubicBezTo>
                    <a:pt x="4878" y="5510"/>
                    <a:pt x="11200" y="7273"/>
                    <a:pt x="15151" y="9367"/>
                  </a:cubicBezTo>
                  <a:cubicBezTo>
                    <a:pt x="19103" y="11461"/>
                    <a:pt x="20683" y="13886"/>
                    <a:pt x="17785" y="15980"/>
                  </a:cubicBezTo>
                  <a:cubicBezTo>
                    <a:pt x="14888" y="18073"/>
                    <a:pt x="7512" y="19837"/>
                    <a:pt x="13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4435156" y="867418"/>
              <a:ext cx="289714" cy="413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16" fill="norm" stroke="1" extrusionOk="0">
                  <a:moveTo>
                    <a:pt x="10547" y="567"/>
                  </a:moveTo>
                  <a:cubicBezTo>
                    <a:pt x="9925" y="239"/>
                    <a:pt x="9304" y="-88"/>
                    <a:pt x="8837" y="21"/>
                  </a:cubicBezTo>
                  <a:cubicBezTo>
                    <a:pt x="8371" y="130"/>
                    <a:pt x="8060" y="676"/>
                    <a:pt x="7516" y="2694"/>
                  </a:cubicBezTo>
                  <a:cubicBezTo>
                    <a:pt x="6973" y="4712"/>
                    <a:pt x="6196" y="8203"/>
                    <a:pt x="5807" y="11094"/>
                  </a:cubicBezTo>
                  <a:cubicBezTo>
                    <a:pt x="5419" y="13985"/>
                    <a:pt x="5419" y="16276"/>
                    <a:pt x="5729" y="17803"/>
                  </a:cubicBezTo>
                  <a:cubicBezTo>
                    <a:pt x="6040" y="19330"/>
                    <a:pt x="6662" y="20094"/>
                    <a:pt x="7361" y="20639"/>
                  </a:cubicBezTo>
                  <a:cubicBezTo>
                    <a:pt x="8060" y="21185"/>
                    <a:pt x="8837" y="21512"/>
                    <a:pt x="9148" y="21185"/>
                  </a:cubicBezTo>
                  <a:cubicBezTo>
                    <a:pt x="9459" y="20857"/>
                    <a:pt x="9304" y="19876"/>
                    <a:pt x="8371" y="18621"/>
                  </a:cubicBezTo>
                  <a:cubicBezTo>
                    <a:pt x="7439" y="17367"/>
                    <a:pt x="5729" y="15839"/>
                    <a:pt x="4098" y="14857"/>
                  </a:cubicBezTo>
                  <a:cubicBezTo>
                    <a:pt x="2466" y="13876"/>
                    <a:pt x="912" y="13439"/>
                    <a:pt x="291" y="12948"/>
                  </a:cubicBezTo>
                  <a:cubicBezTo>
                    <a:pt x="-331" y="12457"/>
                    <a:pt x="-20" y="11912"/>
                    <a:pt x="1845" y="10712"/>
                  </a:cubicBezTo>
                  <a:cubicBezTo>
                    <a:pt x="3709" y="9512"/>
                    <a:pt x="7128" y="7657"/>
                    <a:pt x="9459" y="6348"/>
                  </a:cubicBezTo>
                  <a:cubicBezTo>
                    <a:pt x="11790" y="5039"/>
                    <a:pt x="13033" y="4276"/>
                    <a:pt x="14043" y="3839"/>
                  </a:cubicBezTo>
                  <a:cubicBezTo>
                    <a:pt x="15053" y="3403"/>
                    <a:pt x="15830" y="3294"/>
                    <a:pt x="16219" y="3512"/>
                  </a:cubicBezTo>
                  <a:cubicBezTo>
                    <a:pt x="16607" y="3730"/>
                    <a:pt x="16607" y="4276"/>
                    <a:pt x="16141" y="6185"/>
                  </a:cubicBezTo>
                  <a:cubicBezTo>
                    <a:pt x="15675" y="8094"/>
                    <a:pt x="14742" y="11367"/>
                    <a:pt x="13888" y="13930"/>
                  </a:cubicBezTo>
                  <a:cubicBezTo>
                    <a:pt x="13033" y="16494"/>
                    <a:pt x="12256" y="18348"/>
                    <a:pt x="11790" y="19548"/>
                  </a:cubicBezTo>
                  <a:cubicBezTo>
                    <a:pt x="11324" y="20748"/>
                    <a:pt x="11168" y="21294"/>
                    <a:pt x="11168" y="21294"/>
                  </a:cubicBezTo>
                  <a:cubicBezTo>
                    <a:pt x="11168" y="21294"/>
                    <a:pt x="11324" y="20748"/>
                    <a:pt x="12101" y="19821"/>
                  </a:cubicBezTo>
                  <a:cubicBezTo>
                    <a:pt x="12878" y="18894"/>
                    <a:pt x="14276" y="17585"/>
                    <a:pt x="15519" y="16821"/>
                  </a:cubicBezTo>
                  <a:cubicBezTo>
                    <a:pt x="16763" y="16057"/>
                    <a:pt x="17850" y="15839"/>
                    <a:pt x="18783" y="16439"/>
                  </a:cubicBezTo>
                  <a:cubicBezTo>
                    <a:pt x="19715" y="17039"/>
                    <a:pt x="20492" y="18457"/>
                    <a:pt x="21269" y="198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4755010" y="1109425"/>
              <a:ext cx="77810" cy="16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297" fill="norm" stroke="1" extrusionOk="0">
                  <a:moveTo>
                    <a:pt x="10663" y="14097"/>
                  </a:moveTo>
                  <a:cubicBezTo>
                    <a:pt x="12369" y="10630"/>
                    <a:pt x="14074" y="7164"/>
                    <a:pt x="14927" y="4630"/>
                  </a:cubicBezTo>
                  <a:cubicBezTo>
                    <a:pt x="15779" y="2097"/>
                    <a:pt x="15779" y="497"/>
                    <a:pt x="14642" y="97"/>
                  </a:cubicBezTo>
                  <a:cubicBezTo>
                    <a:pt x="13506" y="-303"/>
                    <a:pt x="11232" y="497"/>
                    <a:pt x="8390" y="3297"/>
                  </a:cubicBezTo>
                  <a:cubicBezTo>
                    <a:pt x="5548" y="6097"/>
                    <a:pt x="2137" y="10897"/>
                    <a:pt x="716" y="13964"/>
                  </a:cubicBezTo>
                  <a:cubicBezTo>
                    <a:pt x="-705" y="17030"/>
                    <a:pt x="-137" y="18364"/>
                    <a:pt x="3558" y="19297"/>
                  </a:cubicBezTo>
                  <a:cubicBezTo>
                    <a:pt x="7253" y="20230"/>
                    <a:pt x="14074" y="20764"/>
                    <a:pt x="20895" y="212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4890977" y="1056216"/>
              <a:ext cx="30743" cy="190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93" fill="norm" stroke="1" extrusionOk="0">
                  <a:moveTo>
                    <a:pt x="20914" y="9969"/>
                  </a:moveTo>
                  <a:cubicBezTo>
                    <a:pt x="13714" y="13055"/>
                    <a:pt x="6514" y="16141"/>
                    <a:pt x="2914" y="18277"/>
                  </a:cubicBezTo>
                  <a:cubicBezTo>
                    <a:pt x="-686" y="20413"/>
                    <a:pt x="-686" y="21600"/>
                    <a:pt x="1474" y="21363"/>
                  </a:cubicBezTo>
                  <a:cubicBezTo>
                    <a:pt x="3634" y="21125"/>
                    <a:pt x="7954" y="19464"/>
                    <a:pt x="10834" y="15666"/>
                  </a:cubicBezTo>
                  <a:cubicBezTo>
                    <a:pt x="13714" y="11868"/>
                    <a:pt x="15154" y="5934"/>
                    <a:pt x="1659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4947119" y="1068916"/>
              <a:ext cx="120651" cy="190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0"/>
                  </a:moveTo>
                  <a:cubicBezTo>
                    <a:pt x="2274" y="0"/>
                    <a:pt x="4547" y="0"/>
                    <a:pt x="7200" y="2255"/>
                  </a:cubicBezTo>
                  <a:cubicBezTo>
                    <a:pt x="9853" y="4510"/>
                    <a:pt x="12884" y="9020"/>
                    <a:pt x="14400" y="11987"/>
                  </a:cubicBezTo>
                  <a:cubicBezTo>
                    <a:pt x="15916" y="14954"/>
                    <a:pt x="15916" y="16378"/>
                    <a:pt x="14968" y="17921"/>
                  </a:cubicBezTo>
                  <a:cubicBezTo>
                    <a:pt x="14021" y="19464"/>
                    <a:pt x="12126" y="21125"/>
                    <a:pt x="10800" y="21363"/>
                  </a:cubicBezTo>
                  <a:cubicBezTo>
                    <a:pt x="9474" y="21600"/>
                    <a:pt x="8716" y="20413"/>
                    <a:pt x="10611" y="16853"/>
                  </a:cubicBezTo>
                  <a:cubicBezTo>
                    <a:pt x="12505" y="13292"/>
                    <a:pt x="17053" y="7358"/>
                    <a:pt x="21600" y="14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5429719" y="826485"/>
              <a:ext cx="203201" cy="458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11401"/>
                  </a:moveTo>
                  <a:cubicBezTo>
                    <a:pt x="3825" y="8415"/>
                    <a:pt x="7650" y="5429"/>
                    <a:pt x="9788" y="3687"/>
                  </a:cubicBezTo>
                  <a:cubicBezTo>
                    <a:pt x="11925" y="1945"/>
                    <a:pt x="12375" y="1447"/>
                    <a:pt x="12600" y="949"/>
                  </a:cubicBezTo>
                  <a:cubicBezTo>
                    <a:pt x="12825" y="452"/>
                    <a:pt x="12825" y="-46"/>
                    <a:pt x="12488" y="4"/>
                  </a:cubicBezTo>
                  <a:cubicBezTo>
                    <a:pt x="12150" y="54"/>
                    <a:pt x="11475" y="651"/>
                    <a:pt x="10462" y="2691"/>
                  </a:cubicBezTo>
                  <a:cubicBezTo>
                    <a:pt x="9450" y="4732"/>
                    <a:pt x="8100" y="8216"/>
                    <a:pt x="7425" y="10704"/>
                  </a:cubicBezTo>
                  <a:cubicBezTo>
                    <a:pt x="6750" y="13193"/>
                    <a:pt x="6750" y="14686"/>
                    <a:pt x="6750" y="15731"/>
                  </a:cubicBezTo>
                  <a:cubicBezTo>
                    <a:pt x="6750" y="16776"/>
                    <a:pt x="6750" y="17373"/>
                    <a:pt x="6525" y="18020"/>
                  </a:cubicBezTo>
                  <a:cubicBezTo>
                    <a:pt x="6300" y="18667"/>
                    <a:pt x="5850" y="19364"/>
                    <a:pt x="5625" y="19414"/>
                  </a:cubicBezTo>
                  <a:cubicBezTo>
                    <a:pt x="5400" y="19464"/>
                    <a:pt x="5400" y="18866"/>
                    <a:pt x="6075" y="17921"/>
                  </a:cubicBezTo>
                  <a:cubicBezTo>
                    <a:pt x="6750" y="16975"/>
                    <a:pt x="8100" y="15681"/>
                    <a:pt x="9337" y="14835"/>
                  </a:cubicBezTo>
                  <a:cubicBezTo>
                    <a:pt x="10575" y="13989"/>
                    <a:pt x="11700" y="13591"/>
                    <a:pt x="12600" y="13591"/>
                  </a:cubicBezTo>
                  <a:cubicBezTo>
                    <a:pt x="13500" y="13591"/>
                    <a:pt x="14175" y="13989"/>
                    <a:pt x="14850" y="15034"/>
                  </a:cubicBezTo>
                  <a:cubicBezTo>
                    <a:pt x="15525" y="16079"/>
                    <a:pt x="16200" y="17772"/>
                    <a:pt x="17325" y="18966"/>
                  </a:cubicBezTo>
                  <a:cubicBezTo>
                    <a:pt x="18450" y="20160"/>
                    <a:pt x="20025" y="20857"/>
                    <a:pt x="21600" y="215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5647173" y="851335"/>
              <a:ext cx="309597" cy="37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19" fill="norm" stroke="1" extrusionOk="0">
                  <a:moveTo>
                    <a:pt x="7827" y="15751"/>
                  </a:moveTo>
                  <a:cubicBezTo>
                    <a:pt x="6210" y="15387"/>
                    <a:pt x="4594" y="15023"/>
                    <a:pt x="3272" y="15387"/>
                  </a:cubicBezTo>
                  <a:cubicBezTo>
                    <a:pt x="1949" y="15751"/>
                    <a:pt x="921" y="16843"/>
                    <a:pt x="406" y="17753"/>
                  </a:cubicBezTo>
                  <a:cubicBezTo>
                    <a:pt x="-108" y="18663"/>
                    <a:pt x="-108" y="19391"/>
                    <a:pt x="259" y="19937"/>
                  </a:cubicBezTo>
                  <a:cubicBezTo>
                    <a:pt x="627" y="20483"/>
                    <a:pt x="1361" y="20847"/>
                    <a:pt x="2096" y="21090"/>
                  </a:cubicBezTo>
                  <a:cubicBezTo>
                    <a:pt x="2831" y="21333"/>
                    <a:pt x="3565" y="21454"/>
                    <a:pt x="4374" y="21090"/>
                  </a:cubicBezTo>
                  <a:cubicBezTo>
                    <a:pt x="5182" y="20726"/>
                    <a:pt x="6063" y="19876"/>
                    <a:pt x="6357" y="19755"/>
                  </a:cubicBezTo>
                  <a:cubicBezTo>
                    <a:pt x="6651" y="19634"/>
                    <a:pt x="6357" y="20241"/>
                    <a:pt x="6578" y="20605"/>
                  </a:cubicBezTo>
                  <a:cubicBezTo>
                    <a:pt x="6798" y="20969"/>
                    <a:pt x="7533" y="21090"/>
                    <a:pt x="8635" y="20665"/>
                  </a:cubicBezTo>
                  <a:cubicBezTo>
                    <a:pt x="9737" y="20241"/>
                    <a:pt x="11206" y="19270"/>
                    <a:pt x="12896" y="16964"/>
                  </a:cubicBezTo>
                  <a:cubicBezTo>
                    <a:pt x="14586" y="14658"/>
                    <a:pt x="16496" y="11018"/>
                    <a:pt x="17672" y="8288"/>
                  </a:cubicBezTo>
                  <a:cubicBezTo>
                    <a:pt x="18847" y="5557"/>
                    <a:pt x="19288" y="3737"/>
                    <a:pt x="19508" y="2402"/>
                  </a:cubicBezTo>
                  <a:cubicBezTo>
                    <a:pt x="19729" y="1067"/>
                    <a:pt x="19729" y="218"/>
                    <a:pt x="19435" y="36"/>
                  </a:cubicBezTo>
                  <a:cubicBezTo>
                    <a:pt x="19141" y="-146"/>
                    <a:pt x="18553" y="339"/>
                    <a:pt x="17745" y="2160"/>
                  </a:cubicBezTo>
                  <a:cubicBezTo>
                    <a:pt x="16937" y="3980"/>
                    <a:pt x="15908" y="7135"/>
                    <a:pt x="15468" y="9987"/>
                  </a:cubicBezTo>
                  <a:cubicBezTo>
                    <a:pt x="15027" y="12838"/>
                    <a:pt x="15174" y="15387"/>
                    <a:pt x="16276" y="17025"/>
                  </a:cubicBezTo>
                  <a:cubicBezTo>
                    <a:pt x="17378" y="18663"/>
                    <a:pt x="19435" y="19391"/>
                    <a:pt x="21492" y="201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5829769" y="1049866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91" y="21600"/>
                  </a:moveTo>
                  <a:cubicBezTo>
                    <a:pt x="2945" y="17486"/>
                    <a:pt x="0" y="13371"/>
                    <a:pt x="0" y="10800"/>
                  </a:cubicBezTo>
                  <a:cubicBezTo>
                    <a:pt x="0" y="8229"/>
                    <a:pt x="2945" y="7200"/>
                    <a:pt x="7036" y="5657"/>
                  </a:cubicBezTo>
                  <a:cubicBezTo>
                    <a:pt x="11127" y="4114"/>
                    <a:pt x="1636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6350469" y="891116"/>
              <a:ext cx="69851" cy="35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0"/>
                  </a:moveTo>
                  <a:cubicBezTo>
                    <a:pt x="18327" y="129"/>
                    <a:pt x="15055" y="259"/>
                    <a:pt x="11782" y="1487"/>
                  </a:cubicBezTo>
                  <a:cubicBezTo>
                    <a:pt x="8509" y="2716"/>
                    <a:pt x="5236" y="5044"/>
                    <a:pt x="3600" y="8149"/>
                  </a:cubicBezTo>
                  <a:cubicBezTo>
                    <a:pt x="1964" y="11253"/>
                    <a:pt x="1964" y="15133"/>
                    <a:pt x="2291" y="17461"/>
                  </a:cubicBezTo>
                  <a:cubicBezTo>
                    <a:pt x="2618" y="19789"/>
                    <a:pt x="3273" y="20565"/>
                    <a:pt x="5236" y="21018"/>
                  </a:cubicBezTo>
                  <a:cubicBezTo>
                    <a:pt x="7200" y="21471"/>
                    <a:pt x="10473" y="21600"/>
                    <a:pt x="13418" y="21277"/>
                  </a:cubicBezTo>
                  <a:cubicBezTo>
                    <a:pt x="16364" y="20953"/>
                    <a:pt x="18982" y="20177"/>
                    <a:pt x="19309" y="18690"/>
                  </a:cubicBezTo>
                  <a:cubicBezTo>
                    <a:pt x="19636" y="17202"/>
                    <a:pt x="17673" y="15004"/>
                    <a:pt x="14073" y="13904"/>
                  </a:cubicBezTo>
                  <a:cubicBezTo>
                    <a:pt x="10473" y="12805"/>
                    <a:pt x="5236" y="12805"/>
                    <a:pt x="0" y="128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6438171" y="1109133"/>
              <a:ext cx="147249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12037" y="6434"/>
                  </a:moveTo>
                  <a:cubicBezTo>
                    <a:pt x="11125" y="4596"/>
                    <a:pt x="10212" y="2757"/>
                    <a:pt x="8995" y="1609"/>
                  </a:cubicBezTo>
                  <a:cubicBezTo>
                    <a:pt x="7778" y="460"/>
                    <a:pt x="6257" y="0"/>
                    <a:pt x="4736" y="0"/>
                  </a:cubicBezTo>
                  <a:cubicBezTo>
                    <a:pt x="3215" y="0"/>
                    <a:pt x="1694" y="460"/>
                    <a:pt x="781" y="2298"/>
                  </a:cubicBezTo>
                  <a:cubicBezTo>
                    <a:pt x="-132" y="4136"/>
                    <a:pt x="-436" y="7353"/>
                    <a:pt x="933" y="9881"/>
                  </a:cubicBezTo>
                  <a:cubicBezTo>
                    <a:pt x="2302" y="12409"/>
                    <a:pt x="5344" y="14247"/>
                    <a:pt x="7930" y="14017"/>
                  </a:cubicBezTo>
                  <a:cubicBezTo>
                    <a:pt x="10516" y="13787"/>
                    <a:pt x="12646" y="11489"/>
                    <a:pt x="13558" y="11489"/>
                  </a:cubicBezTo>
                  <a:cubicBezTo>
                    <a:pt x="14471" y="11489"/>
                    <a:pt x="14167" y="13787"/>
                    <a:pt x="15232" y="15855"/>
                  </a:cubicBezTo>
                  <a:cubicBezTo>
                    <a:pt x="16296" y="17923"/>
                    <a:pt x="18730" y="19762"/>
                    <a:pt x="2116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6619011" y="1083541"/>
              <a:ext cx="131509" cy="150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27" fill="norm" stroke="1" extrusionOk="0">
                  <a:moveTo>
                    <a:pt x="15906" y="5127"/>
                  </a:moveTo>
                  <a:cubicBezTo>
                    <a:pt x="14894" y="3327"/>
                    <a:pt x="13881" y="1527"/>
                    <a:pt x="12531" y="627"/>
                  </a:cubicBezTo>
                  <a:cubicBezTo>
                    <a:pt x="11181" y="-273"/>
                    <a:pt x="9494" y="-273"/>
                    <a:pt x="6963" y="1077"/>
                  </a:cubicBezTo>
                  <a:cubicBezTo>
                    <a:pt x="4431" y="2427"/>
                    <a:pt x="1056" y="5127"/>
                    <a:pt x="213" y="8727"/>
                  </a:cubicBezTo>
                  <a:cubicBezTo>
                    <a:pt x="-631" y="12327"/>
                    <a:pt x="1056" y="16827"/>
                    <a:pt x="4938" y="19077"/>
                  </a:cubicBezTo>
                  <a:cubicBezTo>
                    <a:pt x="8819" y="21327"/>
                    <a:pt x="14894" y="21327"/>
                    <a:pt x="20969" y="213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6786623" y="946149"/>
              <a:ext cx="48527" cy="331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8" h="21535" fill="norm" stroke="1" extrusionOk="0">
                  <a:moveTo>
                    <a:pt x="11182" y="1376"/>
                  </a:moveTo>
                  <a:cubicBezTo>
                    <a:pt x="13774" y="688"/>
                    <a:pt x="16366" y="0"/>
                    <a:pt x="18094" y="0"/>
                  </a:cubicBezTo>
                  <a:cubicBezTo>
                    <a:pt x="19822" y="0"/>
                    <a:pt x="20686" y="688"/>
                    <a:pt x="18526" y="3508"/>
                  </a:cubicBezTo>
                  <a:cubicBezTo>
                    <a:pt x="16366" y="6329"/>
                    <a:pt x="11182" y="11282"/>
                    <a:pt x="7726" y="14308"/>
                  </a:cubicBezTo>
                  <a:cubicBezTo>
                    <a:pt x="4270" y="17335"/>
                    <a:pt x="2542" y="18436"/>
                    <a:pt x="1246" y="19468"/>
                  </a:cubicBezTo>
                  <a:cubicBezTo>
                    <a:pt x="-50" y="20499"/>
                    <a:pt x="-914" y="21462"/>
                    <a:pt x="1678" y="21531"/>
                  </a:cubicBezTo>
                  <a:cubicBezTo>
                    <a:pt x="4270" y="21600"/>
                    <a:pt x="10318" y="20775"/>
                    <a:pt x="16366" y="199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6792852" y="1105090"/>
              <a:ext cx="148168" cy="14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17897" y="3927"/>
                  </a:moveTo>
                  <a:cubicBezTo>
                    <a:pt x="18206" y="2406"/>
                    <a:pt x="18514" y="885"/>
                    <a:pt x="17897" y="276"/>
                  </a:cubicBezTo>
                  <a:cubicBezTo>
                    <a:pt x="17280" y="-332"/>
                    <a:pt x="15737" y="-28"/>
                    <a:pt x="12806" y="2102"/>
                  </a:cubicBezTo>
                  <a:cubicBezTo>
                    <a:pt x="9874" y="4231"/>
                    <a:pt x="5554" y="8186"/>
                    <a:pt x="3086" y="10924"/>
                  </a:cubicBezTo>
                  <a:cubicBezTo>
                    <a:pt x="617" y="13662"/>
                    <a:pt x="0" y="15183"/>
                    <a:pt x="0" y="16705"/>
                  </a:cubicBezTo>
                  <a:cubicBezTo>
                    <a:pt x="0" y="18226"/>
                    <a:pt x="617" y="19747"/>
                    <a:pt x="4320" y="20507"/>
                  </a:cubicBezTo>
                  <a:cubicBezTo>
                    <a:pt x="8023" y="21268"/>
                    <a:pt x="14811" y="21268"/>
                    <a:pt x="21600" y="212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6934669" y="935566"/>
              <a:ext cx="12820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9121" y="0"/>
                  </a:moveTo>
                  <a:cubicBezTo>
                    <a:pt x="20184" y="2738"/>
                    <a:pt x="21246" y="5476"/>
                    <a:pt x="21423" y="8417"/>
                  </a:cubicBezTo>
                  <a:cubicBezTo>
                    <a:pt x="21600" y="11358"/>
                    <a:pt x="20892" y="14501"/>
                    <a:pt x="17174" y="16732"/>
                  </a:cubicBezTo>
                  <a:cubicBezTo>
                    <a:pt x="13456" y="18963"/>
                    <a:pt x="6728" y="202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711669" y="2332566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775169" y="2434166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429"/>
                    <a:pt x="11520" y="9257"/>
                    <a:pt x="15120" y="5657"/>
                  </a:cubicBezTo>
                  <a:cubicBezTo>
                    <a:pt x="18720" y="2057"/>
                    <a:pt x="2016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287402" y="2029564"/>
              <a:ext cx="118534" cy="51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700" y="9935"/>
                  </a:moveTo>
                  <a:cubicBezTo>
                    <a:pt x="2700" y="11779"/>
                    <a:pt x="2700" y="13623"/>
                    <a:pt x="2893" y="15291"/>
                  </a:cubicBezTo>
                  <a:cubicBezTo>
                    <a:pt x="3086" y="16959"/>
                    <a:pt x="3471" y="18452"/>
                    <a:pt x="3664" y="19549"/>
                  </a:cubicBezTo>
                  <a:cubicBezTo>
                    <a:pt x="3857" y="20647"/>
                    <a:pt x="3857" y="21349"/>
                    <a:pt x="3471" y="21437"/>
                  </a:cubicBezTo>
                  <a:cubicBezTo>
                    <a:pt x="3086" y="21525"/>
                    <a:pt x="2314" y="20998"/>
                    <a:pt x="1543" y="19374"/>
                  </a:cubicBezTo>
                  <a:cubicBezTo>
                    <a:pt x="771" y="17749"/>
                    <a:pt x="0" y="15027"/>
                    <a:pt x="0" y="12349"/>
                  </a:cubicBezTo>
                  <a:cubicBezTo>
                    <a:pt x="0" y="9671"/>
                    <a:pt x="771" y="7037"/>
                    <a:pt x="1929" y="5149"/>
                  </a:cubicBezTo>
                  <a:cubicBezTo>
                    <a:pt x="3086" y="3262"/>
                    <a:pt x="4629" y="2120"/>
                    <a:pt x="5979" y="1374"/>
                  </a:cubicBezTo>
                  <a:cubicBezTo>
                    <a:pt x="7329" y="627"/>
                    <a:pt x="8486" y="276"/>
                    <a:pt x="10029" y="101"/>
                  </a:cubicBezTo>
                  <a:cubicBezTo>
                    <a:pt x="11571" y="-75"/>
                    <a:pt x="13500" y="-75"/>
                    <a:pt x="16007" y="540"/>
                  </a:cubicBezTo>
                  <a:cubicBezTo>
                    <a:pt x="18514" y="1154"/>
                    <a:pt x="21600" y="2384"/>
                    <a:pt x="21600" y="3832"/>
                  </a:cubicBezTo>
                  <a:cubicBezTo>
                    <a:pt x="21600" y="5281"/>
                    <a:pt x="18514" y="6949"/>
                    <a:pt x="15814" y="8047"/>
                  </a:cubicBezTo>
                  <a:cubicBezTo>
                    <a:pt x="13114" y="9145"/>
                    <a:pt x="10800" y="9671"/>
                    <a:pt x="8486" y="101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397469" y="2243666"/>
              <a:ext cx="177801" cy="27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10047"/>
                  </a:moveTo>
                  <a:cubicBezTo>
                    <a:pt x="257" y="9042"/>
                    <a:pt x="514" y="8037"/>
                    <a:pt x="1414" y="7451"/>
                  </a:cubicBezTo>
                  <a:cubicBezTo>
                    <a:pt x="2314" y="6865"/>
                    <a:pt x="3857" y="6698"/>
                    <a:pt x="6043" y="7535"/>
                  </a:cubicBezTo>
                  <a:cubicBezTo>
                    <a:pt x="8229" y="8372"/>
                    <a:pt x="11057" y="10214"/>
                    <a:pt x="12857" y="12474"/>
                  </a:cubicBezTo>
                  <a:cubicBezTo>
                    <a:pt x="14657" y="14735"/>
                    <a:pt x="15429" y="17414"/>
                    <a:pt x="15429" y="19088"/>
                  </a:cubicBezTo>
                  <a:cubicBezTo>
                    <a:pt x="15429" y="20763"/>
                    <a:pt x="14657" y="21433"/>
                    <a:pt x="13629" y="21516"/>
                  </a:cubicBezTo>
                  <a:cubicBezTo>
                    <a:pt x="12600" y="21600"/>
                    <a:pt x="11314" y="21098"/>
                    <a:pt x="10671" y="19256"/>
                  </a:cubicBezTo>
                  <a:cubicBezTo>
                    <a:pt x="10029" y="17414"/>
                    <a:pt x="10029" y="14233"/>
                    <a:pt x="11957" y="10800"/>
                  </a:cubicBezTo>
                  <a:cubicBezTo>
                    <a:pt x="13886" y="7367"/>
                    <a:pt x="17743" y="36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660940" y="2125117"/>
              <a:ext cx="187380" cy="37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47" fill="norm" stroke="1" extrusionOk="0">
                  <a:moveTo>
                    <a:pt x="14932" y="2008"/>
                  </a:moveTo>
                  <a:cubicBezTo>
                    <a:pt x="14204" y="1299"/>
                    <a:pt x="13476" y="591"/>
                    <a:pt x="12505" y="237"/>
                  </a:cubicBezTo>
                  <a:cubicBezTo>
                    <a:pt x="11534" y="-117"/>
                    <a:pt x="10321" y="-117"/>
                    <a:pt x="8743" y="532"/>
                  </a:cubicBezTo>
                  <a:cubicBezTo>
                    <a:pt x="7166" y="1181"/>
                    <a:pt x="5224" y="2480"/>
                    <a:pt x="3404" y="4722"/>
                  </a:cubicBezTo>
                  <a:cubicBezTo>
                    <a:pt x="1584" y="6965"/>
                    <a:pt x="-115" y="10152"/>
                    <a:pt x="6" y="12985"/>
                  </a:cubicBezTo>
                  <a:cubicBezTo>
                    <a:pt x="128" y="15817"/>
                    <a:pt x="2069" y="18296"/>
                    <a:pt x="4496" y="19713"/>
                  </a:cubicBezTo>
                  <a:cubicBezTo>
                    <a:pt x="6923" y="21129"/>
                    <a:pt x="9836" y="21483"/>
                    <a:pt x="12748" y="20834"/>
                  </a:cubicBezTo>
                  <a:cubicBezTo>
                    <a:pt x="15660" y="20185"/>
                    <a:pt x="18573" y="18532"/>
                    <a:pt x="21485" y="168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880602" y="2146210"/>
              <a:ext cx="170918" cy="29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00" fill="norm" stroke="1" extrusionOk="0">
                  <a:moveTo>
                    <a:pt x="4733" y="1079"/>
                  </a:moveTo>
                  <a:cubicBezTo>
                    <a:pt x="4200" y="6287"/>
                    <a:pt x="3666" y="11496"/>
                    <a:pt x="3400" y="14483"/>
                  </a:cubicBezTo>
                  <a:cubicBezTo>
                    <a:pt x="3133" y="17470"/>
                    <a:pt x="3133" y="18236"/>
                    <a:pt x="3133" y="19002"/>
                  </a:cubicBezTo>
                  <a:cubicBezTo>
                    <a:pt x="3133" y="19768"/>
                    <a:pt x="3133" y="20534"/>
                    <a:pt x="2733" y="20534"/>
                  </a:cubicBezTo>
                  <a:cubicBezTo>
                    <a:pt x="2333" y="20534"/>
                    <a:pt x="1533" y="19768"/>
                    <a:pt x="1000" y="19002"/>
                  </a:cubicBezTo>
                  <a:cubicBezTo>
                    <a:pt x="466" y="18236"/>
                    <a:pt x="200" y="17470"/>
                    <a:pt x="66" y="16474"/>
                  </a:cubicBezTo>
                  <a:cubicBezTo>
                    <a:pt x="-67" y="15479"/>
                    <a:pt x="-67" y="14253"/>
                    <a:pt x="733" y="13487"/>
                  </a:cubicBezTo>
                  <a:cubicBezTo>
                    <a:pt x="1533" y="12721"/>
                    <a:pt x="3133" y="12415"/>
                    <a:pt x="5800" y="11343"/>
                  </a:cubicBezTo>
                  <a:cubicBezTo>
                    <a:pt x="8466" y="10270"/>
                    <a:pt x="12200" y="8432"/>
                    <a:pt x="14466" y="7053"/>
                  </a:cubicBezTo>
                  <a:cubicBezTo>
                    <a:pt x="16733" y="5674"/>
                    <a:pt x="17533" y="4755"/>
                    <a:pt x="18466" y="3453"/>
                  </a:cubicBezTo>
                  <a:cubicBezTo>
                    <a:pt x="19400" y="2151"/>
                    <a:pt x="20466" y="466"/>
                    <a:pt x="20733" y="83"/>
                  </a:cubicBezTo>
                  <a:cubicBezTo>
                    <a:pt x="21000" y="-300"/>
                    <a:pt x="20466" y="619"/>
                    <a:pt x="20066" y="3300"/>
                  </a:cubicBezTo>
                  <a:cubicBezTo>
                    <a:pt x="19666" y="5981"/>
                    <a:pt x="19400" y="10423"/>
                    <a:pt x="19666" y="13717"/>
                  </a:cubicBezTo>
                  <a:cubicBezTo>
                    <a:pt x="19933" y="17011"/>
                    <a:pt x="20733" y="19155"/>
                    <a:pt x="21533" y="213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2111562" y="2351664"/>
              <a:ext cx="143158" cy="13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075" fill="norm" stroke="1" extrusionOk="0">
                  <a:moveTo>
                    <a:pt x="518" y="8697"/>
                  </a:moveTo>
                  <a:cubicBezTo>
                    <a:pt x="201" y="7085"/>
                    <a:pt x="-117" y="5473"/>
                    <a:pt x="42" y="3861"/>
                  </a:cubicBezTo>
                  <a:cubicBezTo>
                    <a:pt x="201" y="2249"/>
                    <a:pt x="836" y="637"/>
                    <a:pt x="2742" y="154"/>
                  </a:cubicBezTo>
                  <a:cubicBezTo>
                    <a:pt x="4648" y="-330"/>
                    <a:pt x="7824" y="315"/>
                    <a:pt x="9412" y="2249"/>
                  </a:cubicBezTo>
                  <a:cubicBezTo>
                    <a:pt x="11001" y="4183"/>
                    <a:pt x="11001" y="7407"/>
                    <a:pt x="10683" y="9825"/>
                  </a:cubicBezTo>
                  <a:cubicBezTo>
                    <a:pt x="10365" y="12243"/>
                    <a:pt x="9730" y="13855"/>
                    <a:pt x="8618" y="15628"/>
                  </a:cubicBezTo>
                  <a:cubicBezTo>
                    <a:pt x="7507" y="17401"/>
                    <a:pt x="5918" y="19336"/>
                    <a:pt x="5918" y="20303"/>
                  </a:cubicBezTo>
                  <a:cubicBezTo>
                    <a:pt x="5918" y="21270"/>
                    <a:pt x="7507" y="21270"/>
                    <a:pt x="10365" y="20625"/>
                  </a:cubicBezTo>
                  <a:cubicBezTo>
                    <a:pt x="13224" y="19980"/>
                    <a:pt x="17354" y="18691"/>
                    <a:pt x="21483" y="174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2330919" y="226906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356319" y="2357966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2702575" y="2211916"/>
              <a:ext cx="1569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6000"/>
                    <a:pt x="-1582" y="12000"/>
                    <a:pt x="1118" y="15600"/>
                  </a:cubicBezTo>
                  <a:cubicBezTo>
                    <a:pt x="3818" y="19200"/>
                    <a:pt x="11918" y="204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2800819" y="2116666"/>
              <a:ext cx="12939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600" fill="norm" stroke="1" extrusionOk="0">
                  <a:moveTo>
                    <a:pt x="12150" y="0"/>
                  </a:moveTo>
                  <a:cubicBezTo>
                    <a:pt x="14850" y="1543"/>
                    <a:pt x="17550" y="3086"/>
                    <a:pt x="19237" y="5451"/>
                  </a:cubicBezTo>
                  <a:cubicBezTo>
                    <a:pt x="20925" y="7817"/>
                    <a:pt x="21600" y="11006"/>
                    <a:pt x="18225" y="13834"/>
                  </a:cubicBezTo>
                  <a:cubicBezTo>
                    <a:pt x="14850" y="16663"/>
                    <a:pt x="7425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813269" y="3602566"/>
              <a:ext cx="323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53" y="0"/>
                    <a:pt x="7906" y="0"/>
                    <a:pt x="11506" y="3600"/>
                  </a:cubicBezTo>
                  <a:cubicBezTo>
                    <a:pt x="15106" y="7200"/>
                    <a:pt x="1835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901908" y="3761316"/>
              <a:ext cx="203462" cy="4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917" fill="norm" stroke="1" extrusionOk="0">
                  <a:moveTo>
                    <a:pt x="3368" y="0"/>
                  </a:moveTo>
                  <a:cubicBezTo>
                    <a:pt x="1809" y="6480"/>
                    <a:pt x="250" y="12960"/>
                    <a:pt x="28" y="16740"/>
                  </a:cubicBezTo>
                  <a:cubicBezTo>
                    <a:pt x="-195" y="20520"/>
                    <a:pt x="918" y="21600"/>
                    <a:pt x="4036" y="20520"/>
                  </a:cubicBezTo>
                  <a:cubicBezTo>
                    <a:pt x="7153" y="19440"/>
                    <a:pt x="12275" y="16200"/>
                    <a:pt x="15393" y="14580"/>
                  </a:cubicBezTo>
                  <a:cubicBezTo>
                    <a:pt x="18510" y="12960"/>
                    <a:pt x="19624" y="12960"/>
                    <a:pt x="20292" y="12420"/>
                  </a:cubicBezTo>
                  <a:cubicBezTo>
                    <a:pt x="20960" y="11880"/>
                    <a:pt x="21182" y="10800"/>
                    <a:pt x="21405" y="97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21119" y="3297766"/>
              <a:ext cx="889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85"/>
                    <a:pt x="7200" y="6369"/>
                    <a:pt x="10800" y="9969"/>
                  </a:cubicBezTo>
                  <a:cubicBezTo>
                    <a:pt x="14400" y="13569"/>
                    <a:pt x="18000" y="175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-1" y="3253316"/>
              <a:ext cx="26082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1606" y="21600"/>
                  </a:moveTo>
                  <a:cubicBezTo>
                    <a:pt x="909" y="20829"/>
                    <a:pt x="212" y="20057"/>
                    <a:pt x="38" y="19029"/>
                  </a:cubicBezTo>
                  <a:cubicBezTo>
                    <a:pt x="-136" y="18000"/>
                    <a:pt x="212" y="16714"/>
                    <a:pt x="2477" y="14271"/>
                  </a:cubicBezTo>
                  <a:cubicBezTo>
                    <a:pt x="4741" y="11829"/>
                    <a:pt x="8922" y="8229"/>
                    <a:pt x="12406" y="5657"/>
                  </a:cubicBezTo>
                  <a:cubicBezTo>
                    <a:pt x="15890" y="3086"/>
                    <a:pt x="18677" y="1543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325218" y="3087705"/>
              <a:ext cx="91671" cy="374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0775" fill="norm" stroke="1" extrusionOk="0">
                  <a:moveTo>
                    <a:pt x="8436" y="8128"/>
                  </a:moveTo>
                  <a:cubicBezTo>
                    <a:pt x="6996" y="10711"/>
                    <a:pt x="5556" y="13294"/>
                    <a:pt x="5556" y="15289"/>
                  </a:cubicBezTo>
                  <a:cubicBezTo>
                    <a:pt x="5556" y="17285"/>
                    <a:pt x="6996" y="18694"/>
                    <a:pt x="7956" y="19750"/>
                  </a:cubicBezTo>
                  <a:cubicBezTo>
                    <a:pt x="8916" y="20807"/>
                    <a:pt x="9396" y="21511"/>
                    <a:pt x="7956" y="19457"/>
                  </a:cubicBezTo>
                  <a:cubicBezTo>
                    <a:pt x="6516" y="17402"/>
                    <a:pt x="3156" y="12589"/>
                    <a:pt x="1476" y="9361"/>
                  </a:cubicBezTo>
                  <a:cubicBezTo>
                    <a:pt x="-204" y="6133"/>
                    <a:pt x="-204" y="4489"/>
                    <a:pt x="276" y="3374"/>
                  </a:cubicBezTo>
                  <a:cubicBezTo>
                    <a:pt x="756" y="2259"/>
                    <a:pt x="1716" y="1672"/>
                    <a:pt x="3156" y="1144"/>
                  </a:cubicBezTo>
                  <a:cubicBezTo>
                    <a:pt x="4596" y="615"/>
                    <a:pt x="6516" y="146"/>
                    <a:pt x="8676" y="28"/>
                  </a:cubicBezTo>
                  <a:cubicBezTo>
                    <a:pt x="10836" y="-89"/>
                    <a:pt x="13236" y="146"/>
                    <a:pt x="15876" y="968"/>
                  </a:cubicBezTo>
                  <a:cubicBezTo>
                    <a:pt x="18516" y="1789"/>
                    <a:pt x="21396" y="3198"/>
                    <a:pt x="20676" y="4959"/>
                  </a:cubicBezTo>
                  <a:cubicBezTo>
                    <a:pt x="19956" y="6720"/>
                    <a:pt x="15636" y="8833"/>
                    <a:pt x="12276" y="9889"/>
                  </a:cubicBezTo>
                  <a:cubicBezTo>
                    <a:pt x="8916" y="10946"/>
                    <a:pt x="6516" y="10946"/>
                    <a:pt x="4116" y="109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616419" y="3018110"/>
              <a:ext cx="457201" cy="34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16312"/>
                  </a:moveTo>
                  <a:cubicBezTo>
                    <a:pt x="300" y="15795"/>
                    <a:pt x="600" y="15278"/>
                    <a:pt x="1000" y="15084"/>
                  </a:cubicBezTo>
                  <a:cubicBezTo>
                    <a:pt x="1400" y="14890"/>
                    <a:pt x="1900" y="15019"/>
                    <a:pt x="2300" y="15342"/>
                  </a:cubicBezTo>
                  <a:cubicBezTo>
                    <a:pt x="2700" y="15666"/>
                    <a:pt x="3000" y="16183"/>
                    <a:pt x="3150" y="17153"/>
                  </a:cubicBezTo>
                  <a:cubicBezTo>
                    <a:pt x="3300" y="18123"/>
                    <a:pt x="3300" y="19546"/>
                    <a:pt x="3050" y="20387"/>
                  </a:cubicBezTo>
                  <a:cubicBezTo>
                    <a:pt x="2800" y="21227"/>
                    <a:pt x="2300" y="21486"/>
                    <a:pt x="1950" y="21292"/>
                  </a:cubicBezTo>
                  <a:cubicBezTo>
                    <a:pt x="1600" y="21098"/>
                    <a:pt x="1400" y="20451"/>
                    <a:pt x="1550" y="19287"/>
                  </a:cubicBezTo>
                  <a:cubicBezTo>
                    <a:pt x="1700" y="18123"/>
                    <a:pt x="2200" y="16442"/>
                    <a:pt x="2650" y="15278"/>
                  </a:cubicBezTo>
                  <a:cubicBezTo>
                    <a:pt x="3100" y="14114"/>
                    <a:pt x="3500" y="13467"/>
                    <a:pt x="3950" y="13014"/>
                  </a:cubicBezTo>
                  <a:cubicBezTo>
                    <a:pt x="4400" y="12561"/>
                    <a:pt x="4900" y="12303"/>
                    <a:pt x="5250" y="12497"/>
                  </a:cubicBezTo>
                  <a:cubicBezTo>
                    <a:pt x="5600" y="12691"/>
                    <a:pt x="5800" y="13337"/>
                    <a:pt x="5950" y="13984"/>
                  </a:cubicBezTo>
                  <a:cubicBezTo>
                    <a:pt x="6100" y="14631"/>
                    <a:pt x="6200" y="15278"/>
                    <a:pt x="6250" y="15924"/>
                  </a:cubicBezTo>
                  <a:cubicBezTo>
                    <a:pt x="6300" y="16571"/>
                    <a:pt x="6300" y="17218"/>
                    <a:pt x="6550" y="17347"/>
                  </a:cubicBezTo>
                  <a:cubicBezTo>
                    <a:pt x="6800" y="17476"/>
                    <a:pt x="7300" y="17088"/>
                    <a:pt x="7650" y="16571"/>
                  </a:cubicBezTo>
                  <a:cubicBezTo>
                    <a:pt x="8000" y="16054"/>
                    <a:pt x="8200" y="15407"/>
                    <a:pt x="8400" y="15536"/>
                  </a:cubicBezTo>
                  <a:cubicBezTo>
                    <a:pt x="8600" y="15666"/>
                    <a:pt x="8800" y="16571"/>
                    <a:pt x="9100" y="17218"/>
                  </a:cubicBezTo>
                  <a:cubicBezTo>
                    <a:pt x="9400" y="17864"/>
                    <a:pt x="9800" y="18252"/>
                    <a:pt x="10150" y="18188"/>
                  </a:cubicBezTo>
                  <a:cubicBezTo>
                    <a:pt x="10500" y="18123"/>
                    <a:pt x="10800" y="17606"/>
                    <a:pt x="11350" y="15407"/>
                  </a:cubicBezTo>
                  <a:cubicBezTo>
                    <a:pt x="11900" y="13208"/>
                    <a:pt x="12700" y="9328"/>
                    <a:pt x="13150" y="6806"/>
                  </a:cubicBezTo>
                  <a:cubicBezTo>
                    <a:pt x="13600" y="4284"/>
                    <a:pt x="13700" y="3120"/>
                    <a:pt x="13800" y="2085"/>
                  </a:cubicBezTo>
                  <a:cubicBezTo>
                    <a:pt x="13900" y="1050"/>
                    <a:pt x="14000" y="145"/>
                    <a:pt x="13900" y="15"/>
                  </a:cubicBezTo>
                  <a:cubicBezTo>
                    <a:pt x="13800" y="-114"/>
                    <a:pt x="13500" y="533"/>
                    <a:pt x="13250" y="2926"/>
                  </a:cubicBezTo>
                  <a:cubicBezTo>
                    <a:pt x="13000" y="5318"/>
                    <a:pt x="12800" y="9457"/>
                    <a:pt x="12750" y="12173"/>
                  </a:cubicBezTo>
                  <a:cubicBezTo>
                    <a:pt x="12700" y="14890"/>
                    <a:pt x="12800" y="16183"/>
                    <a:pt x="13000" y="17088"/>
                  </a:cubicBezTo>
                  <a:cubicBezTo>
                    <a:pt x="13200" y="17994"/>
                    <a:pt x="13500" y="18511"/>
                    <a:pt x="13900" y="18640"/>
                  </a:cubicBezTo>
                  <a:cubicBezTo>
                    <a:pt x="14300" y="18770"/>
                    <a:pt x="14800" y="18511"/>
                    <a:pt x="15350" y="17606"/>
                  </a:cubicBezTo>
                  <a:cubicBezTo>
                    <a:pt x="15900" y="16700"/>
                    <a:pt x="16500" y="15148"/>
                    <a:pt x="16900" y="13984"/>
                  </a:cubicBezTo>
                  <a:cubicBezTo>
                    <a:pt x="17300" y="12820"/>
                    <a:pt x="17500" y="12044"/>
                    <a:pt x="17550" y="11333"/>
                  </a:cubicBezTo>
                  <a:cubicBezTo>
                    <a:pt x="17600" y="10621"/>
                    <a:pt x="17500" y="9975"/>
                    <a:pt x="17200" y="9910"/>
                  </a:cubicBezTo>
                  <a:cubicBezTo>
                    <a:pt x="16900" y="9845"/>
                    <a:pt x="16400" y="10363"/>
                    <a:pt x="16000" y="11527"/>
                  </a:cubicBezTo>
                  <a:cubicBezTo>
                    <a:pt x="15600" y="12691"/>
                    <a:pt x="15300" y="14502"/>
                    <a:pt x="15550" y="15795"/>
                  </a:cubicBezTo>
                  <a:cubicBezTo>
                    <a:pt x="15800" y="17088"/>
                    <a:pt x="16600" y="17864"/>
                    <a:pt x="17700" y="18252"/>
                  </a:cubicBezTo>
                  <a:cubicBezTo>
                    <a:pt x="18800" y="18640"/>
                    <a:pt x="20200" y="18640"/>
                    <a:pt x="21600" y="186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2109580" y="3451990"/>
              <a:ext cx="134973" cy="56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93" fill="norm" stroke="1" extrusionOk="0">
                  <a:moveTo>
                    <a:pt x="2804" y="5976"/>
                  </a:moveTo>
                  <a:cubicBezTo>
                    <a:pt x="3786" y="8232"/>
                    <a:pt x="4768" y="10489"/>
                    <a:pt x="5259" y="12907"/>
                  </a:cubicBezTo>
                  <a:cubicBezTo>
                    <a:pt x="5750" y="15325"/>
                    <a:pt x="5750" y="17904"/>
                    <a:pt x="5586" y="19435"/>
                  </a:cubicBezTo>
                  <a:cubicBezTo>
                    <a:pt x="5423" y="20967"/>
                    <a:pt x="5095" y="21450"/>
                    <a:pt x="4768" y="21491"/>
                  </a:cubicBezTo>
                  <a:cubicBezTo>
                    <a:pt x="4441" y="21531"/>
                    <a:pt x="4114" y="21128"/>
                    <a:pt x="3295" y="19677"/>
                  </a:cubicBezTo>
                  <a:cubicBezTo>
                    <a:pt x="2477" y="18227"/>
                    <a:pt x="1168" y="15728"/>
                    <a:pt x="514" y="13149"/>
                  </a:cubicBezTo>
                  <a:cubicBezTo>
                    <a:pt x="-141" y="10570"/>
                    <a:pt x="-141" y="7910"/>
                    <a:pt x="350" y="5935"/>
                  </a:cubicBezTo>
                  <a:cubicBezTo>
                    <a:pt x="841" y="3961"/>
                    <a:pt x="1823" y="2671"/>
                    <a:pt x="3132" y="1785"/>
                  </a:cubicBezTo>
                  <a:cubicBezTo>
                    <a:pt x="4441" y="898"/>
                    <a:pt x="6077" y="415"/>
                    <a:pt x="7714" y="173"/>
                  </a:cubicBezTo>
                  <a:cubicBezTo>
                    <a:pt x="9350" y="-69"/>
                    <a:pt x="10986" y="-69"/>
                    <a:pt x="12950" y="253"/>
                  </a:cubicBezTo>
                  <a:cubicBezTo>
                    <a:pt x="14914" y="576"/>
                    <a:pt x="17204" y="1221"/>
                    <a:pt x="18841" y="2309"/>
                  </a:cubicBezTo>
                  <a:cubicBezTo>
                    <a:pt x="20477" y="3397"/>
                    <a:pt x="21459" y="4928"/>
                    <a:pt x="20477" y="6016"/>
                  </a:cubicBezTo>
                  <a:cubicBezTo>
                    <a:pt x="19495" y="7104"/>
                    <a:pt x="16550" y="7749"/>
                    <a:pt x="13604" y="8071"/>
                  </a:cubicBezTo>
                  <a:cubicBezTo>
                    <a:pt x="10659" y="8394"/>
                    <a:pt x="7714" y="8394"/>
                    <a:pt x="5750" y="8112"/>
                  </a:cubicBezTo>
                  <a:cubicBezTo>
                    <a:pt x="3786" y="7830"/>
                    <a:pt x="2804" y="7265"/>
                    <a:pt x="3295" y="6903"/>
                  </a:cubicBezTo>
                  <a:cubicBezTo>
                    <a:pt x="3786" y="6540"/>
                    <a:pt x="5750" y="6379"/>
                    <a:pt x="7714" y="62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2254719" y="3716866"/>
              <a:ext cx="171451" cy="22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5945"/>
                  </a:moveTo>
                  <a:cubicBezTo>
                    <a:pt x="267" y="4558"/>
                    <a:pt x="533" y="3171"/>
                    <a:pt x="1600" y="2477"/>
                  </a:cubicBezTo>
                  <a:cubicBezTo>
                    <a:pt x="2667" y="1783"/>
                    <a:pt x="4533" y="1783"/>
                    <a:pt x="6800" y="2576"/>
                  </a:cubicBezTo>
                  <a:cubicBezTo>
                    <a:pt x="9067" y="3369"/>
                    <a:pt x="11733" y="4954"/>
                    <a:pt x="13333" y="7629"/>
                  </a:cubicBezTo>
                  <a:cubicBezTo>
                    <a:pt x="14933" y="10305"/>
                    <a:pt x="15467" y="14070"/>
                    <a:pt x="15467" y="16448"/>
                  </a:cubicBezTo>
                  <a:cubicBezTo>
                    <a:pt x="15467" y="18826"/>
                    <a:pt x="14933" y="19817"/>
                    <a:pt x="14000" y="20510"/>
                  </a:cubicBezTo>
                  <a:cubicBezTo>
                    <a:pt x="13067" y="21204"/>
                    <a:pt x="11733" y="21600"/>
                    <a:pt x="10800" y="21303"/>
                  </a:cubicBezTo>
                  <a:cubicBezTo>
                    <a:pt x="9867" y="21006"/>
                    <a:pt x="9333" y="20015"/>
                    <a:pt x="9067" y="17934"/>
                  </a:cubicBezTo>
                  <a:cubicBezTo>
                    <a:pt x="8800" y="15853"/>
                    <a:pt x="8800" y="12683"/>
                    <a:pt x="10933" y="9512"/>
                  </a:cubicBezTo>
                  <a:cubicBezTo>
                    <a:pt x="13067" y="6341"/>
                    <a:pt x="17333" y="3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2595522" y="3482861"/>
              <a:ext cx="129098" cy="47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364" fill="norm" stroke="1" extrusionOk="0">
                  <a:moveTo>
                    <a:pt x="20911" y="3071"/>
                  </a:moveTo>
                  <a:cubicBezTo>
                    <a:pt x="20225" y="2222"/>
                    <a:pt x="19540" y="1373"/>
                    <a:pt x="18511" y="807"/>
                  </a:cubicBezTo>
                  <a:cubicBezTo>
                    <a:pt x="17482" y="241"/>
                    <a:pt x="16111" y="-42"/>
                    <a:pt x="14740" y="5"/>
                  </a:cubicBezTo>
                  <a:cubicBezTo>
                    <a:pt x="13368" y="52"/>
                    <a:pt x="11997" y="430"/>
                    <a:pt x="9768" y="1986"/>
                  </a:cubicBezTo>
                  <a:cubicBezTo>
                    <a:pt x="7540" y="3542"/>
                    <a:pt x="4454" y="6278"/>
                    <a:pt x="2397" y="9060"/>
                  </a:cubicBezTo>
                  <a:cubicBezTo>
                    <a:pt x="340" y="11843"/>
                    <a:pt x="-689" y="14672"/>
                    <a:pt x="511" y="16795"/>
                  </a:cubicBezTo>
                  <a:cubicBezTo>
                    <a:pt x="1711" y="18917"/>
                    <a:pt x="5140" y="20332"/>
                    <a:pt x="8568" y="20945"/>
                  </a:cubicBezTo>
                  <a:cubicBezTo>
                    <a:pt x="11997" y="21558"/>
                    <a:pt x="15425" y="21369"/>
                    <a:pt x="18854" y="211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2794469" y="3556645"/>
              <a:ext cx="180667" cy="345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68" fill="norm" stroke="1" extrusionOk="0">
                  <a:moveTo>
                    <a:pt x="0" y="1269"/>
                  </a:moveTo>
                  <a:cubicBezTo>
                    <a:pt x="251" y="5720"/>
                    <a:pt x="502" y="10171"/>
                    <a:pt x="628" y="12854"/>
                  </a:cubicBezTo>
                  <a:cubicBezTo>
                    <a:pt x="753" y="15538"/>
                    <a:pt x="753" y="16454"/>
                    <a:pt x="879" y="17305"/>
                  </a:cubicBezTo>
                  <a:cubicBezTo>
                    <a:pt x="1005" y="18156"/>
                    <a:pt x="1256" y="18942"/>
                    <a:pt x="1381" y="19727"/>
                  </a:cubicBezTo>
                  <a:cubicBezTo>
                    <a:pt x="1507" y="20513"/>
                    <a:pt x="1507" y="21298"/>
                    <a:pt x="1633" y="21364"/>
                  </a:cubicBezTo>
                  <a:cubicBezTo>
                    <a:pt x="1758" y="21429"/>
                    <a:pt x="2009" y="20774"/>
                    <a:pt x="1884" y="19727"/>
                  </a:cubicBezTo>
                  <a:cubicBezTo>
                    <a:pt x="1758" y="18680"/>
                    <a:pt x="1256" y="17240"/>
                    <a:pt x="1005" y="16193"/>
                  </a:cubicBezTo>
                  <a:cubicBezTo>
                    <a:pt x="753" y="15145"/>
                    <a:pt x="753" y="14491"/>
                    <a:pt x="1381" y="14098"/>
                  </a:cubicBezTo>
                  <a:cubicBezTo>
                    <a:pt x="2009" y="13705"/>
                    <a:pt x="3265" y="13574"/>
                    <a:pt x="5651" y="12789"/>
                  </a:cubicBezTo>
                  <a:cubicBezTo>
                    <a:pt x="8037" y="12004"/>
                    <a:pt x="11553" y="10564"/>
                    <a:pt x="14316" y="8796"/>
                  </a:cubicBezTo>
                  <a:cubicBezTo>
                    <a:pt x="17079" y="7029"/>
                    <a:pt x="19088" y="4934"/>
                    <a:pt x="20219" y="3233"/>
                  </a:cubicBezTo>
                  <a:cubicBezTo>
                    <a:pt x="21349" y="1531"/>
                    <a:pt x="21600" y="222"/>
                    <a:pt x="21349" y="25"/>
                  </a:cubicBezTo>
                  <a:cubicBezTo>
                    <a:pt x="21098" y="-171"/>
                    <a:pt x="20344" y="745"/>
                    <a:pt x="19967" y="3494"/>
                  </a:cubicBezTo>
                  <a:cubicBezTo>
                    <a:pt x="19591" y="6244"/>
                    <a:pt x="19591" y="10825"/>
                    <a:pt x="19842" y="13967"/>
                  </a:cubicBezTo>
                  <a:cubicBezTo>
                    <a:pt x="20093" y="17109"/>
                    <a:pt x="20595" y="18811"/>
                    <a:pt x="21098" y="205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3010369" y="3786171"/>
              <a:ext cx="184151" cy="16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4869"/>
                  </a:moveTo>
                  <a:cubicBezTo>
                    <a:pt x="0" y="3535"/>
                    <a:pt x="0" y="2202"/>
                    <a:pt x="621" y="1269"/>
                  </a:cubicBezTo>
                  <a:cubicBezTo>
                    <a:pt x="1241" y="335"/>
                    <a:pt x="2483" y="-198"/>
                    <a:pt x="4469" y="69"/>
                  </a:cubicBezTo>
                  <a:cubicBezTo>
                    <a:pt x="6455" y="335"/>
                    <a:pt x="9186" y="1402"/>
                    <a:pt x="10800" y="3269"/>
                  </a:cubicBezTo>
                  <a:cubicBezTo>
                    <a:pt x="12414" y="5135"/>
                    <a:pt x="12910" y="7802"/>
                    <a:pt x="12290" y="10335"/>
                  </a:cubicBezTo>
                  <a:cubicBezTo>
                    <a:pt x="11669" y="12869"/>
                    <a:pt x="9931" y="15269"/>
                    <a:pt x="8690" y="17135"/>
                  </a:cubicBezTo>
                  <a:cubicBezTo>
                    <a:pt x="7448" y="19002"/>
                    <a:pt x="6703" y="20335"/>
                    <a:pt x="7200" y="20869"/>
                  </a:cubicBezTo>
                  <a:cubicBezTo>
                    <a:pt x="7697" y="21402"/>
                    <a:pt x="9434" y="21135"/>
                    <a:pt x="12041" y="20069"/>
                  </a:cubicBezTo>
                  <a:cubicBezTo>
                    <a:pt x="14648" y="19002"/>
                    <a:pt x="18124" y="17135"/>
                    <a:pt x="21600" y="152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3258019" y="3685116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3245319" y="3799416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200"/>
                    <a:pt x="11829" y="10800"/>
                    <a:pt x="15429" y="7200"/>
                  </a:cubicBezTo>
                  <a:cubicBezTo>
                    <a:pt x="19029" y="3600"/>
                    <a:pt x="203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3651719" y="3564466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996"/>
                    <a:pt x="9600" y="9992"/>
                    <a:pt x="13200" y="13592"/>
                  </a:cubicBezTo>
                  <a:cubicBezTo>
                    <a:pt x="16800" y="17192"/>
                    <a:pt x="19200" y="193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4032719" y="3246966"/>
              <a:ext cx="69851" cy="92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45" y="1788"/>
                    <a:pt x="20291" y="3575"/>
                    <a:pt x="18982" y="5288"/>
                  </a:cubicBezTo>
                  <a:cubicBezTo>
                    <a:pt x="17673" y="7001"/>
                    <a:pt x="15709" y="8640"/>
                    <a:pt x="13091" y="10353"/>
                  </a:cubicBezTo>
                  <a:cubicBezTo>
                    <a:pt x="10473" y="12066"/>
                    <a:pt x="7200" y="13854"/>
                    <a:pt x="4582" y="15517"/>
                  </a:cubicBezTo>
                  <a:cubicBezTo>
                    <a:pt x="1964" y="17181"/>
                    <a:pt x="0" y="18720"/>
                    <a:pt x="0" y="19713"/>
                  </a:cubicBezTo>
                  <a:cubicBezTo>
                    <a:pt x="0" y="20706"/>
                    <a:pt x="1964" y="21153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4293069" y="3558116"/>
              <a:ext cx="444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877"/>
                    <a:pt x="10286" y="7754"/>
                    <a:pt x="13886" y="11354"/>
                  </a:cubicBezTo>
                  <a:cubicBezTo>
                    <a:pt x="17486" y="14954"/>
                    <a:pt x="19543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4401513" y="3689264"/>
              <a:ext cx="86670" cy="17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171" fill="norm" stroke="1" extrusionOk="0">
                  <a:moveTo>
                    <a:pt x="16459" y="4029"/>
                  </a:moveTo>
                  <a:cubicBezTo>
                    <a:pt x="15454" y="2773"/>
                    <a:pt x="14450" y="1517"/>
                    <a:pt x="11938" y="764"/>
                  </a:cubicBezTo>
                  <a:cubicBezTo>
                    <a:pt x="9427" y="10"/>
                    <a:pt x="5408" y="-241"/>
                    <a:pt x="2896" y="261"/>
                  </a:cubicBezTo>
                  <a:cubicBezTo>
                    <a:pt x="385" y="764"/>
                    <a:pt x="-620" y="2019"/>
                    <a:pt x="385" y="3903"/>
                  </a:cubicBezTo>
                  <a:cubicBezTo>
                    <a:pt x="1389" y="5787"/>
                    <a:pt x="4403" y="8299"/>
                    <a:pt x="8171" y="10559"/>
                  </a:cubicBezTo>
                  <a:cubicBezTo>
                    <a:pt x="11938" y="12819"/>
                    <a:pt x="16459" y="14829"/>
                    <a:pt x="18720" y="16587"/>
                  </a:cubicBezTo>
                  <a:cubicBezTo>
                    <a:pt x="20980" y="18345"/>
                    <a:pt x="20980" y="19852"/>
                    <a:pt x="19724" y="20606"/>
                  </a:cubicBezTo>
                  <a:cubicBezTo>
                    <a:pt x="18468" y="21359"/>
                    <a:pt x="15957" y="21359"/>
                    <a:pt x="13947" y="20606"/>
                  </a:cubicBezTo>
                  <a:cubicBezTo>
                    <a:pt x="11938" y="19852"/>
                    <a:pt x="10431" y="18345"/>
                    <a:pt x="9929" y="16210"/>
                  </a:cubicBezTo>
                  <a:cubicBezTo>
                    <a:pt x="9427" y="14075"/>
                    <a:pt x="9929" y="11312"/>
                    <a:pt x="10431" y="85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4559769" y="3570816"/>
              <a:ext cx="63501" cy="27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4320" y="0"/>
                  </a:moveTo>
                  <a:cubicBezTo>
                    <a:pt x="2160" y="5073"/>
                    <a:pt x="0" y="10145"/>
                    <a:pt x="0" y="13745"/>
                  </a:cubicBezTo>
                  <a:cubicBezTo>
                    <a:pt x="0" y="17345"/>
                    <a:pt x="2160" y="19473"/>
                    <a:pt x="5040" y="20536"/>
                  </a:cubicBezTo>
                  <a:cubicBezTo>
                    <a:pt x="7920" y="21600"/>
                    <a:pt x="11520" y="21600"/>
                    <a:pt x="14400" y="21273"/>
                  </a:cubicBezTo>
                  <a:cubicBezTo>
                    <a:pt x="17280" y="20945"/>
                    <a:pt x="19440" y="20291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4509454" y="3716866"/>
              <a:ext cx="10746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3643" y="21600"/>
                  </a:moveTo>
                  <a:cubicBezTo>
                    <a:pt x="1566" y="20400"/>
                    <a:pt x="-511" y="19200"/>
                    <a:pt x="112" y="16800"/>
                  </a:cubicBezTo>
                  <a:cubicBezTo>
                    <a:pt x="735" y="14400"/>
                    <a:pt x="4058" y="10800"/>
                    <a:pt x="8004" y="7800"/>
                  </a:cubicBezTo>
                  <a:cubicBezTo>
                    <a:pt x="11951" y="4800"/>
                    <a:pt x="16520" y="2400"/>
                    <a:pt x="2108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4803185" y="3689585"/>
              <a:ext cx="84668" cy="376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12420" y="6947"/>
                  </a:moveTo>
                  <a:cubicBezTo>
                    <a:pt x="10800" y="8867"/>
                    <a:pt x="9180" y="10787"/>
                    <a:pt x="8370" y="13007"/>
                  </a:cubicBezTo>
                  <a:cubicBezTo>
                    <a:pt x="7560" y="15227"/>
                    <a:pt x="7560" y="17747"/>
                    <a:pt x="7290" y="19307"/>
                  </a:cubicBezTo>
                  <a:cubicBezTo>
                    <a:pt x="7020" y="20867"/>
                    <a:pt x="6480" y="21467"/>
                    <a:pt x="5400" y="21347"/>
                  </a:cubicBezTo>
                  <a:cubicBezTo>
                    <a:pt x="4320" y="21227"/>
                    <a:pt x="2700" y="20387"/>
                    <a:pt x="1620" y="17807"/>
                  </a:cubicBezTo>
                  <a:cubicBezTo>
                    <a:pt x="540" y="15227"/>
                    <a:pt x="0" y="10907"/>
                    <a:pt x="0" y="8027"/>
                  </a:cubicBezTo>
                  <a:cubicBezTo>
                    <a:pt x="0" y="5147"/>
                    <a:pt x="540" y="3707"/>
                    <a:pt x="1620" y="2627"/>
                  </a:cubicBezTo>
                  <a:cubicBezTo>
                    <a:pt x="2700" y="1547"/>
                    <a:pt x="4320" y="827"/>
                    <a:pt x="7020" y="407"/>
                  </a:cubicBezTo>
                  <a:cubicBezTo>
                    <a:pt x="9720" y="-13"/>
                    <a:pt x="13500" y="-133"/>
                    <a:pt x="16470" y="167"/>
                  </a:cubicBezTo>
                  <a:cubicBezTo>
                    <a:pt x="19440" y="467"/>
                    <a:pt x="21600" y="1187"/>
                    <a:pt x="21600" y="2807"/>
                  </a:cubicBezTo>
                  <a:cubicBezTo>
                    <a:pt x="21600" y="4427"/>
                    <a:pt x="19440" y="6947"/>
                    <a:pt x="17010" y="8387"/>
                  </a:cubicBezTo>
                  <a:cubicBezTo>
                    <a:pt x="14580" y="9827"/>
                    <a:pt x="11880" y="10187"/>
                    <a:pt x="9180" y="105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4915369" y="3708314"/>
              <a:ext cx="139701" cy="11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9659"/>
                  </a:moveTo>
                  <a:cubicBezTo>
                    <a:pt x="3273" y="9273"/>
                    <a:pt x="6545" y="8887"/>
                    <a:pt x="8836" y="8116"/>
                  </a:cubicBezTo>
                  <a:cubicBezTo>
                    <a:pt x="11127" y="7344"/>
                    <a:pt x="12436" y="6187"/>
                    <a:pt x="13255" y="4644"/>
                  </a:cubicBezTo>
                  <a:cubicBezTo>
                    <a:pt x="14073" y="3101"/>
                    <a:pt x="14400" y="1173"/>
                    <a:pt x="13255" y="401"/>
                  </a:cubicBezTo>
                  <a:cubicBezTo>
                    <a:pt x="12109" y="-370"/>
                    <a:pt x="9491" y="16"/>
                    <a:pt x="7691" y="1173"/>
                  </a:cubicBezTo>
                  <a:cubicBezTo>
                    <a:pt x="5891" y="2330"/>
                    <a:pt x="4909" y="4259"/>
                    <a:pt x="4909" y="7344"/>
                  </a:cubicBezTo>
                  <a:cubicBezTo>
                    <a:pt x="4909" y="10430"/>
                    <a:pt x="5891" y="14673"/>
                    <a:pt x="8836" y="17180"/>
                  </a:cubicBezTo>
                  <a:cubicBezTo>
                    <a:pt x="11782" y="19687"/>
                    <a:pt x="16691" y="20459"/>
                    <a:pt x="21600" y="212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5067206" y="3659716"/>
              <a:ext cx="133914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73" fill="norm" stroke="1" extrusionOk="0">
                  <a:moveTo>
                    <a:pt x="1102" y="6562"/>
                  </a:moveTo>
                  <a:cubicBezTo>
                    <a:pt x="427" y="5195"/>
                    <a:pt x="-248" y="3828"/>
                    <a:pt x="89" y="3691"/>
                  </a:cubicBezTo>
                  <a:cubicBezTo>
                    <a:pt x="427" y="3554"/>
                    <a:pt x="1777" y="4648"/>
                    <a:pt x="3464" y="7246"/>
                  </a:cubicBezTo>
                  <a:cubicBezTo>
                    <a:pt x="5152" y="9843"/>
                    <a:pt x="7177" y="13944"/>
                    <a:pt x="8021" y="16815"/>
                  </a:cubicBezTo>
                  <a:cubicBezTo>
                    <a:pt x="8865" y="19686"/>
                    <a:pt x="8527" y="21327"/>
                    <a:pt x="8190" y="21463"/>
                  </a:cubicBezTo>
                  <a:cubicBezTo>
                    <a:pt x="7852" y="21600"/>
                    <a:pt x="7515" y="20233"/>
                    <a:pt x="8190" y="16952"/>
                  </a:cubicBezTo>
                  <a:cubicBezTo>
                    <a:pt x="8865" y="13671"/>
                    <a:pt x="10552" y="8476"/>
                    <a:pt x="12915" y="5332"/>
                  </a:cubicBezTo>
                  <a:cubicBezTo>
                    <a:pt x="15277" y="2187"/>
                    <a:pt x="18315" y="1094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5167906" y="3664843"/>
              <a:ext cx="96987" cy="14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245" fill="norm" stroke="1" extrusionOk="0">
                  <a:moveTo>
                    <a:pt x="19211" y="1089"/>
                  </a:moveTo>
                  <a:cubicBezTo>
                    <a:pt x="14711" y="480"/>
                    <a:pt x="10211" y="-128"/>
                    <a:pt x="7061" y="24"/>
                  </a:cubicBezTo>
                  <a:cubicBezTo>
                    <a:pt x="3911" y="176"/>
                    <a:pt x="2111" y="1089"/>
                    <a:pt x="986" y="2306"/>
                  </a:cubicBezTo>
                  <a:cubicBezTo>
                    <a:pt x="-139" y="3523"/>
                    <a:pt x="-589" y="5044"/>
                    <a:pt x="1211" y="6717"/>
                  </a:cubicBezTo>
                  <a:cubicBezTo>
                    <a:pt x="3011" y="8390"/>
                    <a:pt x="7061" y="10216"/>
                    <a:pt x="9986" y="11585"/>
                  </a:cubicBezTo>
                  <a:cubicBezTo>
                    <a:pt x="12911" y="12954"/>
                    <a:pt x="14711" y="13866"/>
                    <a:pt x="16736" y="15235"/>
                  </a:cubicBezTo>
                  <a:cubicBezTo>
                    <a:pt x="18761" y="16604"/>
                    <a:pt x="21011" y="18430"/>
                    <a:pt x="20561" y="19647"/>
                  </a:cubicBezTo>
                  <a:cubicBezTo>
                    <a:pt x="20111" y="20864"/>
                    <a:pt x="16961" y="21472"/>
                    <a:pt x="14711" y="21168"/>
                  </a:cubicBezTo>
                  <a:cubicBezTo>
                    <a:pt x="12461" y="20864"/>
                    <a:pt x="11111" y="19647"/>
                    <a:pt x="9761" y="184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5304042" y="3710516"/>
              <a:ext cx="69073" cy="11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250" fill="norm" stroke="1" extrusionOk="0">
                  <a:moveTo>
                    <a:pt x="9132" y="0"/>
                  </a:moveTo>
                  <a:cubicBezTo>
                    <a:pt x="5956" y="1543"/>
                    <a:pt x="2779" y="3086"/>
                    <a:pt x="1191" y="5979"/>
                  </a:cubicBezTo>
                  <a:cubicBezTo>
                    <a:pt x="-397" y="8871"/>
                    <a:pt x="-397" y="13114"/>
                    <a:pt x="1191" y="16007"/>
                  </a:cubicBezTo>
                  <a:cubicBezTo>
                    <a:pt x="2779" y="18900"/>
                    <a:pt x="5956" y="20443"/>
                    <a:pt x="9132" y="21021"/>
                  </a:cubicBezTo>
                  <a:cubicBezTo>
                    <a:pt x="12309" y="21600"/>
                    <a:pt x="15485" y="21214"/>
                    <a:pt x="17709" y="18321"/>
                  </a:cubicBezTo>
                  <a:cubicBezTo>
                    <a:pt x="19932" y="15429"/>
                    <a:pt x="21203" y="10029"/>
                    <a:pt x="20568" y="6557"/>
                  </a:cubicBezTo>
                  <a:cubicBezTo>
                    <a:pt x="19932" y="3086"/>
                    <a:pt x="17391" y="1543"/>
                    <a:pt x="1485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5404319" y="3673362"/>
              <a:ext cx="112184" cy="14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5495"/>
                  </a:moveTo>
                  <a:cubicBezTo>
                    <a:pt x="0" y="7060"/>
                    <a:pt x="0" y="8625"/>
                    <a:pt x="0" y="10817"/>
                  </a:cubicBezTo>
                  <a:cubicBezTo>
                    <a:pt x="0" y="13008"/>
                    <a:pt x="0" y="15825"/>
                    <a:pt x="204" y="16451"/>
                  </a:cubicBezTo>
                  <a:cubicBezTo>
                    <a:pt x="408" y="17077"/>
                    <a:pt x="815" y="15512"/>
                    <a:pt x="2038" y="12695"/>
                  </a:cubicBezTo>
                  <a:cubicBezTo>
                    <a:pt x="3260" y="9877"/>
                    <a:pt x="5298" y="5808"/>
                    <a:pt x="7132" y="3303"/>
                  </a:cubicBezTo>
                  <a:cubicBezTo>
                    <a:pt x="8966" y="799"/>
                    <a:pt x="10596" y="-140"/>
                    <a:pt x="12430" y="17"/>
                  </a:cubicBezTo>
                  <a:cubicBezTo>
                    <a:pt x="14264" y="173"/>
                    <a:pt x="16302" y="1425"/>
                    <a:pt x="18136" y="3617"/>
                  </a:cubicBezTo>
                  <a:cubicBezTo>
                    <a:pt x="19970" y="5808"/>
                    <a:pt x="21600" y="8938"/>
                    <a:pt x="21600" y="12069"/>
                  </a:cubicBezTo>
                  <a:cubicBezTo>
                    <a:pt x="21600" y="15199"/>
                    <a:pt x="19970" y="18330"/>
                    <a:pt x="18340" y="214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5838235" y="3717444"/>
              <a:ext cx="129056" cy="38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67" fill="norm" stroke="1" extrusionOk="0">
                  <a:moveTo>
                    <a:pt x="9058" y="4241"/>
                  </a:moveTo>
                  <a:cubicBezTo>
                    <a:pt x="8013" y="5546"/>
                    <a:pt x="6968" y="6852"/>
                    <a:pt x="6445" y="9284"/>
                  </a:cubicBezTo>
                  <a:cubicBezTo>
                    <a:pt x="5923" y="11717"/>
                    <a:pt x="5923" y="15278"/>
                    <a:pt x="5923" y="17355"/>
                  </a:cubicBezTo>
                  <a:cubicBezTo>
                    <a:pt x="5923" y="19432"/>
                    <a:pt x="5923" y="20025"/>
                    <a:pt x="5400" y="20559"/>
                  </a:cubicBezTo>
                  <a:cubicBezTo>
                    <a:pt x="4877" y="21093"/>
                    <a:pt x="3832" y="21568"/>
                    <a:pt x="2961" y="21449"/>
                  </a:cubicBezTo>
                  <a:cubicBezTo>
                    <a:pt x="2090" y="21331"/>
                    <a:pt x="1394" y="20619"/>
                    <a:pt x="871" y="18364"/>
                  </a:cubicBezTo>
                  <a:cubicBezTo>
                    <a:pt x="348" y="16109"/>
                    <a:pt x="0" y="12311"/>
                    <a:pt x="0" y="9522"/>
                  </a:cubicBezTo>
                  <a:cubicBezTo>
                    <a:pt x="0" y="6733"/>
                    <a:pt x="348" y="4953"/>
                    <a:pt x="1219" y="3588"/>
                  </a:cubicBezTo>
                  <a:cubicBezTo>
                    <a:pt x="2090" y="2223"/>
                    <a:pt x="3484" y="1273"/>
                    <a:pt x="5052" y="739"/>
                  </a:cubicBezTo>
                  <a:cubicBezTo>
                    <a:pt x="6619" y="205"/>
                    <a:pt x="8361" y="87"/>
                    <a:pt x="10103" y="27"/>
                  </a:cubicBezTo>
                  <a:cubicBezTo>
                    <a:pt x="11845" y="-32"/>
                    <a:pt x="13587" y="-32"/>
                    <a:pt x="15503" y="443"/>
                  </a:cubicBezTo>
                  <a:cubicBezTo>
                    <a:pt x="17419" y="917"/>
                    <a:pt x="19510" y="1867"/>
                    <a:pt x="20555" y="2698"/>
                  </a:cubicBezTo>
                  <a:cubicBezTo>
                    <a:pt x="21600" y="3528"/>
                    <a:pt x="21600" y="4241"/>
                    <a:pt x="19510" y="5131"/>
                  </a:cubicBezTo>
                  <a:cubicBezTo>
                    <a:pt x="17419" y="6021"/>
                    <a:pt x="13239" y="7089"/>
                    <a:pt x="9929" y="7623"/>
                  </a:cubicBezTo>
                  <a:cubicBezTo>
                    <a:pt x="6619" y="8157"/>
                    <a:pt x="4181" y="8157"/>
                    <a:pt x="2961" y="7860"/>
                  </a:cubicBezTo>
                  <a:cubicBezTo>
                    <a:pt x="1742" y="7564"/>
                    <a:pt x="1742" y="6970"/>
                    <a:pt x="2265" y="6377"/>
                  </a:cubicBezTo>
                  <a:cubicBezTo>
                    <a:pt x="2787" y="5783"/>
                    <a:pt x="3832" y="5190"/>
                    <a:pt x="4877" y="45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5982169" y="3697816"/>
              <a:ext cx="1905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311"/>
                  </a:moveTo>
                  <a:cubicBezTo>
                    <a:pt x="7200" y="9561"/>
                    <a:pt x="14400" y="13810"/>
                    <a:pt x="16800" y="16820"/>
                  </a:cubicBezTo>
                  <a:cubicBezTo>
                    <a:pt x="19200" y="19830"/>
                    <a:pt x="16800" y="21600"/>
                    <a:pt x="14400" y="21600"/>
                  </a:cubicBezTo>
                  <a:cubicBezTo>
                    <a:pt x="12000" y="21600"/>
                    <a:pt x="9600" y="19830"/>
                    <a:pt x="10800" y="15934"/>
                  </a:cubicBezTo>
                  <a:cubicBezTo>
                    <a:pt x="12000" y="12039"/>
                    <a:pt x="16800" y="60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6036719" y="3687447"/>
              <a:ext cx="104201" cy="11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183" fill="norm" stroke="1" extrusionOk="0">
                  <a:moveTo>
                    <a:pt x="19579" y="1857"/>
                  </a:moveTo>
                  <a:cubicBezTo>
                    <a:pt x="17885" y="720"/>
                    <a:pt x="16191" y="-417"/>
                    <a:pt x="12803" y="151"/>
                  </a:cubicBezTo>
                  <a:cubicBezTo>
                    <a:pt x="9415" y="720"/>
                    <a:pt x="4332" y="2994"/>
                    <a:pt x="1791" y="6215"/>
                  </a:cubicBezTo>
                  <a:cubicBezTo>
                    <a:pt x="-750" y="9436"/>
                    <a:pt x="-750" y="13604"/>
                    <a:pt x="2850" y="16257"/>
                  </a:cubicBezTo>
                  <a:cubicBezTo>
                    <a:pt x="6450" y="18909"/>
                    <a:pt x="13650" y="20046"/>
                    <a:pt x="20850" y="211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6179019" y="3596216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662"/>
                    <a:pt x="7200" y="3323"/>
                    <a:pt x="3600" y="6923"/>
                  </a:cubicBezTo>
                  <a:cubicBezTo>
                    <a:pt x="0" y="10523"/>
                    <a:pt x="0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6164307" y="3691466"/>
              <a:ext cx="97263" cy="10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82" fill="norm" stroke="1" extrusionOk="0">
                  <a:moveTo>
                    <a:pt x="14224" y="0"/>
                  </a:moveTo>
                  <a:cubicBezTo>
                    <a:pt x="9629" y="4050"/>
                    <a:pt x="5033" y="8100"/>
                    <a:pt x="2505" y="11700"/>
                  </a:cubicBezTo>
                  <a:cubicBezTo>
                    <a:pt x="-22" y="15300"/>
                    <a:pt x="-482" y="18450"/>
                    <a:pt x="437" y="20025"/>
                  </a:cubicBezTo>
                  <a:cubicBezTo>
                    <a:pt x="1356" y="21600"/>
                    <a:pt x="3654" y="21600"/>
                    <a:pt x="7331" y="21375"/>
                  </a:cubicBezTo>
                  <a:cubicBezTo>
                    <a:pt x="11007" y="21150"/>
                    <a:pt x="16063" y="20700"/>
                    <a:pt x="21118" y="202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6285506" y="3553501"/>
              <a:ext cx="216569" cy="28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11" fill="norm" stroke="1" extrusionOk="0">
                  <a:moveTo>
                    <a:pt x="3882" y="15117"/>
                  </a:moveTo>
                  <a:cubicBezTo>
                    <a:pt x="4505" y="14482"/>
                    <a:pt x="5128" y="13846"/>
                    <a:pt x="4920" y="13529"/>
                  </a:cubicBezTo>
                  <a:cubicBezTo>
                    <a:pt x="4713" y="13211"/>
                    <a:pt x="3674" y="13211"/>
                    <a:pt x="2740" y="13608"/>
                  </a:cubicBezTo>
                  <a:cubicBezTo>
                    <a:pt x="1805" y="14005"/>
                    <a:pt x="974" y="14799"/>
                    <a:pt x="455" y="15832"/>
                  </a:cubicBezTo>
                  <a:cubicBezTo>
                    <a:pt x="-64" y="16864"/>
                    <a:pt x="-272" y="18135"/>
                    <a:pt x="559" y="19008"/>
                  </a:cubicBezTo>
                  <a:cubicBezTo>
                    <a:pt x="1390" y="19882"/>
                    <a:pt x="3259" y="20358"/>
                    <a:pt x="5855" y="20040"/>
                  </a:cubicBezTo>
                  <a:cubicBezTo>
                    <a:pt x="8451" y="19723"/>
                    <a:pt x="11774" y="18611"/>
                    <a:pt x="13747" y="17737"/>
                  </a:cubicBezTo>
                  <a:cubicBezTo>
                    <a:pt x="15720" y="16864"/>
                    <a:pt x="16343" y="16229"/>
                    <a:pt x="16863" y="15355"/>
                  </a:cubicBezTo>
                  <a:cubicBezTo>
                    <a:pt x="17382" y="14482"/>
                    <a:pt x="17797" y="13370"/>
                    <a:pt x="17486" y="12814"/>
                  </a:cubicBezTo>
                  <a:cubicBezTo>
                    <a:pt x="17174" y="12258"/>
                    <a:pt x="16136" y="12258"/>
                    <a:pt x="14993" y="12655"/>
                  </a:cubicBezTo>
                  <a:cubicBezTo>
                    <a:pt x="13851" y="13052"/>
                    <a:pt x="12605" y="13846"/>
                    <a:pt x="11878" y="14640"/>
                  </a:cubicBezTo>
                  <a:cubicBezTo>
                    <a:pt x="11151" y="15435"/>
                    <a:pt x="10943" y="16229"/>
                    <a:pt x="10840" y="17023"/>
                  </a:cubicBezTo>
                  <a:cubicBezTo>
                    <a:pt x="10736" y="17817"/>
                    <a:pt x="10736" y="18611"/>
                    <a:pt x="11255" y="18929"/>
                  </a:cubicBezTo>
                  <a:cubicBezTo>
                    <a:pt x="11774" y="19246"/>
                    <a:pt x="12813" y="19087"/>
                    <a:pt x="14370" y="17737"/>
                  </a:cubicBezTo>
                  <a:cubicBezTo>
                    <a:pt x="15928" y="16387"/>
                    <a:pt x="18005" y="13846"/>
                    <a:pt x="19251" y="11226"/>
                  </a:cubicBezTo>
                  <a:cubicBezTo>
                    <a:pt x="20497" y="8605"/>
                    <a:pt x="20913" y="5905"/>
                    <a:pt x="21120" y="4079"/>
                  </a:cubicBezTo>
                  <a:cubicBezTo>
                    <a:pt x="21328" y="2252"/>
                    <a:pt x="21328" y="1299"/>
                    <a:pt x="20809" y="664"/>
                  </a:cubicBezTo>
                  <a:cubicBezTo>
                    <a:pt x="20290" y="29"/>
                    <a:pt x="19251" y="-289"/>
                    <a:pt x="18316" y="346"/>
                  </a:cubicBezTo>
                  <a:cubicBezTo>
                    <a:pt x="17382" y="982"/>
                    <a:pt x="16551" y="2570"/>
                    <a:pt x="15928" y="5429"/>
                  </a:cubicBezTo>
                  <a:cubicBezTo>
                    <a:pt x="15305" y="8287"/>
                    <a:pt x="14890" y="12417"/>
                    <a:pt x="15201" y="15276"/>
                  </a:cubicBezTo>
                  <a:cubicBezTo>
                    <a:pt x="15513" y="18135"/>
                    <a:pt x="16551" y="19723"/>
                    <a:pt x="17590" y="213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6798391" y="3728353"/>
              <a:ext cx="238684" cy="33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76" fill="norm" stroke="1" extrusionOk="0">
                  <a:moveTo>
                    <a:pt x="1387" y="1317"/>
                  </a:moveTo>
                  <a:cubicBezTo>
                    <a:pt x="823" y="2830"/>
                    <a:pt x="260" y="4344"/>
                    <a:pt x="72" y="5788"/>
                  </a:cubicBezTo>
                  <a:cubicBezTo>
                    <a:pt x="-116" y="7233"/>
                    <a:pt x="72" y="8609"/>
                    <a:pt x="541" y="9503"/>
                  </a:cubicBezTo>
                  <a:cubicBezTo>
                    <a:pt x="1011" y="10397"/>
                    <a:pt x="1762" y="10810"/>
                    <a:pt x="2889" y="10535"/>
                  </a:cubicBezTo>
                  <a:cubicBezTo>
                    <a:pt x="4016" y="10259"/>
                    <a:pt x="5519" y="9296"/>
                    <a:pt x="6364" y="8471"/>
                  </a:cubicBezTo>
                  <a:cubicBezTo>
                    <a:pt x="7209" y="7645"/>
                    <a:pt x="7397" y="6958"/>
                    <a:pt x="7585" y="6270"/>
                  </a:cubicBezTo>
                  <a:cubicBezTo>
                    <a:pt x="7773" y="5582"/>
                    <a:pt x="7961" y="4894"/>
                    <a:pt x="8054" y="5100"/>
                  </a:cubicBezTo>
                  <a:cubicBezTo>
                    <a:pt x="8148" y="5307"/>
                    <a:pt x="8148" y="6407"/>
                    <a:pt x="8242" y="7370"/>
                  </a:cubicBezTo>
                  <a:cubicBezTo>
                    <a:pt x="8336" y="8333"/>
                    <a:pt x="8524" y="9159"/>
                    <a:pt x="9087" y="9503"/>
                  </a:cubicBezTo>
                  <a:cubicBezTo>
                    <a:pt x="9651" y="9847"/>
                    <a:pt x="10590" y="9709"/>
                    <a:pt x="11341" y="9296"/>
                  </a:cubicBezTo>
                  <a:cubicBezTo>
                    <a:pt x="12093" y="8884"/>
                    <a:pt x="12656" y="8196"/>
                    <a:pt x="13126" y="7370"/>
                  </a:cubicBezTo>
                  <a:cubicBezTo>
                    <a:pt x="13595" y="6545"/>
                    <a:pt x="13971" y="5582"/>
                    <a:pt x="14065" y="5651"/>
                  </a:cubicBezTo>
                  <a:cubicBezTo>
                    <a:pt x="14159" y="5719"/>
                    <a:pt x="13971" y="6820"/>
                    <a:pt x="13783" y="9296"/>
                  </a:cubicBezTo>
                  <a:cubicBezTo>
                    <a:pt x="13595" y="11773"/>
                    <a:pt x="13407" y="15625"/>
                    <a:pt x="13126" y="18033"/>
                  </a:cubicBezTo>
                  <a:cubicBezTo>
                    <a:pt x="12844" y="20440"/>
                    <a:pt x="12468" y="21403"/>
                    <a:pt x="12187" y="21472"/>
                  </a:cubicBezTo>
                  <a:cubicBezTo>
                    <a:pt x="11905" y="21541"/>
                    <a:pt x="11717" y="20716"/>
                    <a:pt x="11623" y="17826"/>
                  </a:cubicBezTo>
                  <a:cubicBezTo>
                    <a:pt x="11529" y="14937"/>
                    <a:pt x="11529" y="9984"/>
                    <a:pt x="11811" y="6751"/>
                  </a:cubicBezTo>
                  <a:cubicBezTo>
                    <a:pt x="12093" y="3518"/>
                    <a:pt x="12656" y="2005"/>
                    <a:pt x="13595" y="1110"/>
                  </a:cubicBezTo>
                  <a:cubicBezTo>
                    <a:pt x="14534" y="216"/>
                    <a:pt x="15849" y="-59"/>
                    <a:pt x="16882" y="10"/>
                  </a:cubicBezTo>
                  <a:cubicBezTo>
                    <a:pt x="17915" y="79"/>
                    <a:pt x="18667" y="491"/>
                    <a:pt x="19324" y="973"/>
                  </a:cubicBezTo>
                  <a:cubicBezTo>
                    <a:pt x="19981" y="1454"/>
                    <a:pt x="20545" y="2005"/>
                    <a:pt x="20921" y="2693"/>
                  </a:cubicBezTo>
                  <a:cubicBezTo>
                    <a:pt x="21296" y="3380"/>
                    <a:pt x="21484" y="4206"/>
                    <a:pt x="19887" y="4963"/>
                  </a:cubicBezTo>
                  <a:cubicBezTo>
                    <a:pt x="18291" y="5719"/>
                    <a:pt x="14910" y="6407"/>
                    <a:pt x="11529" y="70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7251606" y="3570816"/>
              <a:ext cx="108514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0080" y="0"/>
                  </a:moveTo>
                  <a:cubicBezTo>
                    <a:pt x="8833" y="5172"/>
                    <a:pt x="7587" y="10344"/>
                    <a:pt x="6549" y="13690"/>
                  </a:cubicBezTo>
                  <a:cubicBezTo>
                    <a:pt x="5510" y="17037"/>
                    <a:pt x="4680" y="18558"/>
                    <a:pt x="3849" y="19699"/>
                  </a:cubicBezTo>
                  <a:cubicBezTo>
                    <a:pt x="3018" y="20839"/>
                    <a:pt x="2187" y="21600"/>
                    <a:pt x="1357" y="21600"/>
                  </a:cubicBezTo>
                  <a:cubicBezTo>
                    <a:pt x="526" y="21600"/>
                    <a:pt x="-305" y="20839"/>
                    <a:pt x="110" y="19318"/>
                  </a:cubicBezTo>
                  <a:cubicBezTo>
                    <a:pt x="526" y="17797"/>
                    <a:pt x="2187" y="15515"/>
                    <a:pt x="3849" y="13994"/>
                  </a:cubicBezTo>
                  <a:cubicBezTo>
                    <a:pt x="5510" y="12473"/>
                    <a:pt x="7172" y="11713"/>
                    <a:pt x="9041" y="11485"/>
                  </a:cubicBezTo>
                  <a:cubicBezTo>
                    <a:pt x="10910" y="11256"/>
                    <a:pt x="12987" y="11561"/>
                    <a:pt x="14026" y="12854"/>
                  </a:cubicBezTo>
                  <a:cubicBezTo>
                    <a:pt x="15064" y="14146"/>
                    <a:pt x="15064" y="16428"/>
                    <a:pt x="15064" y="18025"/>
                  </a:cubicBezTo>
                  <a:cubicBezTo>
                    <a:pt x="15064" y="19623"/>
                    <a:pt x="15064" y="20535"/>
                    <a:pt x="16103" y="20992"/>
                  </a:cubicBezTo>
                  <a:cubicBezTo>
                    <a:pt x="17141" y="21448"/>
                    <a:pt x="19218" y="21448"/>
                    <a:pt x="21295" y="214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7361565" y="3569124"/>
              <a:ext cx="239855" cy="27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86" fill="norm" stroke="1" extrusionOk="0">
                  <a:moveTo>
                    <a:pt x="5555" y="18157"/>
                  </a:moveTo>
                  <a:cubicBezTo>
                    <a:pt x="5745" y="17345"/>
                    <a:pt x="5934" y="16533"/>
                    <a:pt x="5555" y="15964"/>
                  </a:cubicBezTo>
                  <a:cubicBezTo>
                    <a:pt x="5176" y="15396"/>
                    <a:pt x="4229" y="15071"/>
                    <a:pt x="3187" y="15477"/>
                  </a:cubicBezTo>
                  <a:cubicBezTo>
                    <a:pt x="2145" y="15883"/>
                    <a:pt x="1008" y="17020"/>
                    <a:pt x="439" y="17994"/>
                  </a:cubicBezTo>
                  <a:cubicBezTo>
                    <a:pt x="-129" y="18969"/>
                    <a:pt x="-129" y="19781"/>
                    <a:pt x="345" y="20187"/>
                  </a:cubicBezTo>
                  <a:cubicBezTo>
                    <a:pt x="818" y="20593"/>
                    <a:pt x="1766" y="20593"/>
                    <a:pt x="2808" y="20268"/>
                  </a:cubicBezTo>
                  <a:cubicBezTo>
                    <a:pt x="3850" y="19943"/>
                    <a:pt x="4987" y="19294"/>
                    <a:pt x="5934" y="18725"/>
                  </a:cubicBezTo>
                  <a:cubicBezTo>
                    <a:pt x="6882" y="18157"/>
                    <a:pt x="7639" y="17670"/>
                    <a:pt x="8018" y="18076"/>
                  </a:cubicBezTo>
                  <a:cubicBezTo>
                    <a:pt x="8397" y="18482"/>
                    <a:pt x="8397" y="19781"/>
                    <a:pt x="8871" y="20268"/>
                  </a:cubicBezTo>
                  <a:cubicBezTo>
                    <a:pt x="9345" y="20755"/>
                    <a:pt x="10292" y="20431"/>
                    <a:pt x="11997" y="18238"/>
                  </a:cubicBezTo>
                  <a:cubicBezTo>
                    <a:pt x="13703" y="16046"/>
                    <a:pt x="16166" y="11985"/>
                    <a:pt x="17776" y="9062"/>
                  </a:cubicBezTo>
                  <a:cubicBezTo>
                    <a:pt x="19387" y="6139"/>
                    <a:pt x="20145" y="4352"/>
                    <a:pt x="20618" y="2891"/>
                  </a:cubicBezTo>
                  <a:cubicBezTo>
                    <a:pt x="21092" y="1429"/>
                    <a:pt x="21282" y="292"/>
                    <a:pt x="21092" y="49"/>
                  </a:cubicBezTo>
                  <a:cubicBezTo>
                    <a:pt x="20903" y="-195"/>
                    <a:pt x="20334" y="455"/>
                    <a:pt x="19387" y="2485"/>
                  </a:cubicBezTo>
                  <a:cubicBezTo>
                    <a:pt x="18439" y="4515"/>
                    <a:pt x="17113" y="7925"/>
                    <a:pt x="16450" y="11011"/>
                  </a:cubicBezTo>
                  <a:cubicBezTo>
                    <a:pt x="15787" y="14097"/>
                    <a:pt x="15787" y="16858"/>
                    <a:pt x="16166" y="18563"/>
                  </a:cubicBezTo>
                  <a:cubicBezTo>
                    <a:pt x="16545" y="20268"/>
                    <a:pt x="17303" y="20918"/>
                    <a:pt x="18250" y="21161"/>
                  </a:cubicBezTo>
                  <a:cubicBezTo>
                    <a:pt x="19197" y="21405"/>
                    <a:pt x="20334" y="21243"/>
                    <a:pt x="21471" y="210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7506169" y="3704166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1200" y="8229"/>
                  </a:cubicBezTo>
                  <a:cubicBezTo>
                    <a:pt x="2400" y="5143"/>
                    <a:pt x="4800" y="4114"/>
                    <a:pt x="8400" y="3086"/>
                  </a:cubicBezTo>
                  <a:cubicBezTo>
                    <a:pt x="12000" y="2057"/>
                    <a:pt x="168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7809016" y="3585537"/>
              <a:ext cx="230554" cy="26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77" fill="norm" stroke="1" extrusionOk="0">
                  <a:moveTo>
                    <a:pt x="770" y="5408"/>
                  </a:moveTo>
                  <a:cubicBezTo>
                    <a:pt x="770" y="4227"/>
                    <a:pt x="770" y="3045"/>
                    <a:pt x="1359" y="2117"/>
                  </a:cubicBezTo>
                  <a:cubicBezTo>
                    <a:pt x="1948" y="1189"/>
                    <a:pt x="3126" y="514"/>
                    <a:pt x="4501" y="176"/>
                  </a:cubicBezTo>
                  <a:cubicBezTo>
                    <a:pt x="5875" y="-161"/>
                    <a:pt x="7446" y="-161"/>
                    <a:pt x="7937" y="1526"/>
                  </a:cubicBezTo>
                  <a:cubicBezTo>
                    <a:pt x="8428" y="3214"/>
                    <a:pt x="7839" y="6589"/>
                    <a:pt x="6366" y="9711"/>
                  </a:cubicBezTo>
                  <a:cubicBezTo>
                    <a:pt x="4893" y="12833"/>
                    <a:pt x="2537" y="15701"/>
                    <a:pt x="1261" y="17558"/>
                  </a:cubicBezTo>
                  <a:cubicBezTo>
                    <a:pt x="-16" y="19414"/>
                    <a:pt x="-212" y="20258"/>
                    <a:pt x="181" y="20764"/>
                  </a:cubicBezTo>
                  <a:cubicBezTo>
                    <a:pt x="573" y="21270"/>
                    <a:pt x="1555" y="21439"/>
                    <a:pt x="5188" y="21101"/>
                  </a:cubicBezTo>
                  <a:cubicBezTo>
                    <a:pt x="8821" y="20764"/>
                    <a:pt x="15104" y="19920"/>
                    <a:pt x="21388" y="190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7988769" y="3488266"/>
              <a:ext cx="15258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0" y="0"/>
                  </a:moveTo>
                  <a:cubicBezTo>
                    <a:pt x="5030" y="1516"/>
                    <a:pt x="10060" y="3032"/>
                    <a:pt x="14055" y="5242"/>
                  </a:cubicBezTo>
                  <a:cubicBezTo>
                    <a:pt x="18049" y="7453"/>
                    <a:pt x="21008" y="10358"/>
                    <a:pt x="21304" y="12821"/>
                  </a:cubicBezTo>
                  <a:cubicBezTo>
                    <a:pt x="21600" y="15284"/>
                    <a:pt x="19233" y="17305"/>
                    <a:pt x="16866" y="18695"/>
                  </a:cubicBezTo>
                  <a:cubicBezTo>
                    <a:pt x="14499" y="20084"/>
                    <a:pt x="12132" y="20842"/>
                    <a:pt x="976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8204669" y="381846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8528519" y="3444334"/>
              <a:ext cx="144199" cy="426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18" fill="norm" stroke="1" extrusionOk="0">
                  <a:moveTo>
                    <a:pt x="0" y="10508"/>
                  </a:moveTo>
                  <a:cubicBezTo>
                    <a:pt x="1543" y="13062"/>
                    <a:pt x="3086" y="15616"/>
                    <a:pt x="3857" y="17265"/>
                  </a:cubicBezTo>
                  <a:cubicBezTo>
                    <a:pt x="4629" y="18914"/>
                    <a:pt x="4629" y="19659"/>
                    <a:pt x="4629" y="20298"/>
                  </a:cubicBezTo>
                  <a:cubicBezTo>
                    <a:pt x="4629" y="20936"/>
                    <a:pt x="4629" y="21468"/>
                    <a:pt x="4474" y="21415"/>
                  </a:cubicBezTo>
                  <a:cubicBezTo>
                    <a:pt x="4320" y="21362"/>
                    <a:pt x="4011" y="20723"/>
                    <a:pt x="3857" y="18489"/>
                  </a:cubicBezTo>
                  <a:cubicBezTo>
                    <a:pt x="3703" y="16254"/>
                    <a:pt x="3703" y="12424"/>
                    <a:pt x="4166" y="9232"/>
                  </a:cubicBezTo>
                  <a:cubicBezTo>
                    <a:pt x="4629" y="6039"/>
                    <a:pt x="5554" y="3486"/>
                    <a:pt x="7251" y="1943"/>
                  </a:cubicBezTo>
                  <a:cubicBezTo>
                    <a:pt x="8949" y="400"/>
                    <a:pt x="11417" y="-132"/>
                    <a:pt x="14040" y="28"/>
                  </a:cubicBezTo>
                  <a:cubicBezTo>
                    <a:pt x="16663" y="187"/>
                    <a:pt x="19440" y="1038"/>
                    <a:pt x="20520" y="2315"/>
                  </a:cubicBezTo>
                  <a:cubicBezTo>
                    <a:pt x="21600" y="3592"/>
                    <a:pt x="20983" y="5295"/>
                    <a:pt x="18206" y="6678"/>
                  </a:cubicBezTo>
                  <a:cubicBezTo>
                    <a:pt x="15429" y="8061"/>
                    <a:pt x="10491" y="9125"/>
                    <a:pt x="5554" y="101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8630119" y="3615266"/>
              <a:ext cx="158751" cy="20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8596"/>
                  </a:moveTo>
                  <a:cubicBezTo>
                    <a:pt x="288" y="7494"/>
                    <a:pt x="576" y="6392"/>
                    <a:pt x="1584" y="5731"/>
                  </a:cubicBezTo>
                  <a:cubicBezTo>
                    <a:pt x="2592" y="5069"/>
                    <a:pt x="4320" y="4849"/>
                    <a:pt x="6480" y="6282"/>
                  </a:cubicBezTo>
                  <a:cubicBezTo>
                    <a:pt x="8640" y="7714"/>
                    <a:pt x="11232" y="10800"/>
                    <a:pt x="12528" y="13004"/>
                  </a:cubicBezTo>
                  <a:cubicBezTo>
                    <a:pt x="13824" y="15208"/>
                    <a:pt x="13824" y="16531"/>
                    <a:pt x="13680" y="17743"/>
                  </a:cubicBezTo>
                  <a:cubicBezTo>
                    <a:pt x="13536" y="18955"/>
                    <a:pt x="13248" y="20057"/>
                    <a:pt x="12384" y="20718"/>
                  </a:cubicBezTo>
                  <a:cubicBezTo>
                    <a:pt x="11520" y="21380"/>
                    <a:pt x="10080" y="21600"/>
                    <a:pt x="9072" y="20278"/>
                  </a:cubicBezTo>
                  <a:cubicBezTo>
                    <a:pt x="8064" y="18955"/>
                    <a:pt x="7488" y="16090"/>
                    <a:pt x="8496" y="12673"/>
                  </a:cubicBezTo>
                  <a:cubicBezTo>
                    <a:pt x="9504" y="9257"/>
                    <a:pt x="12096" y="5290"/>
                    <a:pt x="14544" y="3086"/>
                  </a:cubicBezTo>
                  <a:cubicBezTo>
                    <a:pt x="16992" y="882"/>
                    <a:pt x="19296" y="4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8851466" y="3488266"/>
              <a:ext cx="17870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fill="norm" stroke="1" extrusionOk="0">
                  <a:moveTo>
                    <a:pt x="18727" y="800"/>
                  </a:moveTo>
                  <a:cubicBezTo>
                    <a:pt x="17733" y="400"/>
                    <a:pt x="16740" y="0"/>
                    <a:pt x="15499" y="0"/>
                  </a:cubicBezTo>
                  <a:cubicBezTo>
                    <a:pt x="14258" y="0"/>
                    <a:pt x="12768" y="400"/>
                    <a:pt x="10285" y="1933"/>
                  </a:cubicBezTo>
                  <a:cubicBezTo>
                    <a:pt x="7802" y="3467"/>
                    <a:pt x="4327" y="6133"/>
                    <a:pt x="2216" y="9000"/>
                  </a:cubicBezTo>
                  <a:cubicBezTo>
                    <a:pt x="106" y="11867"/>
                    <a:pt x="-639" y="14933"/>
                    <a:pt x="602" y="17067"/>
                  </a:cubicBezTo>
                  <a:cubicBezTo>
                    <a:pt x="1844" y="19200"/>
                    <a:pt x="5071" y="20400"/>
                    <a:pt x="8795" y="21000"/>
                  </a:cubicBezTo>
                  <a:cubicBezTo>
                    <a:pt x="12520" y="21600"/>
                    <a:pt x="16740" y="21600"/>
                    <a:pt x="2096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9126213" y="3583516"/>
              <a:ext cx="30957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8100" y="0"/>
                  </a:moveTo>
                  <a:cubicBezTo>
                    <a:pt x="8100" y="4508"/>
                    <a:pt x="8100" y="9016"/>
                    <a:pt x="6660" y="12303"/>
                  </a:cubicBezTo>
                  <a:cubicBezTo>
                    <a:pt x="5220" y="15590"/>
                    <a:pt x="2340" y="17656"/>
                    <a:pt x="900" y="19158"/>
                  </a:cubicBezTo>
                  <a:cubicBezTo>
                    <a:pt x="-540" y="20661"/>
                    <a:pt x="-540" y="21600"/>
                    <a:pt x="3060" y="21600"/>
                  </a:cubicBezTo>
                  <a:cubicBezTo>
                    <a:pt x="6660" y="21600"/>
                    <a:pt x="13860" y="20661"/>
                    <a:pt x="21060" y="197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9164462" y="3682566"/>
              <a:ext cx="88477" cy="16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025" fill="norm" stroke="1" extrusionOk="0">
                  <a:moveTo>
                    <a:pt x="19367" y="3611"/>
                  </a:moveTo>
                  <a:cubicBezTo>
                    <a:pt x="17357" y="2517"/>
                    <a:pt x="15348" y="1424"/>
                    <a:pt x="12585" y="740"/>
                  </a:cubicBezTo>
                  <a:cubicBezTo>
                    <a:pt x="9823" y="56"/>
                    <a:pt x="6306" y="-217"/>
                    <a:pt x="3795" y="193"/>
                  </a:cubicBezTo>
                  <a:cubicBezTo>
                    <a:pt x="1283" y="603"/>
                    <a:pt x="-224" y="1697"/>
                    <a:pt x="27" y="2791"/>
                  </a:cubicBezTo>
                  <a:cubicBezTo>
                    <a:pt x="278" y="3884"/>
                    <a:pt x="2288" y="4978"/>
                    <a:pt x="5804" y="6755"/>
                  </a:cubicBezTo>
                  <a:cubicBezTo>
                    <a:pt x="9320" y="8532"/>
                    <a:pt x="14343" y="10993"/>
                    <a:pt x="17357" y="13044"/>
                  </a:cubicBezTo>
                  <a:cubicBezTo>
                    <a:pt x="20371" y="15094"/>
                    <a:pt x="21376" y="16735"/>
                    <a:pt x="20874" y="17965"/>
                  </a:cubicBezTo>
                  <a:cubicBezTo>
                    <a:pt x="20371" y="19196"/>
                    <a:pt x="18362" y="20016"/>
                    <a:pt x="15850" y="20563"/>
                  </a:cubicBezTo>
                  <a:cubicBezTo>
                    <a:pt x="13339" y="21110"/>
                    <a:pt x="10325" y="21383"/>
                    <a:pt x="8316" y="20153"/>
                  </a:cubicBezTo>
                  <a:cubicBezTo>
                    <a:pt x="6306" y="18922"/>
                    <a:pt x="5302" y="16188"/>
                    <a:pt x="4297" y="134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9317330" y="3545416"/>
              <a:ext cx="93840" cy="29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76" fill="norm" stroke="1" extrusionOk="0">
                  <a:moveTo>
                    <a:pt x="15520" y="0"/>
                  </a:moveTo>
                  <a:cubicBezTo>
                    <a:pt x="11680" y="2298"/>
                    <a:pt x="7840" y="4596"/>
                    <a:pt x="5200" y="7583"/>
                  </a:cubicBezTo>
                  <a:cubicBezTo>
                    <a:pt x="2560" y="10570"/>
                    <a:pt x="1120" y="14247"/>
                    <a:pt x="400" y="16545"/>
                  </a:cubicBezTo>
                  <a:cubicBezTo>
                    <a:pt x="-320" y="18843"/>
                    <a:pt x="-320" y="19762"/>
                    <a:pt x="2560" y="20451"/>
                  </a:cubicBezTo>
                  <a:cubicBezTo>
                    <a:pt x="5440" y="21140"/>
                    <a:pt x="11200" y="21600"/>
                    <a:pt x="14800" y="21447"/>
                  </a:cubicBezTo>
                  <a:cubicBezTo>
                    <a:pt x="18400" y="21294"/>
                    <a:pt x="19840" y="20528"/>
                    <a:pt x="21280" y="197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9303219" y="3710516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9661724" y="3638206"/>
              <a:ext cx="112983" cy="40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407" fill="norm" stroke="1" extrusionOk="0">
                  <a:moveTo>
                    <a:pt x="11243" y="7893"/>
                  </a:moveTo>
                  <a:cubicBezTo>
                    <a:pt x="9279" y="9019"/>
                    <a:pt x="7316" y="10143"/>
                    <a:pt x="6138" y="12112"/>
                  </a:cubicBezTo>
                  <a:cubicBezTo>
                    <a:pt x="4959" y="14081"/>
                    <a:pt x="4567" y="16893"/>
                    <a:pt x="3781" y="18694"/>
                  </a:cubicBezTo>
                  <a:cubicBezTo>
                    <a:pt x="2996" y="20494"/>
                    <a:pt x="1818" y="21281"/>
                    <a:pt x="1032" y="21394"/>
                  </a:cubicBezTo>
                  <a:cubicBezTo>
                    <a:pt x="247" y="21506"/>
                    <a:pt x="-146" y="20943"/>
                    <a:pt x="50" y="18862"/>
                  </a:cubicBezTo>
                  <a:cubicBezTo>
                    <a:pt x="247" y="16781"/>
                    <a:pt x="1032" y="13181"/>
                    <a:pt x="2407" y="10200"/>
                  </a:cubicBezTo>
                  <a:cubicBezTo>
                    <a:pt x="3781" y="7218"/>
                    <a:pt x="5745" y="4856"/>
                    <a:pt x="7316" y="3281"/>
                  </a:cubicBezTo>
                  <a:cubicBezTo>
                    <a:pt x="8887" y="1706"/>
                    <a:pt x="10065" y="918"/>
                    <a:pt x="11636" y="468"/>
                  </a:cubicBezTo>
                  <a:cubicBezTo>
                    <a:pt x="13207" y="18"/>
                    <a:pt x="15170" y="-94"/>
                    <a:pt x="16741" y="75"/>
                  </a:cubicBezTo>
                  <a:cubicBezTo>
                    <a:pt x="18312" y="243"/>
                    <a:pt x="19490" y="693"/>
                    <a:pt x="20276" y="1706"/>
                  </a:cubicBezTo>
                  <a:cubicBezTo>
                    <a:pt x="21061" y="2718"/>
                    <a:pt x="21454" y="4293"/>
                    <a:pt x="19883" y="5644"/>
                  </a:cubicBezTo>
                  <a:cubicBezTo>
                    <a:pt x="18312" y="6994"/>
                    <a:pt x="14778" y="8118"/>
                    <a:pt x="12029" y="8625"/>
                  </a:cubicBezTo>
                  <a:cubicBezTo>
                    <a:pt x="9279" y="9131"/>
                    <a:pt x="7316" y="9019"/>
                    <a:pt x="5352" y="89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9779469" y="3669929"/>
              <a:ext cx="107951" cy="12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0" y="7603"/>
                  </a:moveTo>
                  <a:cubicBezTo>
                    <a:pt x="4235" y="8288"/>
                    <a:pt x="8471" y="8974"/>
                    <a:pt x="11435" y="8803"/>
                  </a:cubicBezTo>
                  <a:cubicBezTo>
                    <a:pt x="14400" y="8631"/>
                    <a:pt x="16094" y="7603"/>
                    <a:pt x="17153" y="6060"/>
                  </a:cubicBezTo>
                  <a:cubicBezTo>
                    <a:pt x="18212" y="4517"/>
                    <a:pt x="18635" y="2460"/>
                    <a:pt x="17788" y="1260"/>
                  </a:cubicBezTo>
                  <a:cubicBezTo>
                    <a:pt x="16941" y="60"/>
                    <a:pt x="14824" y="-283"/>
                    <a:pt x="12918" y="231"/>
                  </a:cubicBezTo>
                  <a:cubicBezTo>
                    <a:pt x="11012" y="746"/>
                    <a:pt x="9318" y="2117"/>
                    <a:pt x="7624" y="4517"/>
                  </a:cubicBezTo>
                  <a:cubicBezTo>
                    <a:pt x="5929" y="6917"/>
                    <a:pt x="4235" y="10346"/>
                    <a:pt x="5506" y="13431"/>
                  </a:cubicBezTo>
                  <a:cubicBezTo>
                    <a:pt x="6776" y="16517"/>
                    <a:pt x="11012" y="19260"/>
                    <a:pt x="14188" y="20288"/>
                  </a:cubicBezTo>
                  <a:cubicBezTo>
                    <a:pt x="17365" y="21317"/>
                    <a:pt x="19482" y="20631"/>
                    <a:pt x="21600" y="199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9906469" y="3653366"/>
              <a:ext cx="114301" cy="145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5554"/>
                  </a:moveTo>
                  <a:cubicBezTo>
                    <a:pt x="0" y="4011"/>
                    <a:pt x="0" y="2469"/>
                    <a:pt x="600" y="2469"/>
                  </a:cubicBezTo>
                  <a:cubicBezTo>
                    <a:pt x="1200" y="2469"/>
                    <a:pt x="2400" y="4011"/>
                    <a:pt x="3400" y="6943"/>
                  </a:cubicBezTo>
                  <a:cubicBezTo>
                    <a:pt x="4400" y="9874"/>
                    <a:pt x="5200" y="14194"/>
                    <a:pt x="5400" y="17126"/>
                  </a:cubicBezTo>
                  <a:cubicBezTo>
                    <a:pt x="5600" y="20057"/>
                    <a:pt x="5200" y="21600"/>
                    <a:pt x="4800" y="21137"/>
                  </a:cubicBezTo>
                  <a:cubicBezTo>
                    <a:pt x="4400" y="20674"/>
                    <a:pt x="4000" y="18206"/>
                    <a:pt x="4800" y="14966"/>
                  </a:cubicBezTo>
                  <a:cubicBezTo>
                    <a:pt x="5600" y="11726"/>
                    <a:pt x="7600" y="7714"/>
                    <a:pt x="10600" y="5091"/>
                  </a:cubicBezTo>
                  <a:cubicBezTo>
                    <a:pt x="13600" y="2469"/>
                    <a:pt x="17600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0003369" y="3649931"/>
              <a:ext cx="230415" cy="16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70" fill="norm" stroke="1" extrusionOk="0">
                  <a:moveTo>
                    <a:pt x="8605" y="1248"/>
                  </a:moveTo>
                  <a:cubicBezTo>
                    <a:pt x="6659" y="708"/>
                    <a:pt x="4713" y="168"/>
                    <a:pt x="3253" y="33"/>
                  </a:cubicBezTo>
                  <a:cubicBezTo>
                    <a:pt x="1794" y="-102"/>
                    <a:pt x="821" y="168"/>
                    <a:pt x="334" y="978"/>
                  </a:cubicBezTo>
                  <a:cubicBezTo>
                    <a:pt x="-152" y="1788"/>
                    <a:pt x="-152" y="3138"/>
                    <a:pt x="626" y="4893"/>
                  </a:cubicBezTo>
                  <a:cubicBezTo>
                    <a:pt x="1405" y="6648"/>
                    <a:pt x="2962" y="8808"/>
                    <a:pt x="4032" y="10428"/>
                  </a:cubicBezTo>
                  <a:cubicBezTo>
                    <a:pt x="5102" y="12048"/>
                    <a:pt x="5686" y="13128"/>
                    <a:pt x="6172" y="14478"/>
                  </a:cubicBezTo>
                  <a:cubicBezTo>
                    <a:pt x="6659" y="15828"/>
                    <a:pt x="7048" y="17448"/>
                    <a:pt x="6853" y="18663"/>
                  </a:cubicBezTo>
                  <a:cubicBezTo>
                    <a:pt x="6659" y="19878"/>
                    <a:pt x="5880" y="20688"/>
                    <a:pt x="5005" y="21093"/>
                  </a:cubicBezTo>
                  <a:cubicBezTo>
                    <a:pt x="4129" y="21498"/>
                    <a:pt x="3156" y="21498"/>
                    <a:pt x="2670" y="20823"/>
                  </a:cubicBezTo>
                  <a:cubicBezTo>
                    <a:pt x="2183" y="20148"/>
                    <a:pt x="2183" y="18798"/>
                    <a:pt x="3837" y="15963"/>
                  </a:cubicBezTo>
                  <a:cubicBezTo>
                    <a:pt x="5491" y="13128"/>
                    <a:pt x="8799" y="8808"/>
                    <a:pt x="11232" y="6243"/>
                  </a:cubicBezTo>
                  <a:cubicBezTo>
                    <a:pt x="13664" y="3678"/>
                    <a:pt x="15221" y="2868"/>
                    <a:pt x="15610" y="2868"/>
                  </a:cubicBezTo>
                  <a:cubicBezTo>
                    <a:pt x="15999" y="2868"/>
                    <a:pt x="15221" y="3678"/>
                    <a:pt x="14345" y="5298"/>
                  </a:cubicBezTo>
                  <a:cubicBezTo>
                    <a:pt x="13470" y="6918"/>
                    <a:pt x="12497" y="9348"/>
                    <a:pt x="12010" y="11238"/>
                  </a:cubicBezTo>
                  <a:cubicBezTo>
                    <a:pt x="11524" y="13128"/>
                    <a:pt x="11524" y="14478"/>
                    <a:pt x="12594" y="15693"/>
                  </a:cubicBezTo>
                  <a:cubicBezTo>
                    <a:pt x="13664" y="16908"/>
                    <a:pt x="15805" y="17988"/>
                    <a:pt x="17556" y="17313"/>
                  </a:cubicBezTo>
                  <a:cubicBezTo>
                    <a:pt x="19307" y="16638"/>
                    <a:pt x="20670" y="14208"/>
                    <a:pt x="21059" y="11778"/>
                  </a:cubicBezTo>
                  <a:cubicBezTo>
                    <a:pt x="21448" y="9348"/>
                    <a:pt x="20864" y="6918"/>
                    <a:pt x="20086" y="5568"/>
                  </a:cubicBezTo>
                  <a:cubicBezTo>
                    <a:pt x="19307" y="4218"/>
                    <a:pt x="18334" y="3948"/>
                    <a:pt x="17653" y="4353"/>
                  </a:cubicBezTo>
                  <a:cubicBezTo>
                    <a:pt x="16972" y="4758"/>
                    <a:pt x="16583" y="5838"/>
                    <a:pt x="16194" y="69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10253602" y="3680522"/>
              <a:ext cx="140116" cy="11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919" fill="norm" stroke="1" extrusionOk="0">
                  <a:moveTo>
                    <a:pt x="3224" y="1926"/>
                  </a:moveTo>
                  <a:cubicBezTo>
                    <a:pt x="2579" y="6395"/>
                    <a:pt x="1934" y="10864"/>
                    <a:pt x="1290" y="14216"/>
                  </a:cubicBezTo>
                  <a:cubicBezTo>
                    <a:pt x="645" y="17567"/>
                    <a:pt x="0" y="19802"/>
                    <a:pt x="0" y="19802"/>
                  </a:cubicBezTo>
                  <a:cubicBezTo>
                    <a:pt x="0" y="19802"/>
                    <a:pt x="645" y="17567"/>
                    <a:pt x="2579" y="14029"/>
                  </a:cubicBezTo>
                  <a:cubicBezTo>
                    <a:pt x="4513" y="10491"/>
                    <a:pt x="7737" y="5650"/>
                    <a:pt x="10478" y="2857"/>
                  </a:cubicBezTo>
                  <a:cubicBezTo>
                    <a:pt x="13218" y="64"/>
                    <a:pt x="15475" y="-681"/>
                    <a:pt x="17409" y="622"/>
                  </a:cubicBezTo>
                  <a:cubicBezTo>
                    <a:pt x="19343" y="1926"/>
                    <a:pt x="20955" y="5278"/>
                    <a:pt x="21278" y="9002"/>
                  </a:cubicBezTo>
                  <a:cubicBezTo>
                    <a:pt x="21600" y="12726"/>
                    <a:pt x="20633" y="16822"/>
                    <a:pt x="19666" y="209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10508497" y="3663224"/>
              <a:ext cx="123224" cy="34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51" fill="norm" stroke="1" extrusionOk="0">
                  <a:moveTo>
                    <a:pt x="7768" y="5313"/>
                  </a:moveTo>
                  <a:cubicBezTo>
                    <a:pt x="6688" y="9264"/>
                    <a:pt x="5608" y="13215"/>
                    <a:pt x="5068" y="15586"/>
                  </a:cubicBezTo>
                  <a:cubicBezTo>
                    <a:pt x="4528" y="17957"/>
                    <a:pt x="4528" y="18747"/>
                    <a:pt x="3988" y="19603"/>
                  </a:cubicBezTo>
                  <a:cubicBezTo>
                    <a:pt x="3448" y="20459"/>
                    <a:pt x="2368" y="21381"/>
                    <a:pt x="1468" y="21447"/>
                  </a:cubicBezTo>
                  <a:cubicBezTo>
                    <a:pt x="568" y="21513"/>
                    <a:pt x="-152" y="20723"/>
                    <a:pt x="28" y="18550"/>
                  </a:cubicBezTo>
                  <a:cubicBezTo>
                    <a:pt x="208" y="16376"/>
                    <a:pt x="1288" y="12820"/>
                    <a:pt x="3268" y="9659"/>
                  </a:cubicBezTo>
                  <a:cubicBezTo>
                    <a:pt x="5248" y="6498"/>
                    <a:pt x="8128" y="3733"/>
                    <a:pt x="10288" y="2152"/>
                  </a:cubicBezTo>
                  <a:cubicBezTo>
                    <a:pt x="12448" y="572"/>
                    <a:pt x="13888" y="176"/>
                    <a:pt x="15508" y="45"/>
                  </a:cubicBezTo>
                  <a:cubicBezTo>
                    <a:pt x="17128" y="-87"/>
                    <a:pt x="18928" y="45"/>
                    <a:pt x="20008" y="769"/>
                  </a:cubicBezTo>
                  <a:cubicBezTo>
                    <a:pt x="21088" y="1493"/>
                    <a:pt x="21448" y="2811"/>
                    <a:pt x="20008" y="4128"/>
                  </a:cubicBezTo>
                  <a:cubicBezTo>
                    <a:pt x="18568" y="5445"/>
                    <a:pt x="15328" y="6762"/>
                    <a:pt x="12628" y="7486"/>
                  </a:cubicBezTo>
                  <a:cubicBezTo>
                    <a:pt x="9928" y="8211"/>
                    <a:pt x="7768" y="8342"/>
                    <a:pt x="6148" y="8145"/>
                  </a:cubicBezTo>
                  <a:cubicBezTo>
                    <a:pt x="4528" y="7947"/>
                    <a:pt x="3448" y="7420"/>
                    <a:pt x="3808" y="6301"/>
                  </a:cubicBezTo>
                  <a:cubicBezTo>
                    <a:pt x="4168" y="5181"/>
                    <a:pt x="5968" y="3469"/>
                    <a:pt x="7768" y="17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0617669" y="3653366"/>
              <a:ext cx="50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200"/>
                    <a:pt x="14400" y="6400"/>
                    <a:pt x="18000" y="10000"/>
                  </a:cubicBezTo>
                  <a:cubicBezTo>
                    <a:pt x="21600" y="13600"/>
                    <a:pt x="2160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0668469" y="3597918"/>
              <a:ext cx="444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029" y="11153"/>
                    <a:pt x="2057" y="2153"/>
                    <a:pt x="5657" y="353"/>
                  </a:cubicBezTo>
                  <a:cubicBezTo>
                    <a:pt x="9257" y="-1447"/>
                    <a:pt x="15429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0696847" y="3620485"/>
              <a:ext cx="124023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50" fill="norm" stroke="1" extrusionOk="0">
                  <a:moveTo>
                    <a:pt x="21093" y="4041"/>
                  </a:moveTo>
                  <a:cubicBezTo>
                    <a:pt x="16773" y="2107"/>
                    <a:pt x="12453" y="172"/>
                    <a:pt x="8853" y="11"/>
                  </a:cubicBezTo>
                  <a:cubicBezTo>
                    <a:pt x="5253" y="-150"/>
                    <a:pt x="2373" y="1462"/>
                    <a:pt x="933" y="4202"/>
                  </a:cubicBezTo>
                  <a:cubicBezTo>
                    <a:pt x="-507" y="6943"/>
                    <a:pt x="-507" y="10811"/>
                    <a:pt x="2553" y="13874"/>
                  </a:cubicBezTo>
                  <a:cubicBezTo>
                    <a:pt x="5613" y="16937"/>
                    <a:pt x="11733" y="19193"/>
                    <a:pt x="17853" y="214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0830982" y="3507316"/>
              <a:ext cx="66088" cy="26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00" fill="norm" stroke="1" extrusionOk="0">
                  <a:moveTo>
                    <a:pt x="21075" y="0"/>
                  </a:moveTo>
                  <a:cubicBezTo>
                    <a:pt x="16350" y="3349"/>
                    <a:pt x="11625" y="6698"/>
                    <a:pt x="8250" y="9628"/>
                  </a:cubicBezTo>
                  <a:cubicBezTo>
                    <a:pt x="4875" y="12558"/>
                    <a:pt x="2850" y="15070"/>
                    <a:pt x="1500" y="17079"/>
                  </a:cubicBezTo>
                  <a:cubicBezTo>
                    <a:pt x="150" y="19088"/>
                    <a:pt x="-525" y="20595"/>
                    <a:pt x="487" y="21098"/>
                  </a:cubicBezTo>
                  <a:cubicBezTo>
                    <a:pt x="1500" y="21600"/>
                    <a:pt x="4200" y="21098"/>
                    <a:pt x="6562" y="20344"/>
                  </a:cubicBezTo>
                  <a:cubicBezTo>
                    <a:pt x="8925" y="19591"/>
                    <a:pt x="10950" y="18586"/>
                    <a:pt x="12975" y="175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0838310" y="3640666"/>
              <a:ext cx="7781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600" fill="norm" stroke="1" extrusionOk="0">
                  <a:moveTo>
                    <a:pt x="17484" y="0"/>
                  </a:moveTo>
                  <a:cubicBezTo>
                    <a:pt x="14642" y="0"/>
                    <a:pt x="11800" y="0"/>
                    <a:pt x="8674" y="2250"/>
                  </a:cubicBezTo>
                  <a:cubicBezTo>
                    <a:pt x="5548" y="4500"/>
                    <a:pt x="2137" y="9000"/>
                    <a:pt x="716" y="12375"/>
                  </a:cubicBezTo>
                  <a:cubicBezTo>
                    <a:pt x="-705" y="15750"/>
                    <a:pt x="-137" y="18000"/>
                    <a:pt x="3558" y="19350"/>
                  </a:cubicBezTo>
                  <a:cubicBezTo>
                    <a:pt x="7253" y="20700"/>
                    <a:pt x="14074" y="21150"/>
                    <a:pt x="2089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0943496" y="3516710"/>
              <a:ext cx="246230" cy="26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273" fill="norm" stroke="1" extrusionOk="0">
                  <a:moveTo>
                    <a:pt x="1476" y="15696"/>
                  </a:moveTo>
                  <a:cubicBezTo>
                    <a:pt x="2209" y="15182"/>
                    <a:pt x="2941" y="14667"/>
                    <a:pt x="3765" y="13896"/>
                  </a:cubicBezTo>
                  <a:cubicBezTo>
                    <a:pt x="4588" y="13124"/>
                    <a:pt x="5504" y="12096"/>
                    <a:pt x="5504" y="11667"/>
                  </a:cubicBezTo>
                  <a:cubicBezTo>
                    <a:pt x="5504" y="11239"/>
                    <a:pt x="4588" y="11410"/>
                    <a:pt x="3490" y="12267"/>
                  </a:cubicBezTo>
                  <a:cubicBezTo>
                    <a:pt x="2392" y="13124"/>
                    <a:pt x="1110" y="14667"/>
                    <a:pt x="470" y="15867"/>
                  </a:cubicBezTo>
                  <a:cubicBezTo>
                    <a:pt x="-171" y="17067"/>
                    <a:pt x="-171" y="17924"/>
                    <a:pt x="561" y="18953"/>
                  </a:cubicBezTo>
                  <a:cubicBezTo>
                    <a:pt x="1293" y="19982"/>
                    <a:pt x="2758" y="21182"/>
                    <a:pt x="4954" y="21267"/>
                  </a:cubicBezTo>
                  <a:cubicBezTo>
                    <a:pt x="7151" y="21353"/>
                    <a:pt x="10080" y="20324"/>
                    <a:pt x="12002" y="18867"/>
                  </a:cubicBezTo>
                  <a:cubicBezTo>
                    <a:pt x="13924" y="17410"/>
                    <a:pt x="14839" y="15524"/>
                    <a:pt x="15114" y="14153"/>
                  </a:cubicBezTo>
                  <a:cubicBezTo>
                    <a:pt x="15388" y="12782"/>
                    <a:pt x="15022" y="11924"/>
                    <a:pt x="14382" y="11496"/>
                  </a:cubicBezTo>
                  <a:cubicBezTo>
                    <a:pt x="13741" y="11067"/>
                    <a:pt x="12826" y="11067"/>
                    <a:pt x="11727" y="11839"/>
                  </a:cubicBezTo>
                  <a:cubicBezTo>
                    <a:pt x="10629" y="12610"/>
                    <a:pt x="9348" y="14153"/>
                    <a:pt x="8707" y="15353"/>
                  </a:cubicBezTo>
                  <a:cubicBezTo>
                    <a:pt x="8066" y="16553"/>
                    <a:pt x="8066" y="17410"/>
                    <a:pt x="8432" y="18096"/>
                  </a:cubicBezTo>
                  <a:cubicBezTo>
                    <a:pt x="8798" y="18782"/>
                    <a:pt x="9531" y="19296"/>
                    <a:pt x="10263" y="19296"/>
                  </a:cubicBezTo>
                  <a:cubicBezTo>
                    <a:pt x="10995" y="19296"/>
                    <a:pt x="11727" y="18782"/>
                    <a:pt x="13192" y="16467"/>
                  </a:cubicBezTo>
                  <a:cubicBezTo>
                    <a:pt x="14656" y="14153"/>
                    <a:pt x="16853" y="10039"/>
                    <a:pt x="18226" y="7467"/>
                  </a:cubicBezTo>
                  <a:cubicBezTo>
                    <a:pt x="19598" y="4896"/>
                    <a:pt x="20148" y="3867"/>
                    <a:pt x="20605" y="2753"/>
                  </a:cubicBezTo>
                  <a:cubicBezTo>
                    <a:pt x="21063" y="1639"/>
                    <a:pt x="21429" y="439"/>
                    <a:pt x="21246" y="96"/>
                  </a:cubicBezTo>
                  <a:cubicBezTo>
                    <a:pt x="21063" y="-247"/>
                    <a:pt x="20331" y="267"/>
                    <a:pt x="19141" y="2582"/>
                  </a:cubicBezTo>
                  <a:cubicBezTo>
                    <a:pt x="17951" y="4896"/>
                    <a:pt x="16304" y="9010"/>
                    <a:pt x="15571" y="12182"/>
                  </a:cubicBezTo>
                  <a:cubicBezTo>
                    <a:pt x="14839" y="15353"/>
                    <a:pt x="15022" y="17582"/>
                    <a:pt x="15205" y="198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1177527" y="3690335"/>
              <a:ext cx="201084" cy="23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22" fill="norm" stroke="1" extrusionOk="0">
                  <a:moveTo>
                    <a:pt x="2588" y="676"/>
                  </a:moveTo>
                  <a:cubicBezTo>
                    <a:pt x="1688" y="1440"/>
                    <a:pt x="788" y="2205"/>
                    <a:pt x="338" y="3065"/>
                  </a:cubicBezTo>
                  <a:cubicBezTo>
                    <a:pt x="-112" y="3925"/>
                    <a:pt x="-112" y="4881"/>
                    <a:pt x="338" y="5646"/>
                  </a:cubicBezTo>
                  <a:cubicBezTo>
                    <a:pt x="788" y="6410"/>
                    <a:pt x="1688" y="6984"/>
                    <a:pt x="3038" y="6984"/>
                  </a:cubicBezTo>
                  <a:cubicBezTo>
                    <a:pt x="4388" y="6984"/>
                    <a:pt x="6188" y="6410"/>
                    <a:pt x="7425" y="5741"/>
                  </a:cubicBezTo>
                  <a:cubicBezTo>
                    <a:pt x="8663" y="5072"/>
                    <a:pt x="9338" y="4307"/>
                    <a:pt x="9675" y="4403"/>
                  </a:cubicBezTo>
                  <a:cubicBezTo>
                    <a:pt x="10013" y="4499"/>
                    <a:pt x="10013" y="5454"/>
                    <a:pt x="10576" y="6028"/>
                  </a:cubicBezTo>
                  <a:cubicBezTo>
                    <a:pt x="11138" y="6601"/>
                    <a:pt x="12263" y="6792"/>
                    <a:pt x="13163" y="6506"/>
                  </a:cubicBezTo>
                  <a:cubicBezTo>
                    <a:pt x="14063" y="6219"/>
                    <a:pt x="14738" y="5454"/>
                    <a:pt x="14850" y="5550"/>
                  </a:cubicBezTo>
                  <a:cubicBezTo>
                    <a:pt x="14963" y="5646"/>
                    <a:pt x="14513" y="6601"/>
                    <a:pt x="13838" y="8991"/>
                  </a:cubicBezTo>
                  <a:cubicBezTo>
                    <a:pt x="13163" y="11380"/>
                    <a:pt x="12263" y="15203"/>
                    <a:pt x="11475" y="17688"/>
                  </a:cubicBezTo>
                  <a:cubicBezTo>
                    <a:pt x="10688" y="20173"/>
                    <a:pt x="10013" y="21320"/>
                    <a:pt x="9675" y="21415"/>
                  </a:cubicBezTo>
                  <a:cubicBezTo>
                    <a:pt x="9338" y="21511"/>
                    <a:pt x="9338" y="20555"/>
                    <a:pt x="10576" y="17592"/>
                  </a:cubicBezTo>
                  <a:cubicBezTo>
                    <a:pt x="11813" y="14630"/>
                    <a:pt x="14288" y="9660"/>
                    <a:pt x="15863" y="6697"/>
                  </a:cubicBezTo>
                  <a:cubicBezTo>
                    <a:pt x="17438" y="3734"/>
                    <a:pt x="18113" y="2778"/>
                    <a:pt x="18900" y="1823"/>
                  </a:cubicBezTo>
                  <a:cubicBezTo>
                    <a:pt x="19688" y="867"/>
                    <a:pt x="20588" y="-89"/>
                    <a:pt x="21038" y="7"/>
                  </a:cubicBezTo>
                  <a:cubicBezTo>
                    <a:pt x="21488" y="102"/>
                    <a:pt x="21488" y="1249"/>
                    <a:pt x="21038" y="2492"/>
                  </a:cubicBezTo>
                  <a:cubicBezTo>
                    <a:pt x="20588" y="3734"/>
                    <a:pt x="19688" y="5072"/>
                    <a:pt x="18675" y="5932"/>
                  </a:cubicBezTo>
                  <a:cubicBezTo>
                    <a:pt x="17663" y="6792"/>
                    <a:pt x="16538" y="7175"/>
                    <a:pt x="16088" y="6792"/>
                  </a:cubicBezTo>
                  <a:cubicBezTo>
                    <a:pt x="15638" y="6410"/>
                    <a:pt x="15863" y="5263"/>
                    <a:pt x="16088" y="41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1484776" y="3551585"/>
              <a:ext cx="319397" cy="28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890" fill="norm" stroke="1" extrusionOk="0">
                  <a:moveTo>
                    <a:pt x="6586" y="952"/>
                  </a:moveTo>
                  <a:cubicBezTo>
                    <a:pt x="6444" y="170"/>
                    <a:pt x="6302" y="-613"/>
                    <a:pt x="5804" y="717"/>
                  </a:cubicBezTo>
                  <a:cubicBezTo>
                    <a:pt x="5307" y="2048"/>
                    <a:pt x="4454" y="5491"/>
                    <a:pt x="3602" y="8778"/>
                  </a:cubicBezTo>
                  <a:cubicBezTo>
                    <a:pt x="2749" y="12065"/>
                    <a:pt x="1896" y="15196"/>
                    <a:pt x="1257" y="17074"/>
                  </a:cubicBezTo>
                  <a:cubicBezTo>
                    <a:pt x="618" y="18952"/>
                    <a:pt x="191" y="19578"/>
                    <a:pt x="49" y="19500"/>
                  </a:cubicBezTo>
                  <a:cubicBezTo>
                    <a:pt x="-93" y="19422"/>
                    <a:pt x="49" y="18639"/>
                    <a:pt x="831" y="17465"/>
                  </a:cubicBezTo>
                  <a:cubicBezTo>
                    <a:pt x="1612" y="16291"/>
                    <a:pt x="3033" y="14726"/>
                    <a:pt x="4170" y="13865"/>
                  </a:cubicBezTo>
                  <a:cubicBezTo>
                    <a:pt x="5307" y="13004"/>
                    <a:pt x="6160" y="12848"/>
                    <a:pt x="6657" y="13161"/>
                  </a:cubicBezTo>
                  <a:cubicBezTo>
                    <a:pt x="7154" y="13474"/>
                    <a:pt x="7296" y="14257"/>
                    <a:pt x="7154" y="15196"/>
                  </a:cubicBezTo>
                  <a:cubicBezTo>
                    <a:pt x="7012" y="16135"/>
                    <a:pt x="6586" y="17230"/>
                    <a:pt x="6586" y="18091"/>
                  </a:cubicBezTo>
                  <a:cubicBezTo>
                    <a:pt x="6586" y="18952"/>
                    <a:pt x="7012" y="19578"/>
                    <a:pt x="7581" y="19657"/>
                  </a:cubicBezTo>
                  <a:cubicBezTo>
                    <a:pt x="8149" y="19735"/>
                    <a:pt x="8860" y="19265"/>
                    <a:pt x="9712" y="18483"/>
                  </a:cubicBezTo>
                  <a:cubicBezTo>
                    <a:pt x="10565" y="17700"/>
                    <a:pt x="11560" y="16604"/>
                    <a:pt x="12128" y="15665"/>
                  </a:cubicBezTo>
                  <a:cubicBezTo>
                    <a:pt x="12696" y="14726"/>
                    <a:pt x="12839" y="13944"/>
                    <a:pt x="12625" y="13317"/>
                  </a:cubicBezTo>
                  <a:cubicBezTo>
                    <a:pt x="12412" y="12691"/>
                    <a:pt x="11844" y="12222"/>
                    <a:pt x="11275" y="12222"/>
                  </a:cubicBezTo>
                  <a:cubicBezTo>
                    <a:pt x="10707" y="12222"/>
                    <a:pt x="10139" y="12691"/>
                    <a:pt x="9712" y="13317"/>
                  </a:cubicBezTo>
                  <a:cubicBezTo>
                    <a:pt x="9286" y="13944"/>
                    <a:pt x="9002" y="14726"/>
                    <a:pt x="8860" y="15509"/>
                  </a:cubicBezTo>
                  <a:cubicBezTo>
                    <a:pt x="8718" y="16291"/>
                    <a:pt x="8718" y="17074"/>
                    <a:pt x="9286" y="17778"/>
                  </a:cubicBezTo>
                  <a:cubicBezTo>
                    <a:pt x="9854" y="18483"/>
                    <a:pt x="10991" y="19109"/>
                    <a:pt x="11844" y="19187"/>
                  </a:cubicBezTo>
                  <a:cubicBezTo>
                    <a:pt x="12696" y="19265"/>
                    <a:pt x="13265" y="18796"/>
                    <a:pt x="14686" y="16370"/>
                  </a:cubicBezTo>
                  <a:cubicBezTo>
                    <a:pt x="16107" y="13944"/>
                    <a:pt x="18381" y="9561"/>
                    <a:pt x="19731" y="6665"/>
                  </a:cubicBezTo>
                  <a:cubicBezTo>
                    <a:pt x="21081" y="3770"/>
                    <a:pt x="21507" y="2361"/>
                    <a:pt x="21436" y="2283"/>
                  </a:cubicBezTo>
                  <a:cubicBezTo>
                    <a:pt x="21365" y="2204"/>
                    <a:pt x="20796" y="3457"/>
                    <a:pt x="19802" y="5961"/>
                  </a:cubicBezTo>
                  <a:cubicBezTo>
                    <a:pt x="18807" y="8465"/>
                    <a:pt x="17386" y="12222"/>
                    <a:pt x="16675" y="14491"/>
                  </a:cubicBezTo>
                  <a:cubicBezTo>
                    <a:pt x="15965" y="16761"/>
                    <a:pt x="15965" y="17544"/>
                    <a:pt x="16036" y="18326"/>
                  </a:cubicBezTo>
                  <a:cubicBezTo>
                    <a:pt x="16107" y="19109"/>
                    <a:pt x="16249" y="19891"/>
                    <a:pt x="16818" y="20361"/>
                  </a:cubicBezTo>
                  <a:cubicBezTo>
                    <a:pt x="17386" y="20830"/>
                    <a:pt x="18381" y="20987"/>
                    <a:pt x="19162" y="20830"/>
                  </a:cubicBezTo>
                  <a:cubicBezTo>
                    <a:pt x="19944" y="20674"/>
                    <a:pt x="20512" y="20204"/>
                    <a:pt x="20796" y="19500"/>
                  </a:cubicBezTo>
                  <a:cubicBezTo>
                    <a:pt x="21081" y="18796"/>
                    <a:pt x="21081" y="17857"/>
                    <a:pt x="20868" y="17074"/>
                  </a:cubicBezTo>
                  <a:cubicBezTo>
                    <a:pt x="20654" y="16291"/>
                    <a:pt x="20228" y="15665"/>
                    <a:pt x="19589" y="15039"/>
                  </a:cubicBezTo>
                  <a:cubicBezTo>
                    <a:pt x="18949" y="14413"/>
                    <a:pt x="18096" y="13787"/>
                    <a:pt x="18239" y="13865"/>
                  </a:cubicBezTo>
                  <a:cubicBezTo>
                    <a:pt x="18381" y="13944"/>
                    <a:pt x="19518" y="14726"/>
                    <a:pt x="20654" y="155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1796327" y="3749939"/>
              <a:ext cx="91343" cy="12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37" fill="norm" stroke="1" extrusionOk="0">
                  <a:moveTo>
                    <a:pt x="567" y="5263"/>
                  </a:moveTo>
                  <a:cubicBezTo>
                    <a:pt x="567" y="3432"/>
                    <a:pt x="567" y="1602"/>
                    <a:pt x="2040" y="686"/>
                  </a:cubicBezTo>
                  <a:cubicBezTo>
                    <a:pt x="3512" y="-229"/>
                    <a:pt x="6458" y="-229"/>
                    <a:pt x="8667" y="686"/>
                  </a:cubicBezTo>
                  <a:cubicBezTo>
                    <a:pt x="10876" y="1602"/>
                    <a:pt x="12349" y="3432"/>
                    <a:pt x="11367" y="5995"/>
                  </a:cubicBezTo>
                  <a:cubicBezTo>
                    <a:pt x="10385" y="8557"/>
                    <a:pt x="6949" y="11852"/>
                    <a:pt x="4249" y="14232"/>
                  </a:cubicBezTo>
                  <a:cubicBezTo>
                    <a:pt x="1549" y="16612"/>
                    <a:pt x="-415" y="18076"/>
                    <a:pt x="76" y="19174"/>
                  </a:cubicBezTo>
                  <a:cubicBezTo>
                    <a:pt x="567" y="20273"/>
                    <a:pt x="3512" y="21005"/>
                    <a:pt x="7440" y="21188"/>
                  </a:cubicBezTo>
                  <a:cubicBezTo>
                    <a:pt x="11367" y="21371"/>
                    <a:pt x="16276" y="21005"/>
                    <a:pt x="21185" y="206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1754319" y="3767666"/>
              <a:ext cx="15470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18389" y="0"/>
                  </a:moveTo>
                  <a:cubicBezTo>
                    <a:pt x="19265" y="2000"/>
                    <a:pt x="20141" y="4000"/>
                    <a:pt x="20724" y="6600"/>
                  </a:cubicBezTo>
                  <a:cubicBezTo>
                    <a:pt x="21308" y="9200"/>
                    <a:pt x="21600" y="12400"/>
                    <a:pt x="21016" y="14900"/>
                  </a:cubicBezTo>
                  <a:cubicBezTo>
                    <a:pt x="20432" y="17400"/>
                    <a:pt x="18973" y="19200"/>
                    <a:pt x="15324" y="20200"/>
                  </a:cubicBezTo>
                  <a:cubicBezTo>
                    <a:pt x="11676" y="21200"/>
                    <a:pt x="5838" y="21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4362919" y="4148666"/>
              <a:ext cx="3507317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624"/>
                  </a:moveTo>
                  <a:cubicBezTo>
                    <a:pt x="430" y="11435"/>
                    <a:pt x="860" y="15247"/>
                    <a:pt x="1323" y="17788"/>
                  </a:cubicBezTo>
                  <a:cubicBezTo>
                    <a:pt x="1786" y="20329"/>
                    <a:pt x="2281" y="21600"/>
                    <a:pt x="2796" y="21600"/>
                  </a:cubicBezTo>
                  <a:cubicBezTo>
                    <a:pt x="3311" y="21600"/>
                    <a:pt x="3846" y="20329"/>
                    <a:pt x="4373" y="19059"/>
                  </a:cubicBezTo>
                  <a:cubicBezTo>
                    <a:pt x="4901" y="17788"/>
                    <a:pt x="5423" y="16518"/>
                    <a:pt x="5899" y="15882"/>
                  </a:cubicBezTo>
                  <a:cubicBezTo>
                    <a:pt x="6374" y="15247"/>
                    <a:pt x="6805" y="15247"/>
                    <a:pt x="7274" y="13976"/>
                  </a:cubicBezTo>
                  <a:cubicBezTo>
                    <a:pt x="7743" y="12706"/>
                    <a:pt x="8252" y="10165"/>
                    <a:pt x="8766" y="8259"/>
                  </a:cubicBezTo>
                  <a:cubicBezTo>
                    <a:pt x="9281" y="6353"/>
                    <a:pt x="9803" y="5082"/>
                    <a:pt x="10259" y="3812"/>
                  </a:cubicBezTo>
                  <a:cubicBezTo>
                    <a:pt x="10715" y="2541"/>
                    <a:pt x="11106" y="1271"/>
                    <a:pt x="11491" y="635"/>
                  </a:cubicBezTo>
                  <a:cubicBezTo>
                    <a:pt x="11875" y="0"/>
                    <a:pt x="12253" y="0"/>
                    <a:pt x="12645" y="0"/>
                  </a:cubicBezTo>
                  <a:cubicBezTo>
                    <a:pt x="13036" y="0"/>
                    <a:pt x="13440" y="0"/>
                    <a:pt x="13935" y="0"/>
                  </a:cubicBezTo>
                  <a:cubicBezTo>
                    <a:pt x="14430" y="0"/>
                    <a:pt x="15017" y="0"/>
                    <a:pt x="15558" y="0"/>
                  </a:cubicBezTo>
                  <a:cubicBezTo>
                    <a:pt x="16099" y="0"/>
                    <a:pt x="16594" y="0"/>
                    <a:pt x="17077" y="0"/>
                  </a:cubicBezTo>
                  <a:cubicBezTo>
                    <a:pt x="17559" y="0"/>
                    <a:pt x="18028" y="0"/>
                    <a:pt x="18511" y="0"/>
                  </a:cubicBezTo>
                  <a:cubicBezTo>
                    <a:pt x="18993" y="0"/>
                    <a:pt x="19488" y="0"/>
                    <a:pt x="19984" y="0"/>
                  </a:cubicBezTo>
                  <a:cubicBezTo>
                    <a:pt x="20479" y="0"/>
                    <a:pt x="20974" y="0"/>
                    <a:pt x="21255" y="0"/>
                  </a:cubicBezTo>
                  <a:cubicBezTo>
                    <a:pt x="21535" y="0"/>
                    <a:pt x="21600" y="0"/>
                    <a:pt x="21600" y="635"/>
                  </a:cubicBezTo>
                  <a:cubicBezTo>
                    <a:pt x="21600" y="1271"/>
                    <a:pt x="21535" y="2541"/>
                    <a:pt x="21470" y="38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6701273" y="4244815"/>
              <a:ext cx="220697" cy="314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38" fill="norm" stroke="1" extrusionOk="0">
                  <a:moveTo>
                    <a:pt x="15895" y="2982"/>
                  </a:moveTo>
                  <a:cubicBezTo>
                    <a:pt x="16512" y="1968"/>
                    <a:pt x="17129" y="953"/>
                    <a:pt x="16820" y="445"/>
                  </a:cubicBezTo>
                  <a:cubicBezTo>
                    <a:pt x="16512" y="-62"/>
                    <a:pt x="15278" y="-62"/>
                    <a:pt x="13632" y="83"/>
                  </a:cubicBezTo>
                  <a:cubicBezTo>
                    <a:pt x="11986" y="228"/>
                    <a:pt x="9929" y="518"/>
                    <a:pt x="8283" y="1315"/>
                  </a:cubicBezTo>
                  <a:cubicBezTo>
                    <a:pt x="6638" y="2112"/>
                    <a:pt x="5403" y="3417"/>
                    <a:pt x="4066" y="6244"/>
                  </a:cubicBezTo>
                  <a:cubicBezTo>
                    <a:pt x="2729" y="9071"/>
                    <a:pt x="1289" y="13420"/>
                    <a:pt x="569" y="16174"/>
                  </a:cubicBezTo>
                  <a:cubicBezTo>
                    <a:pt x="-151" y="18929"/>
                    <a:pt x="-151" y="20088"/>
                    <a:pt x="363" y="20741"/>
                  </a:cubicBezTo>
                  <a:cubicBezTo>
                    <a:pt x="878" y="21393"/>
                    <a:pt x="1906" y="21538"/>
                    <a:pt x="4683" y="21538"/>
                  </a:cubicBezTo>
                  <a:cubicBezTo>
                    <a:pt x="7460" y="21538"/>
                    <a:pt x="11986" y="21393"/>
                    <a:pt x="15072" y="20958"/>
                  </a:cubicBezTo>
                  <a:cubicBezTo>
                    <a:pt x="18158" y="20523"/>
                    <a:pt x="19803" y="19798"/>
                    <a:pt x="21449" y="190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6737819" y="4428066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778469" y="5177366"/>
              <a:ext cx="304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21600"/>
                    <a:pt x="7800" y="21600"/>
                    <a:pt x="11325" y="18514"/>
                  </a:cubicBezTo>
                  <a:cubicBezTo>
                    <a:pt x="14850" y="15429"/>
                    <a:pt x="18000" y="9257"/>
                    <a:pt x="19650" y="5657"/>
                  </a:cubicBezTo>
                  <a:cubicBezTo>
                    <a:pt x="21300" y="2057"/>
                    <a:pt x="2145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918169" y="5088466"/>
              <a:ext cx="44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717"/>
                    <a:pt x="6171" y="5434"/>
                    <a:pt x="9771" y="9034"/>
                  </a:cubicBezTo>
                  <a:cubicBezTo>
                    <a:pt x="13371" y="12634"/>
                    <a:pt x="17486" y="17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2575304" y="4973558"/>
              <a:ext cx="150345" cy="47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35" fill="norm" stroke="1" extrusionOk="0">
                  <a:moveTo>
                    <a:pt x="2232" y="3789"/>
                  </a:moveTo>
                  <a:cubicBezTo>
                    <a:pt x="1936" y="6778"/>
                    <a:pt x="1640" y="9767"/>
                    <a:pt x="1788" y="12515"/>
                  </a:cubicBezTo>
                  <a:cubicBezTo>
                    <a:pt x="1936" y="15264"/>
                    <a:pt x="2528" y="17771"/>
                    <a:pt x="2824" y="19314"/>
                  </a:cubicBezTo>
                  <a:cubicBezTo>
                    <a:pt x="3120" y="20856"/>
                    <a:pt x="3120" y="21435"/>
                    <a:pt x="2824" y="21435"/>
                  </a:cubicBezTo>
                  <a:cubicBezTo>
                    <a:pt x="2528" y="21435"/>
                    <a:pt x="1936" y="20856"/>
                    <a:pt x="1492" y="18831"/>
                  </a:cubicBezTo>
                  <a:cubicBezTo>
                    <a:pt x="1049" y="16806"/>
                    <a:pt x="753" y="13335"/>
                    <a:pt x="901" y="10394"/>
                  </a:cubicBezTo>
                  <a:cubicBezTo>
                    <a:pt x="1049" y="7453"/>
                    <a:pt x="1640" y="5042"/>
                    <a:pt x="2972" y="3403"/>
                  </a:cubicBezTo>
                  <a:cubicBezTo>
                    <a:pt x="4303" y="1764"/>
                    <a:pt x="6375" y="896"/>
                    <a:pt x="8446" y="414"/>
                  </a:cubicBezTo>
                  <a:cubicBezTo>
                    <a:pt x="10517" y="-69"/>
                    <a:pt x="12588" y="-165"/>
                    <a:pt x="14807" y="317"/>
                  </a:cubicBezTo>
                  <a:cubicBezTo>
                    <a:pt x="17027" y="799"/>
                    <a:pt x="19394" y="1860"/>
                    <a:pt x="20429" y="2921"/>
                  </a:cubicBezTo>
                  <a:cubicBezTo>
                    <a:pt x="21465" y="3981"/>
                    <a:pt x="21169" y="5042"/>
                    <a:pt x="19246" y="5958"/>
                  </a:cubicBezTo>
                  <a:cubicBezTo>
                    <a:pt x="17323" y="6874"/>
                    <a:pt x="13772" y="7646"/>
                    <a:pt x="10813" y="8080"/>
                  </a:cubicBezTo>
                  <a:cubicBezTo>
                    <a:pt x="7854" y="8514"/>
                    <a:pt x="5487" y="8610"/>
                    <a:pt x="3564" y="8755"/>
                  </a:cubicBezTo>
                  <a:cubicBezTo>
                    <a:pt x="1640" y="8899"/>
                    <a:pt x="161" y="9092"/>
                    <a:pt x="13" y="9526"/>
                  </a:cubicBezTo>
                  <a:cubicBezTo>
                    <a:pt x="-135" y="9960"/>
                    <a:pt x="1049" y="10635"/>
                    <a:pt x="2232" y="113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2699219" y="5190066"/>
              <a:ext cx="203201" cy="221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7336"/>
                  </a:moveTo>
                  <a:cubicBezTo>
                    <a:pt x="675" y="6521"/>
                    <a:pt x="1350" y="5706"/>
                    <a:pt x="2925" y="5706"/>
                  </a:cubicBezTo>
                  <a:cubicBezTo>
                    <a:pt x="4500" y="5706"/>
                    <a:pt x="6975" y="6521"/>
                    <a:pt x="8775" y="8558"/>
                  </a:cubicBezTo>
                  <a:cubicBezTo>
                    <a:pt x="10575" y="10596"/>
                    <a:pt x="11700" y="13857"/>
                    <a:pt x="12038" y="16098"/>
                  </a:cubicBezTo>
                  <a:cubicBezTo>
                    <a:pt x="12375" y="18340"/>
                    <a:pt x="11925" y="19562"/>
                    <a:pt x="11138" y="20377"/>
                  </a:cubicBezTo>
                  <a:cubicBezTo>
                    <a:pt x="10350" y="21192"/>
                    <a:pt x="9225" y="21600"/>
                    <a:pt x="8550" y="21091"/>
                  </a:cubicBezTo>
                  <a:cubicBezTo>
                    <a:pt x="7875" y="20581"/>
                    <a:pt x="7650" y="19155"/>
                    <a:pt x="8100" y="16608"/>
                  </a:cubicBezTo>
                  <a:cubicBezTo>
                    <a:pt x="8550" y="14060"/>
                    <a:pt x="9675" y="10392"/>
                    <a:pt x="12038" y="7438"/>
                  </a:cubicBezTo>
                  <a:cubicBezTo>
                    <a:pt x="14400" y="4483"/>
                    <a:pt x="18000" y="22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3078478" y="5022506"/>
              <a:ext cx="128742" cy="35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94" fill="norm" stroke="1" extrusionOk="0">
                  <a:moveTo>
                    <a:pt x="14919" y="2816"/>
                  </a:moveTo>
                  <a:cubicBezTo>
                    <a:pt x="13874" y="1927"/>
                    <a:pt x="12829" y="1038"/>
                    <a:pt x="11435" y="529"/>
                  </a:cubicBezTo>
                  <a:cubicBezTo>
                    <a:pt x="10042" y="21"/>
                    <a:pt x="8300" y="-106"/>
                    <a:pt x="6732" y="85"/>
                  </a:cubicBezTo>
                  <a:cubicBezTo>
                    <a:pt x="5164" y="275"/>
                    <a:pt x="3771" y="783"/>
                    <a:pt x="2377" y="3198"/>
                  </a:cubicBezTo>
                  <a:cubicBezTo>
                    <a:pt x="984" y="5612"/>
                    <a:pt x="-410" y="9932"/>
                    <a:pt x="113" y="13172"/>
                  </a:cubicBezTo>
                  <a:cubicBezTo>
                    <a:pt x="635" y="16412"/>
                    <a:pt x="3074" y="18572"/>
                    <a:pt x="6035" y="19842"/>
                  </a:cubicBezTo>
                  <a:cubicBezTo>
                    <a:pt x="8996" y="21113"/>
                    <a:pt x="12480" y="21494"/>
                    <a:pt x="15093" y="21494"/>
                  </a:cubicBezTo>
                  <a:cubicBezTo>
                    <a:pt x="17706" y="21494"/>
                    <a:pt x="19448" y="21113"/>
                    <a:pt x="21190" y="207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3325606" y="5012266"/>
              <a:ext cx="163941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1932" y="0"/>
                  </a:moveTo>
                  <a:cubicBezTo>
                    <a:pt x="1386" y="4916"/>
                    <a:pt x="839" y="9832"/>
                    <a:pt x="839" y="13183"/>
                  </a:cubicBezTo>
                  <a:cubicBezTo>
                    <a:pt x="839" y="16535"/>
                    <a:pt x="1386" y="18323"/>
                    <a:pt x="1659" y="19589"/>
                  </a:cubicBezTo>
                  <a:cubicBezTo>
                    <a:pt x="1932" y="20855"/>
                    <a:pt x="1932" y="21600"/>
                    <a:pt x="1796" y="21600"/>
                  </a:cubicBezTo>
                  <a:cubicBezTo>
                    <a:pt x="1659" y="21600"/>
                    <a:pt x="1386" y="20855"/>
                    <a:pt x="1112" y="20110"/>
                  </a:cubicBezTo>
                  <a:cubicBezTo>
                    <a:pt x="839" y="19366"/>
                    <a:pt x="565" y="18621"/>
                    <a:pt x="292" y="17801"/>
                  </a:cubicBezTo>
                  <a:cubicBezTo>
                    <a:pt x="18" y="16982"/>
                    <a:pt x="-255" y="16088"/>
                    <a:pt x="429" y="15492"/>
                  </a:cubicBezTo>
                  <a:cubicBezTo>
                    <a:pt x="1112" y="14897"/>
                    <a:pt x="2753" y="14599"/>
                    <a:pt x="5760" y="13258"/>
                  </a:cubicBezTo>
                  <a:cubicBezTo>
                    <a:pt x="8768" y="11917"/>
                    <a:pt x="13142" y="9534"/>
                    <a:pt x="15877" y="7746"/>
                  </a:cubicBezTo>
                  <a:cubicBezTo>
                    <a:pt x="18611" y="5959"/>
                    <a:pt x="19704" y="4767"/>
                    <a:pt x="20388" y="3650"/>
                  </a:cubicBezTo>
                  <a:cubicBezTo>
                    <a:pt x="21072" y="2532"/>
                    <a:pt x="21345" y="1490"/>
                    <a:pt x="21072" y="1415"/>
                  </a:cubicBezTo>
                  <a:cubicBezTo>
                    <a:pt x="20798" y="1341"/>
                    <a:pt x="19978" y="2234"/>
                    <a:pt x="19704" y="4916"/>
                  </a:cubicBezTo>
                  <a:cubicBezTo>
                    <a:pt x="19431" y="7597"/>
                    <a:pt x="19704" y="12066"/>
                    <a:pt x="19978" y="165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537419" y="5188743"/>
              <a:ext cx="177801" cy="16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fill="norm" stroke="1" extrusionOk="0">
                  <a:moveTo>
                    <a:pt x="0" y="3409"/>
                  </a:moveTo>
                  <a:cubicBezTo>
                    <a:pt x="771" y="2329"/>
                    <a:pt x="1543" y="1249"/>
                    <a:pt x="2957" y="574"/>
                  </a:cubicBezTo>
                  <a:cubicBezTo>
                    <a:pt x="4371" y="-101"/>
                    <a:pt x="6429" y="-371"/>
                    <a:pt x="7971" y="844"/>
                  </a:cubicBezTo>
                  <a:cubicBezTo>
                    <a:pt x="9514" y="2059"/>
                    <a:pt x="10543" y="4759"/>
                    <a:pt x="10157" y="7459"/>
                  </a:cubicBezTo>
                  <a:cubicBezTo>
                    <a:pt x="9771" y="10159"/>
                    <a:pt x="7971" y="12859"/>
                    <a:pt x="6300" y="15154"/>
                  </a:cubicBezTo>
                  <a:cubicBezTo>
                    <a:pt x="4629" y="17449"/>
                    <a:pt x="3086" y="19339"/>
                    <a:pt x="2957" y="20284"/>
                  </a:cubicBezTo>
                  <a:cubicBezTo>
                    <a:pt x="2829" y="21229"/>
                    <a:pt x="4114" y="21229"/>
                    <a:pt x="7457" y="20149"/>
                  </a:cubicBezTo>
                  <a:cubicBezTo>
                    <a:pt x="10800" y="19069"/>
                    <a:pt x="16200" y="16909"/>
                    <a:pt x="21600" y="147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3740619" y="5146528"/>
              <a:ext cx="11430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15425"/>
                  </a:moveTo>
                  <a:cubicBezTo>
                    <a:pt x="1600" y="10025"/>
                    <a:pt x="3200" y="4625"/>
                    <a:pt x="6000" y="1925"/>
                  </a:cubicBezTo>
                  <a:cubicBezTo>
                    <a:pt x="8800" y="-775"/>
                    <a:pt x="12800" y="-775"/>
                    <a:pt x="15600" y="2825"/>
                  </a:cubicBezTo>
                  <a:cubicBezTo>
                    <a:pt x="18400" y="6425"/>
                    <a:pt x="20000" y="13625"/>
                    <a:pt x="21600" y="208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3759669" y="5215466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4026369" y="5101166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4403135" y="4811183"/>
              <a:ext cx="42335" cy="6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925"/>
                  </a:moveTo>
                  <a:cubicBezTo>
                    <a:pt x="3240" y="462"/>
                    <a:pt x="4320" y="0"/>
                    <a:pt x="4320" y="0"/>
                  </a:cubicBezTo>
                  <a:cubicBezTo>
                    <a:pt x="4320" y="0"/>
                    <a:pt x="3240" y="462"/>
                    <a:pt x="2160" y="1850"/>
                  </a:cubicBezTo>
                  <a:cubicBezTo>
                    <a:pt x="1080" y="3237"/>
                    <a:pt x="0" y="5549"/>
                    <a:pt x="0" y="7861"/>
                  </a:cubicBezTo>
                  <a:cubicBezTo>
                    <a:pt x="0" y="10172"/>
                    <a:pt x="1080" y="12484"/>
                    <a:pt x="1620" y="14664"/>
                  </a:cubicBezTo>
                  <a:cubicBezTo>
                    <a:pt x="2160" y="16844"/>
                    <a:pt x="2160" y="18892"/>
                    <a:pt x="2700" y="20081"/>
                  </a:cubicBezTo>
                  <a:cubicBezTo>
                    <a:pt x="3240" y="21270"/>
                    <a:pt x="4320" y="21600"/>
                    <a:pt x="7560" y="21600"/>
                  </a:cubicBezTo>
                  <a:cubicBezTo>
                    <a:pt x="10800" y="21600"/>
                    <a:pt x="16200" y="21270"/>
                    <a:pt x="21600" y="209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4664725" y="4998347"/>
              <a:ext cx="206195" cy="31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30" fill="norm" stroke="1" extrusionOk="0">
                  <a:moveTo>
                    <a:pt x="21471" y="3107"/>
                  </a:moveTo>
                  <a:cubicBezTo>
                    <a:pt x="21471" y="2387"/>
                    <a:pt x="21471" y="1667"/>
                    <a:pt x="21030" y="1091"/>
                  </a:cubicBezTo>
                  <a:cubicBezTo>
                    <a:pt x="20589" y="515"/>
                    <a:pt x="19708" y="83"/>
                    <a:pt x="17504" y="11"/>
                  </a:cubicBezTo>
                  <a:cubicBezTo>
                    <a:pt x="15300" y="-61"/>
                    <a:pt x="11773" y="227"/>
                    <a:pt x="8908" y="731"/>
                  </a:cubicBezTo>
                  <a:cubicBezTo>
                    <a:pt x="6042" y="1235"/>
                    <a:pt x="3838" y="1955"/>
                    <a:pt x="2406" y="3395"/>
                  </a:cubicBezTo>
                  <a:cubicBezTo>
                    <a:pt x="973" y="4835"/>
                    <a:pt x="312" y="6995"/>
                    <a:pt x="91" y="9587"/>
                  </a:cubicBezTo>
                  <a:cubicBezTo>
                    <a:pt x="-129" y="12179"/>
                    <a:pt x="91" y="15203"/>
                    <a:pt x="312" y="17219"/>
                  </a:cubicBezTo>
                  <a:cubicBezTo>
                    <a:pt x="532" y="19235"/>
                    <a:pt x="753" y="20243"/>
                    <a:pt x="1414" y="20819"/>
                  </a:cubicBezTo>
                  <a:cubicBezTo>
                    <a:pt x="2075" y="21395"/>
                    <a:pt x="3177" y="21539"/>
                    <a:pt x="5822" y="20963"/>
                  </a:cubicBezTo>
                  <a:cubicBezTo>
                    <a:pt x="8467" y="20387"/>
                    <a:pt x="12655" y="19091"/>
                    <a:pt x="16842" y="177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686769" y="5164666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840"/>
                    <a:pt x="11829" y="10080"/>
                    <a:pt x="15429" y="6480"/>
                  </a:cubicBezTo>
                  <a:cubicBezTo>
                    <a:pt x="19029" y="2880"/>
                    <a:pt x="2031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4591468" y="4889499"/>
              <a:ext cx="336602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408" y="21600"/>
                  </a:moveTo>
                  <a:cubicBezTo>
                    <a:pt x="138" y="17280"/>
                    <a:pt x="-132" y="12960"/>
                    <a:pt x="71" y="9936"/>
                  </a:cubicBezTo>
                  <a:cubicBezTo>
                    <a:pt x="273" y="6912"/>
                    <a:pt x="948" y="5184"/>
                    <a:pt x="3716" y="3456"/>
                  </a:cubicBezTo>
                  <a:cubicBezTo>
                    <a:pt x="6483" y="1728"/>
                    <a:pt x="11343" y="0"/>
                    <a:pt x="14651" y="0"/>
                  </a:cubicBezTo>
                  <a:cubicBezTo>
                    <a:pt x="17958" y="0"/>
                    <a:pt x="19713" y="1728"/>
                    <a:pt x="21468" y="34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5114549" y="4883150"/>
              <a:ext cx="170421" cy="51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512" fill="norm" stroke="1" extrusionOk="0">
                  <a:moveTo>
                    <a:pt x="1260" y="1940"/>
                  </a:moveTo>
                  <a:cubicBezTo>
                    <a:pt x="488" y="1323"/>
                    <a:pt x="-283" y="705"/>
                    <a:pt x="103" y="353"/>
                  </a:cubicBezTo>
                  <a:cubicBezTo>
                    <a:pt x="488" y="0"/>
                    <a:pt x="2031" y="-88"/>
                    <a:pt x="4346" y="88"/>
                  </a:cubicBezTo>
                  <a:cubicBezTo>
                    <a:pt x="6660" y="265"/>
                    <a:pt x="9746" y="705"/>
                    <a:pt x="12831" y="1984"/>
                  </a:cubicBezTo>
                  <a:cubicBezTo>
                    <a:pt x="15917" y="3262"/>
                    <a:pt x="19003" y="5378"/>
                    <a:pt x="20160" y="7847"/>
                  </a:cubicBezTo>
                  <a:cubicBezTo>
                    <a:pt x="21317" y="10315"/>
                    <a:pt x="20546" y="13136"/>
                    <a:pt x="18617" y="15385"/>
                  </a:cubicBezTo>
                  <a:cubicBezTo>
                    <a:pt x="16688" y="17633"/>
                    <a:pt x="13603" y="19308"/>
                    <a:pt x="11546" y="20234"/>
                  </a:cubicBezTo>
                  <a:cubicBezTo>
                    <a:pt x="9488" y="21159"/>
                    <a:pt x="8460" y="21336"/>
                    <a:pt x="7431" y="215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5442419" y="525356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5635035" y="4908149"/>
              <a:ext cx="141914" cy="49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525" fill="norm" stroke="1" extrusionOk="0">
                  <a:moveTo>
                    <a:pt x="1565" y="10679"/>
                  </a:moveTo>
                  <a:cubicBezTo>
                    <a:pt x="2191" y="13460"/>
                    <a:pt x="2817" y="16241"/>
                    <a:pt x="2974" y="17863"/>
                  </a:cubicBezTo>
                  <a:cubicBezTo>
                    <a:pt x="3130" y="19486"/>
                    <a:pt x="2817" y="19949"/>
                    <a:pt x="2348" y="20459"/>
                  </a:cubicBezTo>
                  <a:cubicBezTo>
                    <a:pt x="1878" y="20969"/>
                    <a:pt x="1252" y="21525"/>
                    <a:pt x="783" y="21525"/>
                  </a:cubicBezTo>
                  <a:cubicBezTo>
                    <a:pt x="313" y="21525"/>
                    <a:pt x="0" y="20969"/>
                    <a:pt x="0" y="18976"/>
                  </a:cubicBezTo>
                  <a:cubicBezTo>
                    <a:pt x="0" y="16983"/>
                    <a:pt x="313" y="13552"/>
                    <a:pt x="1409" y="10401"/>
                  </a:cubicBezTo>
                  <a:cubicBezTo>
                    <a:pt x="2504" y="7249"/>
                    <a:pt x="4383" y="4375"/>
                    <a:pt x="5791" y="2706"/>
                  </a:cubicBezTo>
                  <a:cubicBezTo>
                    <a:pt x="7200" y="1037"/>
                    <a:pt x="8139" y="574"/>
                    <a:pt x="9861" y="296"/>
                  </a:cubicBezTo>
                  <a:cubicBezTo>
                    <a:pt x="11583" y="18"/>
                    <a:pt x="14087" y="-75"/>
                    <a:pt x="15965" y="64"/>
                  </a:cubicBezTo>
                  <a:cubicBezTo>
                    <a:pt x="17843" y="203"/>
                    <a:pt x="19096" y="574"/>
                    <a:pt x="20035" y="1455"/>
                  </a:cubicBezTo>
                  <a:cubicBezTo>
                    <a:pt x="20974" y="2335"/>
                    <a:pt x="21600" y="3726"/>
                    <a:pt x="20035" y="5163"/>
                  </a:cubicBezTo>
                  <a:cubicBezTo>
                    <a:pt x="18470" y="6600"/>
                    <a:pt x="14713" y="8083"/>
                    <a:pt x="12052" y="8964"/>
                  </a:cubicBezTo>
                  <a:cubicBezTo>
                    <a:pt x="9391" y="9844"/>
                    <a:pt x="7826" y="10122"/>
                    <a:pt x="7043" y="10447"/>
                  </a:cubicBezTo>
                  <a:cubicBezTo>
                    <a:pt x="6261" y="10771"/>
                    <a:pt x="6261" y="11142"/>
                    <a:pt x="6261" y="115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5747219" y="5113866"/>
              <a:ext cx="158751" cy="22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6113"/>
                  </a:moveTo>
                  <a:cubicBezTo>
                    <a:pt x="1152" y="5502"/>
                    <a:pt x="2304" y="4891"/>
                    <a:pt x="3600" y="4789"/>
                  </a:cubicBezTo>
                  <a:cubicBezTo>
                    <a:pt x="4896" y="4687"/>
                    <a:pt x="6336" y="5094"/>
                    <a:pt x="7776" y="7030"/>
                  </a:cubicBezTo>
                  <a:cubicBezTo>
                    <a:pt x="9216" y="8966"/>
                    <a:pt x="10656" y="12430"/>
                    <a:pt x="11232" y="14774"/>
                  </a:cubicBezTo>
                  <a:cubicBezTo>
                    <a:pt x="11808" y="17117"/>
                    <a:pt x="11520" y="18340"/>
                    <a:pt x="10800" y="19460"/>
                  </a:cubicBezTo>
                  <a:cubicBezTo>
                    <a:pt x="10080" y="20581"/>
                    <a:pt x="8928" y="21600"/>
                    <a:pt x="8208" y="21498"/>
                  </a:cubicBezTo>
                  <a:cubicBezTo>
                    <a:pt x="7488" y="21396"/>
                    <a:pt x="7200" y="20174"/>
                    <a:pt x="8352" y="17015"/>
                  </a:cubicBezTo>
                  <a:cubicBezTo>
                    <a:pt x="9504" y="13857"/>
                    <a:pt x="12096" y="8762"/>
                    <a:pt x="14544" y="5604"/>
                  </a:cubicBezTo>
                  <a:cubicBezTo>
                    <a:pt x="16992" y="2445"/>
                    <a:pt x="19296" y="12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6101681" y="5001407"/>
              <a:ext cx="147189" cy="395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48" fill="norm" stroke="1" extrusionOk="0">
                  <a:moveTo>
                    <a:pt x="21155" y="3002"/>
                  </a:moveTo>
                  <a:cubicBezTo>
                    <a:pt x="21155" y="2428"/>
                    <a:pt x="21155" y="1853"/>
                    <a:pt x="20699" y="1336"/>
                  </a:cubicBezTo>
                  <a:cubicBezTo>
                    <a:pt x="20242" y="819"/>
                    <a:pt x="19330" y="360"/>
                    <a:pt x="18113" y="130"/>
                  </a:cubicBezTo>
                  <a:cubicBezTo>
                    <a:pt x="16896" y="-100"/>
                    <a:pt x="15375" y="-100"/>
                    <a:pt x="13245" y="762"/>
                  </a:cubicBezTo>
                  <a:cubicBezTo>
                    <a:pt x="11116" y="1623"/>
                    <a:pt x="8378" y="3347"/>
                    <a:pt x="5944" y="6047"/>
                  </a:cubicBezTo>
                  <a:cubicBezTo>
                    <a:pt x="3510" y="8747"/>
                    <a:pt x="1380" y="12423"/>
                    <a:pt x="468" y="14951"/>
                  </a:cubicBezTo>
                  <a:cubicBezTo>
                    <a:pt x="-445" y="17479"/>
                    <a:pt x="-141" y="18857"/>
                    <a:pt x="2445" y="19834"/>
                  </a:cubicBezTo>
                  <a:cubicBezTo>
                    <a:pt x="5031" y="20811"/>
                    <a:pt x="9899" y="21385"/>
                    <a:pt x="13245" y="21443"/>
                  </a:cubicBezTo>
                  <a:cubicBezTo>
                    <a:pt x="16592" y="21500"/>
                    <a:pt x="18417" y="21040"/>
                    <a:pt x="20242" y="205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6319777" y="5057724"/>
              <a:ext cx="208493" cy="34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70" fill="norm" stroke="1" extrusionOk="0">
                  <a:moveTo>
                    <a:pt x="21491" y="1902"/>
                  </a:moveTo>
                  <a:cubicBezTo>
                    <a:pt x="20836" y="1247"/>
                    <a:pt x="20182" y="593"/>
                    <a:pt x="19200" y="265"/>
                  </a:cubicBezTo>
                  <a:cubicBezTo>
                    <a:pt x="18218" y="-62"/>
                    <a:pt x="16909" y="-62"/>
                    <a:pt x="15164" y="134"/>
                  </a:cubicBezTo>
                  <a:cubicBezTo>
                    <a:pt x="13418" y="331"/>
                    <a:pt x="11236" y="723"/>
                    <a:pt x="9055" y="2229"/>
                  </a:cubicBezTo>
                  <a:cubicBezTo>
                    <a:pt x="6873" y="3734"/>
                    <a:pt x="4691" y="6353"/>
                    <a:pt x="3164" y="9102"/>
                  </a:cubicBezTo>
                  <a:cubicBezTo>
                    <a:pt x="1636" y="11851"/>
                    <a:pt x="764" y="14731"/>
                    <a:pt x="327" y="16629"/>
                  </a:cubicBezTo>
                  <a:cubicBezTo>
                    <a:pt x="-109" y="18527"/>
                    <a:pt x="-109" y="19443"/>
                    <a:pt x="327" y="20098"/>
                  </a:cubicBezTo>
                  <a:cubicBezTo>
                    <a:pt x="764" y="20753"/>
                    <a:pt x="1636" y="21145"/>
                    <a:pt x="3382" y="21342"/>
                  </a:cubicBezTo>
                  <a:cubicBezTo>
                    <a:pt x="5127" y="21538"/>
                    <a:pt x="7746" y="21538"/>
                    <a:pt x="10909" y="21145"/>
                  </a:cubicBezTo>
                  <a:cubicBezTo>
                    <a:pt x="14073" y="20753"/>
                    <a:pt x="17782" y="19967"/>
                    <a:pt x="21491" y="191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6394919" y="5228166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6375869" y="4958789"/>
              <a:ext cx="2032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50" y="12302"/>
                    <a:pt x="9900" y="4448"/>
                    <a:pt x="13500" y="1502"/>
                  </a:cubicBezTo>
                  <a:cubicBezTo>
                    <a:pt x="17100" y="-1443"/>
                    <a:pt x="193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6521919" y="4917016"/>
              <a:ext cx="239848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13407" y="0"/>
                  </a:moveTo>
                  <a:cubicBezTo>
                    <a:pt x="16014" y="2477"/>
                    <a:pt x="18621" y="4955"/>
                    <a:pt x="20017" y="7432"/>
                  </a:cubicBezTo>
                  <a:cubicBezTo>
                    <a:pt x="21414" y="9910"/>
                    <a:pt x="21600" y="12387"/>
                    <a:pt x="19738" y="14594"/>
                  </a:cubicBezTo>
                  <a:cubicBezTo>
                    <a:pt x="17876" y="16800"/>
                    <a:pt x="13966" y="18735"/>
                    <a:pt x="10334" y="19858"/>
                  </a:cubicBezTo>
                  <a:cubicBezTo>
                    <a:pt x="6703" y="20981"/>
                    <a:pt x="3352" y="212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7899869" y="0"/>
              <a:ext cx="3956051" cy="222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1625"/>
                  </a:moveTo>
                  <a:cubicBezTo>
                    <a:pt x="0" y="1152"/>
                    <a:pt x="0" y="679"/>
                    <a:pt x="0" y="391"/>
                  </a:cubicBezTo>
                  <a:cubicBezTo>
                    <a:pt x="0" y="103"/>
                    <a:pt x="0" y="0"/>
                    <a:pt x="6" y="0"/>
                  </a:cubicBezTo>
                  <a:cubicBezTo>
                    <a:pt x="12" y="0"/>
                    <a:pt x="23" y="103"/>
                    <a:pt x="40" y="566"/>
                  </a:cubicBezTo>
                  <a:cubicBezTo>
                    <a:pt x="58" y="1029"/>
                    <a:pt x="81" y="1851"/>
                    <a:pt x="104" y="2654"/>
                  </a:cubicBezTo>
                  <a:cubicBezTo>
                    <a:pt x="127" y="3456"/>
                    <a:pt x="150" y="4238"/>
                    <a:pt x="179" y="5091"/>
                  </a:cubicBezTo>
                  <a:cubicBezTo>
                    <a:pt x="208" y="5945"/>
                    <a:pt x="243" y="6871"/>
                    <a:pt x="266" y="7766"/>
                  </a:cubicBezTo>
                  <a:cubicBezTo>
                    <a:pt x="289" y="8661"/>
                    <a:pt x="300" y="9525"/>
                    <a:pt x="306" y="10399"/>
                  </a:cubicBezTo>
                  <a:cubicBezTo>
                    <a:pt x="312" y="11273"/>
                    <a:pt x="312" y="12158"/>
                    <a:pt x="312" y="13022"/>
                  </a:cubicBezTo>
                  <a:cubicBezTo>
                    <a:pt x="312" y="13886"/>
                    <a:pt x="312" y="14729"/>
                    <a:pt x="300" y="15511"/>
                  </a:cubicBezTo>
                  <a:cubicBezTo>
                    <a:pt x="289" y="16293"/>
                    <a:pt x="266" y="17013"/>
                    <a:pt x="243" y="17722"/>
                  </a:cubicBezTo>
                  <a:cubicBezTo>
                    <a:pt x="220" y="18432"/>
                    <a:pt x="196" y="19131"/>
                    <a:pt x="173" y="19718"/>
                  </a:cubicBezTo>
                  <a:cubicBezTo>
                    <a:pt x="150" y="20304"/>
                    <a:pt x="127" y="20777"/>
                    <a:pt x="202" y="21075"/>
                  </a:cubicBezTo>
                  <a:cubicBezTo>
                    <a:pt x="277" y="21374"/>
                    <a:pt x="451" y="21497"/>
                    <a:pt x="769" y="21549"/>
                  </a:cubicBezTo>
                  <a:cubicBezTo>
                    <a:pt x="1086" y="21600"/>
                    <a:pt x="1549" y="21579"/>
                    <a:pt x="2022" y="21569"/>
                  </a:cubicBezTo>
                  <a:cubicBezTo>
                    <a:pt x="2496" y="21559"/>
                    <a:pt x="2982" y="21559"/>
                    <a:pt x="3467" y="21559"/>
                  </a:cubicBezTo>
                  <a:cubicBezTo>
                    <a:pt x="3952" y="21559"/>
                    <a:pt x="4438" y="21559"/>
                    <a:pt x="4912" y="21559"/>
                  </a:cubicBezTo>
                  <a:cubicBezTo>
                    <a:pt x="5386" y="21559"/>
                    <a:pt x="5848" y="21559"/>
                    <a:pt x="6258" y="21559"/>
                  </a:cubicBezTo>
                  <a:cubicBezTo>
                    <a:pt x="6668" y="21559"/>
                    <a:pt x="7027" y="21559"/>
                    <a:pt x="7396" y="21549"/>
                  </a:cubicBezTo>
                  <a:cubicBezTo>
                    <a:pt x="7766" y="21538"/>
                    <a:pt x="8148" y="21518"/>
                    <a:pt x="8558" y="21497"/>
                  </a:cubicBezTo>
                  <a:cubicBezTo>
                    <a:pt x="8968" y="21477"/>
                    <a:pt x="9407" y="21456"/>
                    <a:pt x="9841" y="21435"/>
                  </a:cubicBezTo>
                  <a:cubicBezTo>
                    <a:pt x="10274" y="21415"/>
                    <a:pt x="10702" y="21394"/>
                    <a:pt x="11147" y="21374"/>
                  </a:cubicBezTo>
                  <a:cubicBezTo>
                    <a:pt x="11592" y="21353"/>
                    <a:pt x="12054" y="21333"/>
                    <a:pt x="12510" y="21322"/>
                  </a:cubicBezTo>
                  <a:cubicBezTo>
                    <a:pt x="12967" y="21312"/>
                    <a:pt x="13418" y="21312"/>
                    <a:pt x="13880" y="21302"/>
                  </a:cubicBezTo>
                  <a:cubicBezTo>
                    <a:pt x="14342" y="21291"/>
                    <a:pt x="14816" y="21271"/>
                    <a:pt x="15278" y="21250"/>
                  </a:cubicBezTo>
                  <a:cubicBezTo>
                    <a:pt x="15741" y="21230"/>
                    <a:pt x="16191" y="21209"/>
                    <a:pt x="16729" y="21189"/>
                  </a:cubicBezTo>
                  <a:cubicBezTo>
                    <a:pt x="17266" y="21168"/>
                    <a:pt x="17890" y="21147"/>
                    <a:pt x="18474" y="21117"/>
                  </a:cubicBezTo>
                  <a:cubicBezTo>
                    <a:pt x="19057" y="21086"/>
                    <a:pt x="19601" y="21045"/>
                    <a:pt x="20115" y="21003"/>
                  </a:cubicBezTo>
                  <a:cubicBezTo>
                    <a:pt x="20629" y="20962"/>
                    <a:pt x="21115" y="20921"/>
                    <a:pt x="21600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8072230" y="66986"/>
              <a:ext cx="117378" cy="47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493" fill="norm" stroke="1" extrusionOk="0">
                  <a:moveTo>
                    <a:pt x="3192" y="10352"/>
                  </a:moveTo>
                  <a:cubicBezTo>
                    <a:pt x="6543" y="13149"/>
                    <a:pt x="9895" y="15945"/>
                    <a:pt x="11571" y="17633"/>
                  </a:cubicBezTo>
                  <a:cubicBezTo>
                    <a:pt x="13247" y="19320"/>
                    <a:pt x="13247" y="19899"/>
                    <a:pt x="13247" y="20429"/>
                  </a:cubicBezTo>
                  <a:cubicBezTo>
                    <a:pt x="13247" y="20959"/>
                    <a:pt x="13247" y="21442"/>
                    <a:pt x="12688" y="21490"/>
                  </a:cubicBezTo>
                  <a:cubicBezTo>
                    <a:pt x="12130" y="21538"/>
                    <a:pt x="11012" y="21152"/>
                    <a:pt x="9337" y="19465"/>
                  </a:cubicBezTo>
                  <a:cubicBezTo>
                    <a:pt x="7661" y="17777"/>
                    <a:pt x="5426" y="14788"/>
                    <a:pt x="3750" y="11750"/>
                  </a:cubicBezTo>
                  <a:cubicBezTo>
                    <a:pt x="2074" y="8713"/>
                    <a:pt x="957" y="5627"/>
                    <a:pt x="399" y="3795"/>
                  </a:cubicBezTo>
                  <a:cubicBezTo>
                    <a:pt x="-160" y="1963"/>
                    <a:pt x="-160" y="1384"/>
                    <a:pt x="585" y="950"/>
                  </a:cubicBezTo>
                  <a:cubicBezTo>
                    <a:pt x="1330" y="517"/>
                    <a:pt x="2819" y="227"/>
                    <a:pt x="4681" y="83"/>
                  </a:cubicBezTo>
                  <a:cubicBezTo>
                    <a:pt x="6543" y="-62"/>
                    <a:pt x="8778" y="-62"/>
                    <a:pt x="11943" y="468"/>
                  </a:cubicBezTo>
                  <a:cubicBezTo>
                    <a:pt x="15109" y="999"/>
                    <a:pt x="19206" y="2059"/>
                    <a:pt x="20323" y="3409"/>
                  </a:cubicBezTo>
                  <a:cubicBezTo>
                    <a:pt x="21440" y="4759"/>
                    <a:pt x="19578" y="6399"/>
                    <a:pt x="16785" y="7556"/>
                  </a:cubicBezTo>
                  <a:cubicBezTo>
                    <a:pt x="13992" y="8713"/>
                    <a:pt x="10268" y="9388"/>
                    <a:pt x="6543" y="10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8185619" y="237066"/>
              <a:ext cx="146051" cy="216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9346"/>
                  </a:moveTo>
                  <a:cubicBezTo>
                    <a:pt x="2817" y="11215"/>
                    <a:pt x="5635" y="13085"/>
                    <a:pt x="7200" y="14538"/>
                  </a:cubicBezTo>
                  <a:cubicBezTo>
                    <a:pt x="8765" y="15992"/>
                    <a:pt x="9078" y="17031"/>
                    <a:pt x="9235" y="18069"/>
                  </a:cubicBezTo>
                  <a:cubicBezTo>
                    <a:pt x="9391" y="19108"/>
                    <a:pt x="9391" y="20146"/>
                    <a:pt x="8609" y="20769"/>
                  </a:cubicBezTo>
                  <a:cubicBezTo>
                    <a:pt x="7826" y="21392"/>
                    <a:pt x="6261" y="21600"/>
                    <a:pt x="4852" y="20042"/>
                  </a:cubicBezTo>
                  <a:cubicBezTo>
                    <a:pt x="3443" y="18485"/>
                    <a:pt x="2191" y="15162"/>
                    <a:pt x="5009" y="11527"/>
                  </a:cubicBezTo>
                  <a:cubicBezTo>
                    <a:pt x="7826" y="7892"/>
                    <a:pt x="14713" y="39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8355351" y="139373"/>
              <a:ext cx="84269" cy="25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241" fill="norm" stroke="1" extrusionOk="0">
                  <a:moveTo>
                    <a:pt x="16233" y="4382"/>
                  </a:moveTo>
                  <a:cubicBezTo>
                    <a:pt x="15706" y="3337"/>
                    <a:pt x="15179" y="2292"/>
                    <a:pt x="13862" y="1421"/>
                  </a:cubicBezTo>
                  <a:cubicBezTo>
                    <a:pt x="12545" y="550"/>
                    <a:pt x="10437" y="-147"/>
                    <a:pt x="8067" y="27"/>
                  </a:cubicBezTo>
                  <a:cubicBezTo>
                    <a:pt x="5696" y="201"/>
                    <a:pt x="3062" y="1247"/>
                    <a:pt x="1481" y="3947"/>
                  </a:cubicBezTo>
                  <a:cubicBezTo>
                    <a:pt x="-99" y="6647"/>
                    <a:pt x="-626" y="11001"/>
                    <a:pt x="954" y="14224"/>
                  </a:cubicBezTo>
                  <a:cubicBezTo>
                    <a:pt x="2535" y="17447"/>
                    <a:pt x="6223" y="19537"/>
                    <a:pt x="9911" y="20495"/>
                  </a:cubicBezTo>
                  <a:cubicBezTo>
                    <a:pt x="13598" y="21453"/>
                    <a:pt x="17286" y="21279"/>
                    <a:pt x="20974" y="2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8498215" y="147905"/>
              <a:ext cx="106505" cy="22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21" fill="norm" stroke="1" extrusionOk="0">
                  <a:moveTo>
                    <a:pt x="7335" y="3081"/>
                  </a:moveTo>
                  <a:cubicBezTo>
                    <a:pt x="4793" y="4915"/>
                    <a:pt x="2252" y="6749"/>
                    <a:pt x="982" y="8889"/>
                  </a:cubicBezTo>
                  <a:cubicBezTo>
                    <a:pt x="-289" y="11029"/>
                    <a:pt x="-289" y="13474"/>
                    <a:pt x="770" y="12353"/>
                  </a:cubicBezTo>
                  <a:cubicBezTo>
                    <a:pt x="1829" y="11232"/>
                    <a:pt x="3946" y="6546"/>
                    <a:pt x="5852" y="3693"/>
                  </a:cubicBezTo>
                  <a:cubicBezTo>
                    <a:pt x="7758" y="840"/>
                    <a:pt x="9452" y="-179"/>
                    <a:pt x="10723" y="25"/>
                  </a:cubicBezTo>
                  <a:cubicBezTo>
                    <a:pt x="11993" y="229"/>
                    <a:pt x="12840" y="1655"/>
                    <a:pt x="14535" y="5425"/>
                  </a:cubicBezTo>
                  <a:cubicBezTo>
                    <a:pt x="16229" y="9195"/>
                    <a:pt x="18770" y="15308"/>
                    <a:pt x="21311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8522169" y="249766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3600" y="11455"/>
                  </a:cubicBezTo>
                  <a:cubicBezTo>
                    <a:pt x="7200" y="7855"/>
                    <a:pt x="144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8642819" y="103716"/>
              <a:ext cx="7834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0" y="0"/>
                  </a:moveTo>
                  <a:cubicBezTo>
                    <a:pt x="8100" y="3323"/>
                    <a:pt x="16200" y="6646"/>
                    <a:pt x="18900" y="9623"/>
                  </a:cubicBezTo>
                  <a:cubicBezTo>
                    <a:pt x="21600" y="12600"/>
                    <a:pt x="18900" y="15231"/>
                    <a:pt x="14850" y="17169"/>
                  </a:cubicBezTo>
                  <a:cubicBezTo>
                    <a:pt x="10800" y="19108"/>
                    <a:pt x="5400" y="20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8465019" y="249766"/>
              <a:ext cx="1569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050"/>
                    <a:pt x="21600" y="8100"/>
                    <a:pt x="18900" y="11700"/>
                  </a:cubicBezTo>
                  <a:cubicBezTo>
                    <a:pt x="16200" y="15300"/>
                    <a:pt x="810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8871419" y="294216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8833319" y="421216"/>
              <a:ext cx="247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9340188" y="159150"/>
              <a:ext cx="299582" cy="40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54" fill="norm" stroke="1" extrusionOk="0">
                  <a:moveTo>
                    <a:pt x="16509" y="1779"/>
                  </a:moveTo>
                  <a:cubicBezTo>
                    <a:pt x="17422" y="991"/>
                    <a:pt x="18335" y="204"/>
                    <a:pt x="18487" y="35"/>
                  </a:cubicBezTo>
                  <a:cubicBezTo>
                    <a:pt x="18639" y="-134"/>
                    <a:pt x="18030" y="316"/>
                    <a:pt x="15977" y="1216"/>
                  </a:cubicBezTo>
                  <a:cubicBezTo>
                    <a:pt x="13923" y="2116"/>
                    <a:pt x="10425" y="3466"/>
                    <a:pt x="8067" y="4535"/>
                  </a:cubicBezTo>
                  <a:cubicBezTo>
                    <a:pt x="5709" y="5603"/>
                    <a:pt x="4492" y="6391"/>
                    <a:pt x="3960" y="7066"/>
                  </a:cubicBezTo>
                  <a:cubicBezTo>
                    <a:pt x="3428" y="7741"/>
                    <a:pt x="3580" y="8303"/>
                    <a:pt x="4568" y="8641"/>
                  </a:cubicBezTo>
                  <a:cubicBezTo>
                    <a:pt x="5557" y="8978"/>
                    <a:pt x="7383" y="9091"/>
                    <a:pt x="8904" y="9260"/>
                  </a:cubicBezTo>
                  <a:cubicBezTo>
                    <a:pt x="10425" y="9429"/>
                    <a:pt x="11642" y="9653"/>
                    <a:pt x="12554" y="9935"/>
                  </a:cubicBezTo>
                  <a:cubicBezTo>
                    <a:pt x="13467" y="10216"/>
                    <a:pt x="14075" y="10554"/>
                    <a:pt x="14456" y="11003"/>
                  </a:cubicBezTo>
                  <a:cubicBezTo>
                    <a:pt x="14836" y="11454"/>
                    <a:pt x="14988" y="12016"/>
                    <a:pt x="14152" y="12804"/>
                  </a:cubicBezTo>
                  <a:cubicBezTo>
                    <a:pt x="13315" y="13591"/>
                    <a:pt x="11490" y="14604"/>
                    <a:pt x="9208" y="15728"/>
                  </a:cubicBezTo>
                  <a:cubicBezTo>
                    <a:pt x="6926" y="16854"/>
                    <a:pt x="4188" y="18091"/>
                    <a:pt x="2439" y="18991"/>
                  </a:cubicBezTo>
                  <a:cubicBezTo>
                    <a:pt x="690" y="19891"/>
                    <a:pt x="-71" y="20453"/>
                    <a:pt x="5" y="20847"/>
                  </a:cubicBezTo>
                  <a:cubicBezTo>
                    <a:pt x="81" y="21241"/>
                    <a:pt x="994" y="21466"/>
                    <a:pt x="3428" y="21297"/>
                  </a:cubicBezTo>
                  <a:cubicBezTo>
                    <a:pt x="5861" y="21128"/>
                    <a:pt x="9816" y="20566"/>
                    <a:pt x="13087" y="20229"/>
                  </a:cubicBezTo>
                  <a:cubicBezTo>
                    <a:pt x="16357" y="19891"/>
                    <a:pt x="18943" y="19778"/>
                    <a:pt x="21529" y="19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9798519" y="126690"/>
              <a:ext cx="112583" cy="417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07" fill="norm" stroke="1" extrusionOk="0">
                  <a:moveTo>
                    <a:pt x="0" y="10598"/>
                  </a:moveTo>
                  <a:cubicBezTo>
                    <a:pt x="1200" y="10052"/>
                    <a:pt x="2400" y="9507"/>
                    <a:pt x="3400" y="9507"/>
                  </a:cubicBezTo>
                  <a:cubicBezTo>
                    <a:pt x="4400" y="9507"/>
                    <a:pt x="5200" y="10052"/>
                    <a:pt x="5800" y="11962"/>
                  </a:cubicBezTo>
                  <a:cubicBezTo>
                    <a:pt x="6400" y="13871"/>
                    <a:pt x="6800" y="17143"/>
                    <a:pt x="6800" y="19052"/>
                  </a:cubicBezTo>
                  <a:cubicBezTo>
                    <a:pt x="6800" y="20962"/>
                    <a:pt x="6400" y="21507"/>
                    <a:pt x="6000" y="21507"/>
                  </a:cubicBezTo>
                  <a:cubicBezTo>
                    <a:pt x="5600" y="21507"/>
                    <a:pt x="5200" y="20962"/>
                    <a:pt x="4800" y="18616"/>
                  </a:cubicBezTo>
                  <a:cubicBezTo>
                    <a:pt x="4400" y="16271"/>
                    <a:pt x="4000" y="12125"/>
                    <a:pt x="4400" y="8962"/>
                  </a:cubicBezTo>
                  <a:cubicBezTo>
                    <a:pt x="4800" y="5798"/>
                    <a:pt x="6000" y="3616"/>
                    <a:pt x="8600" y="2198"/>
                  </a:cubicBezTo>
                  <a:cubicBezTo>
                    <a:pt x="11200" y="780"/>
                    <a:pt x="15200" y="125"/>
                    <a:pt x="17800" y="16"/>
                  </a:cubicBezTo>
                  <a:cubicBezTo>
                    <a:pt x="20400" y="-93"/>
                    <a:pt x="21600" y="343"/>
                    <a:pt x="21200" y="1762"/>
                  </a:cubicBezTo>
                  <a:cubicBezTo>
                    <a:pt x="20800" y="3180"/>
                    <a:pt x="18800" y="5580"/>
                    <a:pt x="15200" y="7162"/>
                  </a:cubicBezTo>
                  <a:cubicBezTo>
                    <a:pt x="11600" y="8743"/>
                    <a:pt x="6400" y="9507"/>
                    <a:pt x="1200" y="1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9893769" y="300566"/>
              <a:ext cx="152401" cy="202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6612"/>
                  </a:moveTo>
                  <a:cubicBezTo>
                    <a:pt x="2700" y="7714"/>
                    <a:pt x="5400" y="8816"/>
                    <a:pt x="7650" y="10359"/>
                  </a:cubicBezTo>
                  <a:cubicBezTo>
                    <a:pt x="9900" y="11902"/>
                    <a:pt x="11700" y="13886"/>
                    <a:pt x="12750" y="15539"/>
                  </a:cubicBezTo>
                  <a:cubicBezTo>
                    <a:pt x="13800" y="17192"/>
                    <a:pt x="14100" y="18514"/>
                    <a:pt x="13800" y="19616"/>
                  </a:cubicBezTo>
                  <a:cubicBezTo>
                    <a:pt x="13500" y="20718"/>
                    <a:pt x="12600" y="21600"/>
                    <a:pt x="10950" y="20718"/>
                  </a:cubicBezTo>
                  <a:cubicBezTo>
                    <a:pt x="9300" y="19837"/>
                    <a:pt x="6900" y="17192"/>
                    <a:pt x="5850" y="14437"/>
                  </a:cubicBezTo>
                  <a:cubicBezTo>
                    <a:pt x="4800" y="11682"/>
                    <a:pt x="5100" y="8816"/>
                    <a:pt x="7950" y="6392"/>
                  </a:cubicBezTo>
                  <a:cubicBezTo>
                    <a:pt x="10800" y="3967"/>
                    <a:pt x="16200" y="19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0114294" y="171106"/>
              <a:ext cx="96976" cy="34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90" fill="norm" stroke="1" extrusionOk="0">
                  <a:moveTo>
                    <a:pt x="21055" y="2919"/>
                  </a:moveTo>
                  <a:cubicBezTo>
                    <a:pt x="20136" y="1997"/>
                    <a:pt x="19217" y="1075"/>
                    <a:pt x="17608" y="549"/>
                  </a:cubicBezTo>
                  <a:cubicBezTo>
                    <a:pt x="16000" y="22"/>
                    <a:pt x="13702" y="-110"/>
                    <a:pt x="11864" y="88"/>
                  </a:cubicBezTo>
                  <a:cubicBezTo>
                    <a:pt x="10025" y="285"/>
                    <a:pt x="8646" y="812"/>
                    <a:pt x="6349" y="2853"/>
                  </a:cubicBezTo>
                  <a:cubicBezTo>
                    <a:pt x="4051" y="4895"/>
                    <a:pt x="834" y="8451"/>
                    <a:pt x="144" y="11612"/>
                  </a:cubicBezTo>
                  <a:cubicBezTo>
                    <a:pt x="-545" y="14773"/>
                    <a:pt x="1293" y="17539"/>
                    <a:pt x="4281" y="19119"/>
                  </a:cubicBezTo>
                  <a:cubicBezTo>
                    <a:pt x="7268" y="20700"/>
                    <a:pt x="11404" y="21095"/>
                    <a:pt x="1554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0256878" y="201083"/>
              <a:ext cx="119492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82" fill="norm" stroke="1" extrusionOk="0">
                  <a:moveTo>
                    <a:pt x="8887" y="6048"/>
                  </a:moveTo>
                  <a:cubicBezTo>
                    <a:pt x="6992" y="8986"/>
                    <a:pt x="5097" y="11923"/>
                    <a:pt x="3581" y="14688"/>
                  </a:cubicBezTo>
                  <a:cubicBezTo>
                    <a:pt x="2066" y="17453"/>
                    <a:pt x="929" y="20045"/>
                    <a:pt x="360" y="20822"/>
                  </a:cubicBezTo>
                  <a:cubicBezTo>
                    <a:pt x="-208" y="21600"/>
                    <a:pt x="-208" y="20563"/>
                    <a:pt x="1118" y="17798"/>
                  </a:cubicBezTo>
                  <a:cubicBezTo>
                    <a:pt x="2445" y="15034"/>
                    <a:pt x="5097" y="10541"/>
                    <a:pt x="6803" y="7517"/>
                  </a:cubicBezTo>
                  <a:cubicBezTo>
                    <a:pt x="8508" y="4493"/>
                    <a:pt x="9266" y="2938"/>
                    <a:pt x="10403" y="1814"/>
                  </a:cubicBezTo>
                  <a:cubicBezTo>
                    <a:pt x="11539" y="691"/>
                    <a:pt x="13055" y="0"/>
                    <a:pt x="14381" y="0"/>
                  </a:cubicBezTo>
                  <a:cubicBezTo>
                    <a:pt x="15708" y="0"/>
                    <a:pt x="16845" y="691"/>
                    <a:pt x="17981" y="3456"/>
                  </a:cubicBezTo>
                  <a:cubicBezTo>
                    <a:pt x="19118" y="6221"/>
                    <a:pt x="20255" y="11059"/>
                    <a:pt x="20824" y="14342"/>
                  </a:cubicBezTo>
                  <a:cubicBezTo>
                    <a:pt x="21392" y="17626"/>
                    <a:pt x="21392" y="19354"/>
                    <a:pt x="21392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0312869" y="345016"/>
              <a:ext cx="88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8000"/>
                    <a:pt x="3086" y="14400"/>
                    <a:pt x="6686" y="10800"/>
                  </a:cubicBezTo>
                  <a:cubicBezTo>
                    <a:pt x="10286" y="7200"/>
                    <a:pt x="159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0484319" y="97366"/>
              <a:ext cx="2540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323"/>
                    <a:pt x="10800" y="6646"/>
                    <a:pt x="7200" y="10246"/>
                  </a:cubicBezTo>
                  <a:cubicBezTo>
                    <a:pt x="3600" y="13846"/>
                    <a:pt x="180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0592269" y="227229"/>
              <a:ext cx="127001" cy="25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16200" y="823"/>
                  </a:moveTo>
                  <a:cubicBezTo>
                    <a:pt x="14760" y="292"/>
                    <a:pt x="13320" y="-239"/>
                    <a:pt x="10620" y="115"/>
                  </a:cubicBezTo>
                  <a:cubicBezTo>
                    <a:pt x="7920" y="469"/>
                    <a:pt x="3960" y="1709"/>
                    <a:pt x="1980" y="3833"/>
                  </a:cubicBezTo>
                  <a:cubicBezTo>
                    <a:pt x="0" y="5958"/>
                    <a:pt x="0" y="8968"/>
                    <a:pt x="0" y="11977"/>
                  </a:cubicBezTo>
                  <a:cubicBezTo>
                    <a:pt x="0" y="14987"/>
                    <a:pt x="0" y="17997"/>
                    <a:pt x="900" y="19591"/>
                  </a:cubicBezTo>
                  <a:cubicBezTo>
                    <a:pt x="1800" y="21184"/>
                    <a:pt x="3600" y="21361"/>
                    <a:pt x="7200" y="21184"/>
                  </a:cubicBezTo>
                  <a:cubicBezTo>
                    <a:pt x="10800" y="21007"/>
                    <a:pt x="16200" y="20476"/>
                    <a:pt x="21600" y="19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0579569" y="376766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0770069" y="414866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0789119" y="351366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0839919" y="218016"/>
              <a:ext cx="876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0" y="0"/>
                  </a:moveTo>
                  <a:cubicBezTo>
                    <a:pt x="2512" y="138"/>
                    <a:pt x="5023" y="277"/>
                    <a:pt x="8288" y="1454"/>
                  </a:cubicBezTo>
                  <a:cubicBezTo>
                    <a:pt x="11553" y="2631"/>
                    <a:pt x="15572" y="4846"/>
                    <a:pt x="18084" y="7477"/>
                  </a:cubicBezTo>
                  <a:cubicBezTo>
                    <a:pt x="20595" y="10108"/>
                    <a:pt x="21600" y="13154"/>
                    <a:pt x="20093" y="15577"/>
                  </a:cubicBezTo>
                  <a:cubicBezTo>
                    <a:pt x="18586" y="18000"/>
                    <a:pt x="14567" y="19800"/>
                    <a:pt x="10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1036134" y="45931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1203048" y="162844"/>
              <a:ext cx="75022" cy="391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47" fill="norm" stroke="1" extrusionOk="0">
                  <a:moveTo>
                    <a:pt x="8666" y="7516"/>
                  </a:moveTo>
                  <a:cubicBezTo>
                    <a:pt x="9866" y="10865"/>
                    <a:pt x="11066" y="14215"/>
                    <a:pt x="11666" y="16179"/>
                  </a:cubicBezTo>
                  <a:cubicBezTo>
                    <a:pt x="12266" y="18142"/>
                    <a:pt x="12266" y="18720"/>
                    <a:pt x="11966" y="19471"/>
                  </a:cubicBezTo>
                  <a:cubicBezTo>
                    <a:pt x="11666" y="20221"/>
                    <a:pt x="11066" y="21145"/>
                    <a:pt x="10166" y="21319"/>
                  </a:cubicBezTo>
                  <a:cubicBezTo>
                    <a:pt x="9266" y="21492"/>
                    <a:pt x="8066" y="20914"/>
                    <a:pt x="6266" y="18431"/>
                  </a:cubicBezTo>
                  <a:cubicBezTo>
                    <a:pt x="4466" y="15948"/>
                    <a:pt x="2066" y="11558"/>
                    <a:pt x="866" y="8613"/>
                  </a:cubicBezTo>
                  <a:cubicBezTo>
                    <a:pt x="-334" y="5667"/>
                    <a:pt x="-334" y="4166"/>
                    <a:pt x="1166" y="2953"/>
                  </a:cubicBezTo>
                  <a:cubicBezTo>
                    <a:pt x="2666" y="1740"/>
                    <a:pt x="5666" y="816"/>
                    <a:pt x="8666" y="354"/>
                  </a:cubicBezTo>
                  <a:cubicBezTo>
                    <a:pt x="11666" y="-108"/>
                    <a:pt x="14666" y="-108"/>
                    <a:pt x="17066" y="296"/>
                  </a:cubicBezTo>
                  <a:cubicBezTo>
                    <a:pt x="19466" y="701"/>
                    <a:pt x="21266" y="1509"/>
                    <a:pt x="21266" y="2837"/>
                  </a:cubicBezTo>
                  <a:cubicBezTo>
                    <a:pt x="21266" y="4166"/>
                    <a:pt x="19466" y="6014"/>
                    <a:pt x="16466" y="7458"/>
                  </a:cubicBezTo>
                  <a:cubicBezTo>
                    <a:pt x="13466" y="8902"/>
                    <a:pt x="9266" y="9941"/>
                    <a:pt x="5066" y="10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1271719" y="338666"/>
              <a:ext cx="146051" cy="20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4725"/>
                  </a:moveTo>
                  <a:cubicBezTo>
                    <a:pt x="1878" y="4950"/>
                    <a:pt x="3757" y="5175"/>
                    <a:pt x="6261" y="7200"/>
                  </a:cubicBezTo>
                  <a:cubicBezTo>
                    <a:pt x="8765" y="9225"/>
                    <a:pt x="11896" y="13050"/>
                    <a:pt x="13461" y="15525"/>
                  </a:cubicBezTo>
                  <a:cubicBezTo>
                    <a:pt x="15026" y="18000"/>
                    <a:pt x="15026" y="19125"/>
                    <a:pt x="14400" y="20025"/>
                  </a:cubicBezTo>
                  <a:cubicBezTo>
                    <a:pt x="13774" y="20925"/>
                    <a:pt x="12522" y="21600"/>
                    <a:pt x="11113" y="21375"/>
                  </a:cubicBezTo>
                  <a:cubicBezTo>
                    <a:pt x="9704" y="21150"/>
                    <a:pt x="8139" y="20025"/>
                    <a:pt x="7513" y="17438"/>
                  </a:cubicBezTo>
                  <a:cubicBezTo>
                    <a:pt x="6887" y="14850"/>
                    <a:pt x="7200" y="10800"/>
                    <a:pt x="9704" y="7650"/>
                  </a:cubicBezTo>
                  <a:cubicBezTo>
                    <a:pt x="12209" y="4500"/>
                    <a:pt x="16904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1436548" y="224366"/>
              <a:ext cx="10822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19161" y="0"/>
                    <a:pt x="17084" y="0"/>
                    <a:pt x="14592" y="861"/>
                  </a:cubicBezTo>
                  <a:cubicBezTo>
                    <a:pt x="12100" y="1722"/>
                    <a:pt x="9192" y="3443"/>
                    <a:pt x="6284" y="6026"/>
                  </a:cubicBezTo>
                  <a:cubicBezTo>
                    <a:pt x="3376" y="8609"/>
                    <a:pt x="469" y="12052"/>
                    <a:pt x="53" y="14713"/>
                  </a:cubicBezTo>
                  <a:cubicBezTo>
                    <a:pt x="-362" y="17374"/>
                    <a:pt x="1715" y="19252"/>
                    <a:pt x="4415" y="20270"/>
                  </a:cubicBezTo>
                  <a:cubicBezTo>
                    <a:pt x="7115" y="21287"/>
                    <a:pt x="10438" y="21443"/>
                    <a:pt x="137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1523561" y="244122"/>
              <a:ext cx="167259" cy="26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107" fill="norm" stroke="1" extrusionOk="0">
                  <a:moveTo>
                    <a:pt x="21335" y="450"/>
                  </a:moveTo>
                  <a:cubicBezTo>
                    <a:pt x="18635" y="112"/>
                    <a:pt x="15935" y="-225"/>
                    <a:pt x="13235" y="197"/>
                  </a:cubicBezTo>
                  <a:cubicBezTo>
                    <a:pt x="10535" y="619"/>
                    <a:pt x="7835" y="1800"/>
                    <a:pt x="5675" y="3656"/>
                  </a:cubicBezTo>
                  <a:cubicBezTo>
                    <a:pt x="3515" y="5513"/>
                    <a:pt x="1895" y="8044"/>
                    <a:pt x="950" y="10406"/>
                  </a:cubicBezTo>
                  <a:cubicBezTo>
                    <a:pt x="5" y="12769"/>
                    <a:pt x="-265" y="14963"/>
                    <a:pt x="275" y="16819"/>
                  </a:cubicBezTo>
                  <a:cubicBezTo>
                    <a:pt x="815" y="18675"/>
                    <a:pt x="2165" y="20194"/>
                    <a:pt x="4325" y="20784"/>
                  </a:cubicBezTo>
                  <a:cubicBezTo>
                    <a:pt x="6485" y="21375"/>
                    <a:pt x="9455" y="21038"/>
                    <a:pt x="12425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1481269" y="408516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1665419" y="465666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1678119" y="389466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1690819" y="243416"/>
              <a:ext cx="11115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5" h="21600" fill="norm" stroke="1" extrusionOk="0">
                  <a:moveTo>
                    <a:pt x="10414" y="0"/>
                  </a:moveTo>
                  <a:cubicBezTo>
                    <a:pt x="13114" y="1178"/>
                    <a:pt x="15814" y="2356"/>
                    <a:pt x="17936" y="4647"/>
                  </a:cubicBezTo>
                  <a:cubicBezTo>
                    <a:pt x="20057" y="6938"/>
                    <a:pt x="21600" y="10342"/>
                    <a:pt x="18514" y="13353"/>
                  </a:cubicBezTo>
                  <a:cubicBezTo>
                    <a:pt x="15429" y="16364"/>
                    <a:pt x="7714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801191" y="2943036"/>
              <a:ext cx="6239594" cy="159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26" fill="norm" stroke="1" extrusionOk="0">
                  <a:moveTo>
                    <a:pt x="3459" y="503"/>
                  </a:moveTo>
                  <a:cubicBezTo>
                    <a:pt x="3335" y="303"/>
                    <a:pt x="3210" y="103"/>
                    <a:pt x="3042" y="31"/>
                  </a:cubicBezTo>
                  <a:cubicBezTo>
                    <a:pt x="2874" y="-40"/>
                    <a:pt x="2661" y="17"/>
                    <a:pt x="2427" y="146"/>
                  </a:cubicBezTo>
                  <a:cubicBezTo>
                    <a:pt x="2192" y="274"/>
                    <a:pt x="1936" y="474"/>
                    <a:pt x="1665" y="674"/>
                  </a:cubicBezTo>
                  <a:cubicBezTo>
                    <a:pt x="1394" y="874"/>
                    <a:pt x="1108" y="1074"/>
                    <a:pt x="885" y="1289"/>
                  </a:cubicBezTo>
                  <a:cubicBezTo>
                    <a:pt x="662" y="1503"/>
                    <a:pt x="500" y="1731"/>
                    <a:pt x="376" y="2103"/>
                  </a:cubicBezTo>
                  <a:cubicBezTo>
                    <a:pt x="251" y="2474"/>
                    <a:pt x="163" y="2989"/>
                    <a:pt x="105" y="3703"/>
                  </a:cubicBezTo>
                  <a:cubicBezTo>
                    <a:pt x="46" y="4417"/>
                    <a:pt x="17" y="5331"/>
                    <a:pt x="6" y="6346"/>
                  </a:cubicBezTo>
                  <a:cubicBezTo>
                    <a:pt x="-5" y="7360"/>
                    <a:pt x="2" y="8474"/>
                    <a:pt x="10" y="9560"/>
                  </a:cubicBezTo>
                  <a:cubicBezTo>
                    <a:pt x="17" y="10646"/>
                    <a:pt x="24" y="11703"/>
                    <a:pt x="28" y="12717"/>
                  </a:cubicBezTo>
                  <a:cubicBezTo>
                    <a:pt x="32" y="13731"/>
                    <a:pt x="32" y="14703"/>
                    <a:pt x="57" y="15460"/>
                  </a:cubicBezTo>
                  <a:cubicBezTo>
                    <a:pt x="83" y="16217"/>
                    <a:pt x="134" y="16760"/>
                    <a:pt x="167" y="17117"/>
                  </a:cubicBezTo>
                  <a:cubicBezTo>
                    <a:pt x="200" y="17474"/>
                    <a:pt x="215" y="17646"/>
                    <a:pt x="240" y="17746"/>
                  </a:cubicBezTo>
                  <a:cubicBezTo>
                    <a:pt x="266" y="17846"/>
                    <a:pt x="303" y="17874"/>
                    <a:pt x="467" y="17889"/>
                  </a:cubicBezTo>
                  <a:cubicBezTo>
                    <a:pt x="632" y="17903"/>
                    <a:pt x="925" y="17903"/>
                    <a:pt x="1211" y="17946"/>
                  </a:cubicBezTo>
                  <a:cubicBezTo>
                    <a:pt x="1497" y="17989"/>
                    <a:pt x="1775" y="18074"/>
                    <a:pt x="2039" y="18131"/>
                  </a:cubicBezTo>
                  <a:cubicBezTo>
                    <a:pt x="2302" y="18189"/>
                    <a:pt x="2551" y="18217"/>
                    <a:pt x="2811" y="18246"/>
                  </a:cubicBezTo>
                  <a:cubicBezTo>
                    <a:pt x="3071" y="18274"/>
                    <a:pt x="3342" y="18303"/>
                    <a:pt x="3643" y="18317"/>
                  </a:cubicBezTo>
                  <a:cubicBezTo>
                    <a:pt x="3943" y="18331"/>
                    <a:pt x="4273" y="18331"/>
                    <a:pt x="4587" y="18331"/>
                  </a:cubicBezTo>
                  <a:cubicBezTo>
                    <a:pt x="4902" y="18331"/>
                    <a:pt x="5203" y="18331"/>
                    <a:pt x="5488" y="18346"/>
                  </a:cubicBezTo>
                  <a:cubicBezTo>
                    <a:pt x="5774" y="18360"/>
                    <a:pt x="6045" y="18389"/>
                    <a:pt x="6316" y="18446"/>
                  </a:cubicBezTo>
                  <a:cubicBezTo>
                    <a:pt x="6587" y="18503"/>
                    <a:pt x="6858" y="18589"/>
                    <a:pt x="7125" y="18674"/>
                  </a:cubicBezTo>
                  <a:cubicBezTo>
                    <a:pt x="7393" y="18760"/>
                    <a:pt x="7656" y="18846"/>
                    <a:pt x="7924" y="18960"/>
                  </a:cubicBezTo>
                  <a:cubicBezTo>
                    <a:pt x="8191" y="19074"/>
                    <a:pt x="8462" y="19217"/>
                    <a:pt x="8740" y="19331"/>
                  </a:cubicBezTo>
                  <a:cubicBezTo>
                    <a:pt x="9019" y="19446"/>
                    <a:pt x="9304" y="19531"/>
                    <a:pt x="9597" y="19617"/>
                  </a:cubicBezTo>
                  <a:cubicBezTo>
                    <a:pt x="9890" y="19703"/>
                    <a:pt x="10191" y="19789"/>
                    <a:pt x="10473" y="19860"/>
                  </a:cubicBezTo>
                  <a:cubicBezTo>
                    <a:pt x="10755" y="19931"/>
                    <a:pt x="11018" y="19989"/>
                    <a:pt x="11286" y="20060"/>
                  </a:cubicBezTo>
                  <a:cubicBezTo>
                    <a:pt x="11553" y="20131"/>
                    <a:pt x="11824" y="20217"/>
                    <a:pt x="12084" y="20289"/>
                  </a:cubicBezTo>
                  <a:cubicBezTo>
                    <a:pt x="12344" y="20360"/>
                    <a:pt x="12593" y="20417"/>
                    <a:pt x="12864" y="20460"/>
                  </a:cubicBezTo>
                  <a:cubicBezTo>
                    <a:pt x="13135" y="20503"/>
                    <a:pt x="13428" y="20531"/>
                    <a:pt x="13706" y="20560"/>
                  </a:cubicBezTo>
                  <a:cubicBezTo>
                    <a:pt x="13985" y="20589"/>
                    <a:pt x="14249" y="20617"/>
                    <a:pt x="14516" y="20617"/>
                  </a:cubicBezTo>
                  <a:cubicBezTo>
                    <a:pt x="14783" y="20617"/>
                    <a:pt x="15054" y="20589"/>
                    <a:pt x="15329" y="20574"/>
                  </a:cubicBezTo>
                  <a:cubicBezTo>
                    <a:pt x="15604" y="20560"/>
                    <a:pt x="15882" y="20560"/>
                    <a:pt x="16168" y="20574"/>
                  </a:cubicBezTo>
                  <a:cubicBezTo>
                    <a:pt x="16453" y="20589"/>
                    <a:pt x="16746" y="20617"/>
                    <a:pt x="17006" y="20674"/>
                  </a:cubicBezTo>
                  <a:cubicBezTo>
                    <a:pt x="17266" y="20731"/>
                    <a:pt x="17493" y="20817"/>
                    <a:pt x="17735" y="20903"/>
                  </a:cubicBezTo>
                  <a:cubicBezTo>
                    <a:pt x="17977" y="20989"/>
                    <a:pt x="18233" y="21074"/>
                    <a:pt x="18489" y="21189"/>
                  </a:cubicBezTo>
                  <a:cubicBezTo>
                    <a:pt x="18746" y="21303"/>
                    <a:pt x="19002" y="21446"/>
                    <a:pt x="19185" y="21503"/>
                  </a:cubicBezTo>
                  <a:cubicBezTo>
                    <a:pt x="19368" y="21560"/>
                    <a:pt x="19478" y="21531"/>
                    <a:pt x="19606" y="21203"/>
                  </a:cubicBezTo>
                  <a:cubicBezTo>
                    <a:pt x="19735" y="20874"/>
                    <a:pt x="19881" y="20246"/>
                    <a:pt x="20020" y="19617"/>
                  </a:cubicBezTo>
                  <a:cubicBezTo>
                    <a:pt x="20159" y="18989"/>
                    <a:pt x="20291" y="18360"/>
                    <a:pt x="20427" y="17531"/>
                  </a:cubicBezTo>
                  <a:cubicBezTo>
                    <a:pt x="20562" y="16703"/>
                    <a:pt x="20701" y="15674"/>
                    <a:pt x="20830" y="14717"/>
                  </a:cubicBezTo>
                  <a:cubicBezTo>
                    <a:pt x="20958" y="13760"/>
                    <a:pt x="21075" y="12874"/>
                    <a:pt x="21163" y="12003"/>
                  </a:cubicBezTo>
                  <a:cubicBezTo>
                    <a:pt x="21251" y="11131"/>
                    <a:pt x="21309" y="10274"/>
                    <a:pt x="21372" y="9431"/>
                  </a:cubicBezTo>
                  <a:cubicBezTo>
                    <a:pt x="21434" y="8589"/>
                    <a:pt x="21500" y="7760"/>
                    <a:pt x="21540" y="7131"/>
                  </a:cubicBezTo>
                  <a:cubicBezTo>
                    <a:pt x="21580" y="6503"/>
                    <a:pt x="21595" y="6074"/>
                    <a:pt x="21591" y="5789"/>
                  </a:cubicBezTo>
                  <a:cubicBezTo>
                    <a:pt x="21588" y="5503"/>
                    <a:pt x="21566" y="5360"/>
                    <a:pt x="21536" y="5289"/>
                  </a:cubicBezTo>
                  <a:cubicBezTo>
                    <a:pt x="21507" y="5217"/>
                    <a:pt x="21470" y="5217"/>
                    <a:pt x="21335" y="5160"/>
                  </a:cubicBezTo>
                  <a:cubicBezTo>
                    <a:pt x="21199" y="5103"/>
                    <a:pt x="20965" y="4989"/>
                    <a:pt x="20731" y="4889"/>
                  </a:cubicBezTo>
                  <a:cubicBezTo>
                    <a:pt x="20496" y="4789"/>
                    <a:pt x="20262" y="4703"/>
                    <a:pt x="20024" y="4617"/>
                  </a:cubicBezTo>
                  <a:cubicBezTo>
                    <a:pt x="19786" y="4531"/>
                    <a:pt x="19544" y="4446"/>
                    <a:pt x="19273" y="4360"/>
                  </a:cubicBezTo>
                  <a:cubicBezTo>
                    <a:pt x="19002" y="4274"/>
                    <a:pt x="18702" y="4189"/>
                    <a:pt x="18423" y="4117"/>
                  </a:cubicBezTo>
                  <a:cubicBezTo>
                    <a:pt x="18145" y="4046"/>
                    <a:pt x="17889" y="3989"/>
                    <a:pt x="17632" y="3931"/>
                  </a:cubicBezTo>
                  <a:cubicBezTo>
                    <a:pt x="17376" y="3874"/>
                    <a:pt x="17120" y="3817"/>
                    <a:pt x="16849" y="3746"/>
                  </a:cubicBezTo>
                  <a:cubicBezTo>
                    <a:pt x="16578" y="3674"/>
                    <a:pt x="16292" y="3589"/>
                    <a:pt x="15995" y="3503"/>
                  </a:cubicBezTo>
                  <a:cubicBezTo>
                    <a:pt x="15699" y="3417"/>
                    <a:pt x="15391" y="3331"/>
                    <a:pt x="15084" y="3231"/>
                  </a:cubicBezTo>
                  <a:cubicBezTo>
                    <a:pt x="14776" y="3131"/>
                    <a:pt x="14468" y="3017"/>
                    <a:pt x="14161" y="2917"/>
                  </a:cubicBezTo>
                  <a:cubicBezTo>
                    <a:pt x="13853" y="2817"/>
                    <a:pt x="13545" y="2731"/>
                    <a:pt x="13234" y="2631"/>
                  </a:cubicBezTo>
                  <a:cubicBezTo>
                    <a:pt x="12923" y="2531"/>
                    <a:pt x="12608" y="2417"/>
                    <a:pt x="12297" y="2317"/>
                  </a:cubicBezTo>
                  <a:cubicBezTo>
                    <a:pt x="11985" y="2217"/>
                    <a:pt x="11678" y="2131"/>
                    <a:pt x="11374" y="2031"/>
                  </a:cubicBezTo>
                  <a:cubicBezTo>
                    <a:pt x="11070" y="1931"/>
                    <a:pt x="10769" y="1817"/>
                    <a:pt x="10465" y="1717"/>
                  </a:cubicBezTo>
                  <a:cubicBezTo>
                    <a:pt x="10161" y="1617"/>
                    <a:pt x="9854" y="1531"/>
                    <a:pt x="9561" y="1446"/>
                  </a:cubicBezTo>
                  <a:cubicBezTo>
                    <a:pt x="9268" y="1360"/>
                    <a:pt x="8990" y="1274"/>
                    <a:pt x="8718" y="1203"/>
                  </a:cubicBezTo>
                  <a:cubicBezTo>
                    <a:pt x="8447" y="1131"/>
                    <a:pt x="8184" y="1074"/>
                    <a:pt x="7920" y="1031"/>
                  </a:cubicBezTo>
                  <a:cubicBezTo>
                    <a:pt x="7656" y="989"/>
                    <a:pt x="7393" y="960"/>
                    <a:pt x="7133" y="946"/>
                  </a:cubicBezTo>
                  <a:cubicBezTo>
                    <a:pt x="6873" y="931"/>
                    <a:pt x="6616" y="931"/>
                    <a:pt x="6364" y="989"/>
                  </a:cubicBezTo>
                  <a:cubicBezTo>
                    <a:pt x="6111" y="1046"/>
                    <a:pt x="5862" y="1160"/>
                    <a:pt x="5613" y="1289"/>
                  </a:cubicBezTo>
                  <a:cubicBezTo>
                    <a:pt x="5364" y="1417"/>
                    <a:pt x="5115" y="1560"/>
                    <a:pt x="4837" y="1746"/>
                  </a:cubicBezTo>
                  <a:cubicBezTo>
                    <a:pt x="4558" y="1931"/>
                    <a:pt x="4251" y="2160"/>
                    <a:pt x="3954" y="2360"/>
                  </a:cubicBezTo>
                  <a:cubicBezTo>
                    <a:pt x="3657" y="2560"/>
                    <a:pt x="3372" y="2731"/>
                    <a:pt x="3075" y="2889"/>
                  </a:cubicBezTo>
                  <a:cubicBezTo>
                    <a:pt x="2778" y="3046"/>
                    <a:pt x="2471" y="3189"/>
                    <a:pt x="2163" y="33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5751855" y="2623672"/>
              <a:ext cx="241851" cy="38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0918" fill="norm" stroke="1" extrusionOk="0">
                  <a:moveTo>
                    <a:pt x="14975" y="4905"/>
                  </a:moveTo>
                  <a:cubicBezTo>
                    <a:pt x="14792" y="3519"/>
                    <a:pt x="14609" y="2133"/>
                    <a:pt x="13511" y="1151"/>
                  </a:cubicBezTo>
                  <a:cubicBezTo>
                    <a:pt x="12413" y="170"/>
                    <a:pt x="10399" y="-408"/>
                    <a:pt x="8202" y="343"/>
                  </a:cubicBezTo>
                  <a:cubicBezTo>
                    <a:pt x="6006" y="1094"/>
                    <a:pt x="3626" y="3173"/>
                    <a:pt x="2070" y="5772"/>
                  </a:cubicBezTo>
                  <a:cubicBezTo>
                    <a:pt x="514" y="8371"/>
                    <a:pt x="-218" y="11489"/>
                    <a:pt x="57" y="14146"/>
                  </a:cubicBezTo>
                  <a:cubicBezTo>
                    <a:pt x="331" y="16803"/>
                    <a:pt x="1613" y="18997"/>
                    <a:pt x="3718" y="20095"/>
                  </a:cubicBezTo>
                  <a:cubicBezTo>
                    <a:pt x="5823" y="21192"/>
                    <a:pt x="8751" y="21192"/>
                    <a:pt x="11863" y="20095"/>
                  </a:cubicBezTo>
                  <a:cubicBezTo>
                    <a:pt x="14975" y="18997"/>
                    <a:pt x="18270" y="16803"/>
                    <a:pt x="19826" y="14204"/>
                  </a:cubicBezTo>
                  <a:cubicBezTo>
                    <a:pt x="21382" y="11605"/>
                    <a:pt x="21199" y="8602"/>
                    <a:pt x="19735" y="6465"/>
                  </a:cubicBezTo>
                  <a:cubicBezTo>
                    <a:pt x="18270" y="4328"/>
                    <a:pt x="15524" y="3057"/>
                    <a:pt x="12504" y="2768"/>
                  </a:cubicBezTo>
                  <a:cubicBezTo>
                    <a:pt x="9484" y="2480"/>
                    <a:pt x="6189" y="3173"/>
                    <a:pt x="2894" y="38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8979369" y="4066116"/>
              <a:ext cx="17018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40" y="576"/>
                    <a:pt x="1881" y="1152"/>
                    <a:pt x="2767" y="2016"/>
                  </a:cubicBezTo>
                  <a:cubicBezTo>
                    <a:pt x="3654" y="2880"/>
                    <a:pt x="4487" y="4032"/>
                    <a:pt x="5481" y="5040"/>
                  </a:cubicBezTo>
                  <a:cubicBezTo>
                    <a:pt x="6475" y="6048"/>
                    <a:pt x="7630" y="6912"/>
                    <a:pt x="8825" y="7776"/>
                  </a:cubicBezTo>
                  <a:cubicBezTo>
                    <a:pt x="10021" y="8640"/>
                    <a:pt x="11257" y="9504"/>
                    <a:pt x="12412" y="10656"/>
                  </a:cubicBezTo>
                  <a:cubicBezTo>
                    <a:pt x="13567" y="11808"/>
                    <a:pt x="14642" y="13248"/>
                    <a:pt x="15730" y="14544"/>
                  </a:cubicBezTo>
                  <a:cubicBezTo>
                    <a:pt x="16818" y="15840"/>
                    <a:pt x="17919" y="16992"/>
                    <a:pt x="18900" y="18144"/>
                  </a:cubicBezTo>
                  <a:cubicBezTo>
                    <a:pt x="19881" y="19296"/>
                    <a:pt x="20740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9375185" y="4237566"/>
              <a:ext cx="121708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26" y="0"/>
                  </a:moveTo>
                  <a:cubicBezTo>
                    <a:pt x="263" y="800"/>
                    <a:pt x="0" y="1600"/>
                    <a:pt x="0" y="2800"/>
                  </a:cubicBezTo>
                  <a:cubicBezTo>
                    <a:pt x="0" y="4000"/>
                    <a:pt x="263" y="5600"/>
                    <a:pt x="1183" y="6800"/>
                  </a:cubicBezTo>
                  <a:cubicBezTo>
                    <a:pt x="2104" y="8000"/>
                    <a:pt x="3681" y="8800"/>
                    <a:pt x="5165" y="8800"/>
                  </a:cubicBezTo>
                  <a:cubicBezTo>
                    <a:pt x="6649" y="8800"/>
                    <a:pt x="8039" y="8000"/>
                    <a:pt x="9673" y="8000"/>
                  </a:cubicBezTo>
                  <a:cubicBezTo>
                    <a:pt x="11307" y="8000"/>
                    <a:pt x="13185" y="8800"/>
                    <a:pt x="14801" y="9600"/>
                  </a:cubicBezTo>
                  <a:cubicBezTo>
                    <a:pt x="16416" y="10400"/>
                    <a:pt x="17768" y="11200"/>
                    <a:pt x="18858" y="13200"/>
                  </a:cubicBezTo>
                  <a:cubicBezTo>
                    <a:pt x="19947" y="15200"/>
                    <a:pt x="20774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639269" y="5577416"/>
              <a:ext cx="952501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673"/>
                  </a:moveTo>
                  <a:cubicBezTo>
                    <a:pt x="1728" y="19636"/>
                    <a:pt x="3456" y="21600"/>
                    <a:pt x="5256" y="21600"/>
                  </a:cubicBezTo>
                  <a:cubicBezTo>
                    <a:pt x="7056" y="21600"/>
                    <a:pt x="8928" y="19636"/>
                    <a:pt x="10752" y="17673"/>
                  </a:cubicBezTo>
                  <a:cubicBezTo>
                    <a:pt x="12576" y="15709"/>
                    <a:pt x="14352" y="13745"/>
                    <a:pt x="16152" y="10800"/>
                  </a:cubicBezTo>
                  <a:cubicBezTo>
                    <a:pt x="17952" y="7855"/>
                    <a:pt x="19776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5696419" y="5723466"/>
              <a:ext cx="946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4" y="21600"/>
                    <a:pt x="4349" y="21600"/>
                    <a:pt x="6499" y="21600"/>
                  </a:cubicBezTo>
                  <a:cubicBezTo>
                    <a:pt x="8650" y="21600"/>
                    <a:pt x="10776" y="21600"/>
                    <a:pt x="12854" y="18000"/>
                  </a:cubicBezTo>
                  <a:cubicBezTo>
                    <a:pt x="14932" y="14400"/>
                    <a:pt x="16961" y="7200"/>
                    <a:pt x="18411" y="3600"/>
                  </a:cubicBezTo>
                  <a:cubicBezTo>
                    <a:pt x="19860" y="0"/>
                    <a:pt x="2073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7446432" y="5120580"/>
              <a:ext cx="199438" cy="26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28" fill="norm" stroke="1" extrusionOk="0">
                  <a:moveTo>
                    <a:pt x="6417" y="5628"/>
                  </a:moveTo>
                  <a:cubicBezTo>
                    <a:pt x="5280" y="9399"/>
                    <a:pt x="4143" y="13171"/>
                    <a:pt x="3461" y="15485"/>
                  </a:cubicBezTo>
                  <a:cubicBezTo>
                    <a:pt x="2779" y="17799"/>
                    <a:pt x="2551" y="18657"/>
                    <a:pt x="2097" y="19514"/>
                  </a:cubicBezTo>
                  <a:cubicBezTo>
                    <a:pt x="1642" y="20371"/>
                    <a:pt x="960" y="21228"/>
                    <a:pt x="505" y="21228"/>
                  </a:cubicBezTo>
                  <a:cubicBezTo>
                    <a:pt x="50" y="21228"/>
                    <a:pt x="-177" y="20371"/>
                    <a:pt x="164" y="17457"/>
                  </a:cubicBezTo>
                  <a:cubicBezTo>
                    <a:pt x="505" y="14542"/>
                    <a:pt x="1415" y="9571"/>
                    <a:pt x="2779" y="6314"/>
                  </a:cubicBezTo>
                  <a:cubicBezTo>
                    <a:pt x="4143" y="3057"/>
                    <a:pt x="5962" y="1514"/>
                    <a:pt x="7554" y="657"/>
                  </a:cubicBezTo>
                  <a:cubicBezTo>
                    <a:pt x="9145" y="-201"/>
                    <a:pt x="10509" y="-372"/>
                    <a:pt x="12328" y="1085"/>
                  </a:cubicBezTo>
                  <a:cubicBezTo>
                    <a:pt x="14147" y="2542"/>
                    <a:pt x="16421" y="5628"/>
                    <a:pt x="17330" y="8714"/>
                  </a:cubicBezTo>
                  <a:cubicBezTo>
                    <a:pt x="18240" y="11799"/>
                    <a:pt x="17785" y="14885"/>
                    <a:pt x="17671" y="16857"/>
                  </a:cubicBezTo>
                  <a:cubicBezTo>
                    <a:pt x="17558" y="18828"/>
                    <a:pt x="17785" y="19685"/>
                    <a:pt x="18467" y="19685"/>
                  </a:cubicBezTo>
                  <a:cubicBezTo>
                    <a:pt x="19149" y="19685"/>
                    <a:pt x="20286" y="18828"/>
                    <a:pt x="21423" y="179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7683969" y="5266266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7899299" y="5183716"/>
              <a:ext cx="1962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1600" fill="norm" stroke="1" extrusionOk="0">
                  <a:moveTo>
                    <a:pt x="20021" y="0"/>
                  </a:moveTo>
                  <a:cubicBezTo>
                    <a:pt x="11381" y="720"/>
                    <a:pt x="2741" y="1440"/>
                    <a:pt x="581" y="3720"/>
                  </a:cubicBezTo>
                  <a:cubicBezTo>
                    <a:pt x="-1579" y="6000"/>
                    <a:pt x="2741" y="9840"/>
                    <a:pt x="5981" y="13080"/>
                  </a:cubicBezTo>
                  <a:cubicBezTo>
                    <a:pt x="9221" y="16320"/>
                    <a:pt x="11381" y="18960"/>
                    <a:pt x="1354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7506169" y="5474597"/>
              <a:ext cx="533401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2914" y="15434"/>
                    <a:pt x="5829" y="9750"/>
                    <a:pt x="8786" y="5771"/>
                  </a:cubicBezTo>
                  <a:cubicBezTo>
                    <a:pt x="11743" y="1792"/>
                    <a:pt x="14743" y="-482"/>
                    <a:pt x="16886" y="86"/>
                  </a:cubicBezTo>
                  <a:cubicBezTo>
                    <a:pt x="19029" y="655"/>
                    <a:pt x="20314" y="4065"/>
                    <a:pt x="21600" y="7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7767052" y="5612640"/>
              <a:ext cx="162451" cy="21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62" fill="norm" stroke="1" extrusionOk="0">
                  <a:moveTo>
                    <a:pt x="4978" y="3982"/>
                  </a:moveTo>
                  <a:cubicBezTo>
                    <a:pt x="3295" y="5628"/>
                    <a:pt x="1612" y="7273"/>
                    <a:pt x="771" y="8816"/>
                  </a:cubicBezTo>
                  <a:cubicBezTo>
                    <a:pt x="-71" y="10359"/>
                    <a:pt x="-71" y="11799"/>
                    <a:pt x="69" y="13033"/>
                  </a:cubicBezTo>
                  <a:cubicBezTo>
                    <a:pt x="210" y="14268"/>
                    <a:pt x="490" y="15296"/>
                    <a:pt x="1191" y="14885"/>
                  </a:cubicBezTo>
                  <a:cubicBezTo>
                    <a:pt x="1893" y="14473"/>
                    <a:pt x="3015" y="12622"/>
                    <a:pt x="5119" y="9845"/>
                  </a:cubicBezTo>
                  <a:cubicBezTo>
                    <a:pt x="7223" y="7068"/>
                    <a:pt x="10308" y="3365"/>
                    <a:pt x="12833" y="1513"/>
                  </a:cubicBezTo>
                  <a:cubicBezTo>
                    <a:pt x="15358" y="-338"/>
                    <a:pt x="17321" y="-338"/>
                    <a:pt x="18864" y="691"/>
                  </a:cubicBezTo>
                  <a:cubicBezTo>
                    <a:pt x="20407" y="1719"/>
                    <a:pt x="21529" y="3776"/>
                    <a:pt x="21529" y="7376"/>
                  </a:cubicBezTo>
                  <a:cubicBezTo>
                    <a:pt x="21529" y="10976"/>
                    <a:pt x="20407" y="16119"/>
                    <a:pt x="19285" y="212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2692869" y="5628216"/>
              <a:ext cx="2095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20914"/>
                    <a:pt x="1440" y="20229"/>
                    <a:pt x="2269" y="19371"/>
                  </a:cubicBezTo>
                  <a:cubicBezTo>
                    <a:pt x="3098" y="18514"/>
                    <a:pt x="4036" y="17486"/>
                    <a:pt x="4909" y="16457"/>
                  </a:cubicBezTo>
                  <a:cubicBezTo>
                    <a:pt x="5782" y="15429"/>
                    <a:pt x="6589" y="14400"/>
                    <a:pt x="7309" y="13371"/>
                  </a:cubicBezTo>
                  <a:cubicBezTo>
                    <a:pt x="8029" y="12343"/>
                    <a:pt x="8662" y="11314"/>
                    <a:pt x="9305" y="10286"/>
                  </a:cubicBezTo>
                  <a:cubicBezTo>
                    <a:pt x="9949" y="9257"/>
                    <a:pt x="10604" y="8229"/>
                    <a:pt x="11269" y="7371"/>
                  </a:cubicBezTo>
                  <a:cubicBezTo>
                    <a:pt x="11935" y="6514"/>
                    <a:pt x="12611" y="5829"/>
                    <a:pt x="13418" y="5143"/>
                  </a:cubicBezTo>
                  <a:cubicBezTo>
                    <a:pt x="14225" y="4457"/>
                    <a:pt x="15164" y="3771"/>
                    <a:pt x="16080" y="3257"/>
                  </a:cubicBezTo>
                  <a:cubicBezTo>
                    <a:pt x="16996" y="2743"/>
                    <a:pt x="17891" y="2400"/>
                    <a:pt x="18807" y="1886"/>
                  </a:cubicBezTo>
                  <a:cubicBezTo>
                    <a:pt x="19724" y="1371"/>
                    <a:pt x="20662" y="6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3131019" y="5806016"/>
              <a:ext cx="9715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9440"/>
                    <a:pt x="3200" y="17280"/>
                    <a:pt x="4918" y="15120"/>
                  </a:cubicBezTo>
                  <a:cubicBezTo>
                    <a:pt x="6635" y="12960"/>
                    <a:pt x="8471" y="10800"/>
                    <a:pt x="10329" y="8760"/>
                  </a:cubicBezTo>
                  <a:cubicBezTo>
                    <a:pt x="12188" y="6720"/>
                    <a:pt x="14071" y="4800"/>
                    <a:pt x="15953" y="3360"/>
                  </a:cubicBezTo>
                  <a:cubicBezTo>
                    <a:pt x="17835" y="1920"/>
                    <a:pt x="19718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4521669" y="5774266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39"/>
                    <a:pt x="21600" y="12077"/>
                    <a:pt x="18000" y="15677"/>
                  </a:cubicBezTo>
                  <a:cubicBezTo>
                    <a:pt x="14400" y="19277"/>
                    <a:pt x="720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4305769" y="6060016"/>
              <a:ext cx="425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9" y="16200"/>
                    <a:pt x="6018" y="10800"/>
                    <a:pt x="9618" y="7200"/>
                  </a:cubicBezTo>
                  <a:cubicBezTo>
                    <a:pt x="13218" y="3600"/>
                    <a:pt x="1740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4388319" y="6244166"/>
              <a:ext cx="158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966"/>
                    <a:pt x="2880" y="9931"/>
                    <a:pt x="3600" y="13034"/>
                  </a:cubicBezTo>
                  <a:cubicBezTo>
                    <a:pt x="4320" y="16138"/>
                    <a:pt x="4320" y="17379"/>
                    <a:pt x="4032" y="18621"/>
                  </a:cubicBezTo>
                  <a:cubicBezTo>
                    <a:pt x="3744" y="19862"/>
                    <a:pt x="3168" y="21103"/>
                    <a:pt x="2592" y="20855"/>
                  </a:cubicBezTo>
                  <a:cubicBezTo>
                    <a:pt x="2016" y="20607"/>
                    <a:pt x="1440" y="18869"/>
                    <a:pt x="1728" y="16014"/>
                  </a:cubicBezTo>
                  <a:cubicBezTo>
                    <a:pt x="2016" y="13159"/>
                    <a:pt x="3168" y="9186"/>
                    <a:pt x="5616" y="6455"/>
                  </a:cubicBezTo>
                  <a:cubicBezTo>
                    <a:pt x="8064" y="3724"/>
                    <a:pt x="11808" y="2234"/>
                    <a:pt x="14400" y="1490"/>
                  </a:cubicBezTo>
                  <a:cubicBezTo>
                    <a:pt x="16992" y="745"/>
                    <a:pt x="18432" y="745"/>
                    <a:pt x="19440" y="4221"/>
                  </a:cubicBezTo>
                  <a:cubicBezTo>
                    <a:pt x="20448" y="7697"/>
                    <a:pt x="21024" y="146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4616919" y="6358466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4864569" y="6269566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400"/>
                    <a:pt x="14400" y="4800"/>
                    <a:pt x="18000" y="8400"/>
                  </a:cubicBezTo>
                  <a:cubicBezTo>
                    <a:pt x="21600" y="12000"/>
                    <a:pt x="216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137119" y="7327339"/>
              <a:ext cx="2413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789" y="12302"/>
                    <a:pt x="7579" y="4448"/>
                    <a:pt x="11179" y="1502"/>
                  </a:cubicBezTo>
                  <a:cubicBezTo>
                    <a:pt x="14779" y="-1443"/>
                    <a:pt x="1818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156169" y="7469716"/>
              <a:ext cx="285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0" y="18000"/>
                    <a:pt x="7360" y="14400"/>
                    <a:pt x="10960" y="10800"/>
                  </a:cubicBezTo>
                  <a:cubicBezTo>
                    <a:pt x="14560" y="7200"/>
                    <a:pt x="180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2180935" y="7254827"/>
              <a:ext cx="265749" cy="332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099" fill="norm" stroke="1" extrusionOk="0">
                  <a:moveTo>
                    <a:pt x="10358" y="3156"/>
                  </a:moveTo>
                  <a:cubicBezTo>
                    <a:pt x="9856" y="2485"/>
                    <a:pt x="9353" y="1814"/>
                    <a:pt x="8683" y="1412"/>
                  </a:cubicBezTo>
                  <a:cubicBezTo>
                    <a:pt x="8014" y="1009"/>
                    <a:pt x="7176" y="875"/>
                    <a:pt x="6088" y="1479"/>
                  </a:cubicBezTo>
                  <a:cubicBezTo>
                    <a:pt x="5000" y="2083"/>
                    <a:pt x="3660" y="3424"/>
                    <a:pt x="2488" y="5906"/>
                  </a:cubicBezTo>
                  <a:cubicBezTo>
                    <a:pt x="1316" y="8388"/>
                    <a:pt x="311" y="12011"/>
                    <a:pt x="60" y="14627"/>
                  </a:cubicBezTo>
                  <a:cubicBezTo>
                    <a:pt x="-191" y="17243"/>
                    <a:pt x="311" y="18853"/>
                    <a:pt x="2237" y="19926"/>
                  </a:cubicBezTo>
                  <a:cubicBezTo>
                    <a:pt x="4162" y="20999"/>
                    <a:pt x="7511" y="21536"/>
                    <a:pt x="10776" y="20664"/>
                  </a:cubicBezTo>
                  <a:cubicBezTo>
                    <a:pt x="14042" y="19792"/>
                    <a:pt x="17223" y="17511"/>
                    <a:pt x="19065" y="14895"/>
                  </a:cubicBezTo>
                  <a:cubicBezTo>
                    <a:pt x="20907" y="12279"/>
                    <a:pt x="21409" y="9327"/>
                    <a:pt x="20739" y="6912"/>
                  </a:cubicBezTo>
                  <a:cubicBezTo>
                    <a:pt x="20069" y="4497"/>
                    <a:pt x="18228" y="2619"/>
                    <a:pt x="16469" y="1546"/>
                  </a:cubicBezTo>
                  <a:cubicBezTo>
                    <a:pt x="14711" y="473"/>
                    <a:pt x="13037" y="204"/>
                    <a:pt x="11697" y="70"/>
                  </a:cubicBezTo>
                  <a:cubicBezTo>
                    <a:pt x="10358" y="-64"/>
                    <a:pt x="9353" y="-64"/>
                    <a:pt x="8851" y="607"/>
                  </a:cubicBezTo>
                  <a:cubicBezTo>
                    <a:pt x="8349" y="1278"/>
                    <a:pt x="8349" y="2619"/>
                    <a:pt x="8349" y="39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686519" y="7412566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4" y="14400"/>
                    <a:pt x="5908" y="7200"/>
                    <a:pt x="9508" y="3600"/>
                  </a:cubicBezTo>
                  <a:cubicBezTo>
                    <a:pt x="13108" y="0"/>
                    <a:pt x="173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845269" y="7323666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093"/>
                    <a:pt x="14400" y="10185"/>
                    <a:pt x="18000" y="13785"/>
                  </a:cubicBezTo>
                  <a:cubicBezTo>
                    <a:pt x="21600" y="17385"/>
                    <a:pt x="21600" y="194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3689819" y="7203016"/>
              <a:ext cx="825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"/>
                  </a:moveTo>
                  <a:cubicBezTo>
                    <a:pt x="1662" y="939"/>
                    <a:pt x="3323" y="0"/>
                    <a:pt x="4154" y="0"/>
                  </a:cubicBezTo>
                  <a:cubicBezTo>
                    <a:pt x="4985" y="0"/>
                    <a:pt x="4985" y="939"/>
                    <a:pt x="5262" y="3443"/>
                  </a:cubicBezTo>
                  <a:cubicBezTo>
                    <a:pt x="5538" y="5948"/>
                    <a:pt x="6092" y="10017"/>
                    <a:pt x="8862" y="13304"/>
                  </a:cubicBezTo>
                  <a:cubicBezTo>
                    <a:pt x="11631" y="16591"/>
                    <a:pt x="16615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3588219" y="7474849"/>
              <a:ext cx="527051" cy="5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21233"/>
                  </a:moveTo>
                  <a:cubicBezTo>
                    <a:pt x="3036" y="15185"/>
                    <a:pt x="6072" y="9137"/>
                    <a:pt x="9152" y="5249"/>
                  </a:cubicBezTo>
                  <a:cubicBezTo>
                    <a:pt x="12231" y="1361"/>
                    <a:pt x="15354" y="-367"/>
                    <a:pt x="17436" y="65"/>
                  </a:cubicBezTo>
                  <a:cubicBezTo>
                    <a:pt x="19518" y="497"/>
                    <a:pt x="20559" y="3089"/>
                    <a:pt x="21600" y="56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3670769" y="7661958"/>
              <a:ext cx="184151" cy="18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3520"/>
                  </a:moveTo>
                  <a:cubicBezTo>
                    <a:pt x="497" y="8486"/>
                    <a:pt x="993" y="13451"/>
                    <a:pt x="1117" y="16679"/>
                  </a:cubicBezTo>
                  <a:cubicBezTo>
                    <a:pt x="1241" y="19906"/>
                    <a:pt x="993" y="21396"/>
                    <a:pt x="993" y="21396"/>
                  </a:cubicBezTo>
                  <a:cubicBezTo>
                    <a:pt x="993" y="21396"/>
                    <a:pt x="1241" y="19906"/>
                    <a:pt x="2234" y="16306"/>
                  </a:cubicBezTo>
                  <a:cubicBezTo>
                    <a:pt x="3228" y="12706"/>
                    <a:pt x="4966" y="6996"/>
                    <a:pt x="6579" y="3768"/>
                  </a:cubicBezTo>
                  <a:cubicBezTo>
                    <a:pt x="8193" y="541"/>
                    <a:pt x="9683" y="-204"/>
                    <a:pt x="11421" y="44"/>
                  </a:cubicBezTo>
                  <a:cubicBezTo>
                    <a:pt x="13159" y="293"/>
                    <a:pt x="15145" y="1534"/>
                    <a:pt x="16386" y="4017"/>
                  </a:cubicBezTo>
                  <a:cubicBezTo>
                    <a:pt x="17628" y="6499"/>
                    <a:pt x="18124" y="10224"/>
                    <a:pt x="18869" y="12582"/>
                  </a:cubicBezTo>
                  <a:cubicBezTo>
                    <a:pt x="19614" y="14941"/>
                    <a:pt x="20607" y="15934"/>
                    <a:pt x="21600" y="169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3924769" y="7723716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4147019" y="7666566"/>
              <a:ext cx="1" cy="1587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4432769" y="748241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4756619" y="7259616"/>
              <a:ext cx="146051" cy="20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3364"/>
                  </a:moveTo>
                  <a:cubicBezTo>
                    <a:pt x="0" y="2262"/>
                    <a:pt x="0" y="1160"/>
                    <a:pt x="157" y="1160"/>
                  </a:cubicBezTo>
                  <a:cubicBezTo>
                    <a:pt x="313" y="1160"/>
                    <a:pt x="626" y="2262"/>
                    <a:pt x="939" y="4025"/>
                  </a:cubicBezTo>
                  <a:cubicBezTo>
                    <a:pt x="1252" y="5788"/>
                    <a:pt x="1565" y="8213"/>
                    <a:pt x="2661" y="7662"/>
                  </a:cubicBezTo>
                  <a:cubicBezTo>
                    <a:pt x="3757" y="7111"/>
                    <a:pt x="5635" y="3584"/>
                    <a:pt x="7357" y="1711"/>
                  </a:cubicBezTo>
                  <a:cubicBezTo>
                    <a:pt x="9078" y="-163"/>
                    <a:pt x="10643" y="-383"/>
                    <a:pt x="12522" y="499"/>
                  </a:cubicBezTo>
                  <a:cubicBezTo>
                    <a:pt x="14400" y="1380"/>
                    <a:pt x="16591" y="3364"/>
                    <a:pt x="18157" y="7001"/>
                  </a:cubicBezTo>
                  <a:cubicBezTo>
                    <a:pt x="19722" y="10637"/>
                    <a:pt x="20661" y="15927"/>
                    <a:pt x="21600" y="212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4991569" y="7342716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5232869" y="7247466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184"/>
                    <a:pt x="21600" y="10368"/>
                    <a:pt x="18000" y="13968"/>
                  </a:cubicBezTo>
                  <a:cubicBezTo>
                    <a:pt x="14400" y="17568"/>
                    <a:pt x="7200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782019" y="7279216"/>
              <a:ext cx="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4693119" y="7558616"/>
              <a:ext cx="660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6" y="18400"/>
                    <a:pt x="4292" y="15200"/>
                    <a:pt x="6750" y="12000"/>
                  </a:cubicBezTo>
                  <a:cubicBezTo>
                    <a:pt x="9208" y="8800"/>
                    <a:pt x="11977" y="5600"/>
                    <a:pt x="14504" y="3600"/>
                  </a:cubicBezTo>
                  <a:cubicBezTo>
                    <a:pt x="17031" y="1600"/>
                    <a:pt x="1931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5016969" y="7666244"/>
              <a:ext cx="229164" cy="178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893" fill="norm" stroke="1" extrusionOk="0">
                  <a:moveTo>
                    <a:pt x="0" y="9721"/>
                  </a:moveTo>
                  <a:cubicBezTo>
                    <a:pt x="991" y="13693"/>
                    <a:pt x="1982" y="17665"/>
                    <a:pt x="2972" y="17541"/>
                  </a:cubicBezTo>
                  <a:cubicBezTo>
                    <a:pt x="3963" y="17417"/>
                    <a:pt x="4954" y="13196"/>
                    <a:pt x="6539" y="9348"/>
                  </a:cubicBezTo>
                  <a:cubicBezTo>
                    <a:pt x="8125" y="5500"/>
                    <a:pt x="10305" y="2024"/>
                    <a:pt x="12583" y="659"/>
                  </a:cubicBezTo>
                  <a:cubicBezTo>
                    <a:pt x="14862" y="-707"/>
                    <a:pt x="17240" y="38"/>
                    <a:pt x="18826" y="3017"/>
                  </a:cubicBezTo>
                  <a:cubicBezTo>
                    <a:pt x="20411" y="5996"/>
                    <a:pt x="21204" y="11210"/>
                    <a:pt x="21402" y="14562"/>
                  </a:cubicBezTo>
                  <a:cubicBezTo>
                    <a:pt x="21600" y="17914"/>
                    <a:pt x="21204" y="19403"/>
                    <a:pt x="20807" y="208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3619969" y="7672916"/>
              <a:ext cx="533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9620"/>
                    <a:pt x="1371" y="17640"/>
                    <a:pt x="3300" y="15030"/>
                  </a:cubicBezTo>
                  <a:cubicBezTo>
                    <a:pt x="5229" y="12420"/>
                    <a:pt x="8400" y="9180"/>
                    <a:pt x="11657" y="6570"/>
                  </a:cubicBezTo>
                  <a:cubicBezTo>
                    <a:pt x="14914" y="3960"/>
                    <a:pt x="18257" y="19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4642319" y="7298266"/>
              <a:ext cx="520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1" y="18309"/>
                    <a:pt x="4741" y="15017"/>
                    <a:pt x="7639" y="11931"/>
                  </a:cubicBezTo>
                  <a:cubicBezTo>
                    <a:pt x="10537" y="8846"/>
                    <a:pt x="13961" y="5966"/>
                    <a:pt x="16376" y="4011"/>
                  </a:cubicBezTo>
                  <a:cubicBezTo>
                    <a:pt x="18790" y="2057"/>
                    <a:pt x="2019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6140919" y="7441872"/>
              <a:ext cx="2222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086" y="12582"/>
                    <a:pt x="6171" y="4867"/>
                    <a:pt x="9771" y="1782"/>
                  </a:cubicBezTo>
                  <a:cubicBezTo>
                    <a:pt x="13371" y="-1304"/>
                    <a:pt x="1748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6185369" y="7558616"/>
              <a:ext cx="292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3" y="16800"/>
                    <a:pt x="7826" y="12000"/>
                    <a:pt x="11426" y="8400"/>
                  </a:cubicBezTo>
                  <a:cubicBezTo>
                    <a:pt x="15026" y="4800"/>
                    <a:pt x="1831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6839419" y="7304616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6833069" y="7323666"/>
              <a:ext cx="1968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3" y="1560"/>
                    <a:pt x="16026" y="3120"/>
                    <a:pt x="12890" y="5760"/>
                  </a:cubicBezTo>
                  <a:cubicBezTo>
                    <a:pt x="9755" y="8400"/>
                    <a:pt x="6271" y="12120"/>
                    <a:pt x="4065" y="14940"/>
                  </a:cubicBezTo>
                  <a:cubicBezTo>
                    <a:pt x="1858" y="17760"/>
                    <a:pt x="929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6928283" y="7539063"/>
              <a:ext cx="142044" cy="19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425" fill="norm" stroke="1" extrusionOk="0">
                  <a:moveTo>
                    <a:pt x="3762" y="4880"/>
                  </a:moveTo>
                  <a:cubicBezTo>
                    <a:pt x="2822" y="7178"/>
                    <a:pt x="1883" y="9476"/>
                    <a:pt x="1101" y="11544"/>
                  </a:cubicBezTo>
                  <a:cubicBezTo>
                    <a:pt x="318" y="13612"/>
                    <a:pt x="-308" y="15451"/>
                    <a:pt x="162" y="15221"/>
                  </a:cubicBezTo>
                  <a:cubicBezTo>
                    <a:pt x="631" y="14991"/>
                    <a:pt x="2196" y="12693"/>
                    <a:pt x="4388" y="9936"/>
                  </a:cubicBezTo>
                  <a:cubicBezTo>
                    <a:pt x="6579" y="7178"/>
                    <a:pt x="9396" y="3961"/>
                    <a:pt x="11744" y="2123"/>
                  </a:cubicBezTo>
                  <a:cubicBezTo>
                    <a:pt x="14092" y="285"/>
                    <a:pt x="15970" y="-175"/>
                    <a:pt x="17379" y="55"/>
                  </a:cubicBezTo>
                  <a:cubicBezTo>
                    <a:pt x="18788" y="285"/>
                    <a:pt x="19727" y="1204"/>
                    <a:pt x="20353" y="3961"/>
                  </a:cubicBezTo>
                  <a:cubicBezTo>
                    <a:pt x="20979" y="6719"/>
                    <a:pt x="21292" y="11314"/>
                    <a:pt x="20666" y="14531"/>
                  </a:cubicBezTo>
                  <a:cubicBezTo>
                    <a:pt x="20040" y="17748"/>
                    <a:pt x="18475" y="19587"/>
                    <a:pt x="16909" y="214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276819" y="5310716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927569" y="5342466"/>
              <a:ext cx="50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3099269" y="4066116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3226269" y="4066116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5804369" y="5587999"/>
              <a:ext cx="773704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fill="norm" stroke="1" extrusionOk="0">
                  <a:moveTo>
                    <a:pt x="0" y="20483"/>
                  </a:moveTo>
                  <a:cubicBezTo>
                    <a:pt x="59" y="18621"/>
                    <a:pt x="118" y="16759"/>
                    <a:pt x="325" y="15828"/>
                  </a:cubicBezTo>
                  <a:cubicBezTo>
                    <a:pt x="531" y="14897"/>
                    <a:pt x="885" y="14897"/>
                    <a:pt x="2125" y="15269"/>
                  </a:cubicBezTo>
                  <a:cubicBezTo>
                    <a:pt x="3364" y="15641"/>
                    <a:pt x="5489" y="16386"/>
                    <a:pt x="7584" y="16759"/>
                  </a:cubicBezTo>
                  <a:cubicBezTo>
                    <a:pt x="9679" y="17131"/>
                    <a:pt x="11744" y="17131"/>
                    <a:pt x="13780" y="17503"/>
                  </a:cubicBezTo>
                  <a:cubicBezTo>
                    <a:pt x="15816" y="17876"/>
                    <a:pt x="17823" y="18621"/>
                    <a:pt x="19003" y="18993"/>
                  </a:cubicBezTo>
                  <a:cubicBezTo>
                    <a:pt x="20184" y="19366"/>
                    <a:pt x="20538" y="19366"/>
                    <a:pt x="20892" y="19552"/>
                  </a:cubicBezTo>
                  <a:cubicBezTo>
                    <a:pt x="21246" y="19738"/>
                    <a:pt x="21600" y="20110"/>
                    <a:pt x="21570" y="20483"/>
                  </a:cubicBezTo>
                  <a:cubicBezTo>
                    <a:pt x="21541" y="20855"/>
                    <a:pt x="21128" y="21228"/>
                    <a:pt x="19711" y="21414"/>
                  </a:cubicBezTo>
                  <a:cubicBezTo>
                    <a:pt x="18295" y="21600"/>
                    <a:pt x="15875" y="21600"/>
                    <a:pt x="13721" y="21600"/>
                  </a:cubicBezTo>
                  <a:cubicBezTo>
                    <a:pt x="11567" y="21600"/>
                    <a:pt x="9679" y="21600"/>
                    <a:pt x="8026" y="21414"/>
                  </a:cubicBezTo>
                  <a:cubicBezTo>
                    <a:pt x="6374" y="21228"/>
                    <a:pt x="4957" y="20855"/>
                    <a:pt x="4013" y="20297"/>
                  </a:cubicBezTo>
                  <a:cubicBezTo>
                    <a:pt x="3069" y="19738"/>
                    <a:pt x="2597" y="18993"/>
                    <a:pt x="2567" y="18062"/>
                  </a:cubicBezTo>
                  <a:cubicBezTo>
                    <a:pt x="2538" y="17131"/>
                    <a:pt x="2951" y="16014"/>
                    <a:pt x="4161" y="15269"/>
                  </a:cubicBezTo>
                  <a:cubicBezTo>
                    <a:pt x="5370" y="14524"/>
                    <a:pt x="7377" y="14152"/>
                    <a:pt x="9502" y="14152"/>
                  </a:cubicBezTo>
                  <a:cubicBezTo>
                    <a:pt x="11626" y="14152"/>
                    <a:pt x="13869" y="14524"/>
                    <a:pt x="15138" y="14897"/>
                  </a:cubicBezTo>
                  <a:cubicBezTo>
                    <a:pt x="16407" y="15269"/>
                    <a:pt x="16702" y="15641"/>
                    <a:pt x="16997" y="16014"/>
                  </a:cubicBezTo>
                  <a:cubicBezTo>
                    <a:pt x="17292" y="16386"/>
                    <a:pt x="17587" y="16759"/>
                    <a:pt x="17498" y="16945"/>
                  </a:cubicBezTo>
                  <a:cubicBezTo>
                    <a:pt x="17410" y="17131"/>
                    <a:pt x="16938" y="17131"/>
                    <a:pt x="15639" y="16572"/>
                  </a:cubicBezTo>
                  <a:cubicBezTo>
                    <a:pt x="14341" y="16014"/>
                    <a:pt x="12216" y="14897"/>
                    <a:pt x="10948" y="13779"/>
                  </a:cubicBezTo>
                  <a:cubicBezTo>
                    <a:pt x="9679" y="12662"/>
                    <a:pt x="9266" y="11545"/>
                    <a:pt x="8941" y="10428"/>
                  </a:cubicBezTo>
                  <a:cubicBezTo>
                    <a:pt x="8616" y="9310"/>
                    <a:pt x="8380" y="8193"/>
                    <a:pt x="8292" y="6703"/>
                  </a:cubicBezTo>
                  <a:cubicBezTo>
                    <a:pt x="8203" y="5214"/>
                    <a:pt x="8262" y="3352"/>
                    <a:pt x="8469" y="2048"/>
                  </a:cubicBezTo>
                  <a:cubicBezTo>
                    <a:pt x="8675" y="745"/>
                    <a:pt x="9030" y="0"/>
                    <a:pt x="9885" y="0"/>
                  </a:cubicBezTo>
                  <a:cubicBezTo>
                    <a:pt x="10741" y="0"/>
                    <a:pt x="12098" y="745"/>
                    <a:pt x="13131" y="2234"/>
                  </a:cubicBezTo>
                  <a:cubicBezTo>
                    <a:pt x="14164" y="3724"/>
                    <a:pt x="14872" y="5959"/>
                    <a:pt x="15580" y="81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4" name="Drawing"/>
          <p:cNvGrpSpPr/>
          <p:nvPr/>
        </p:nvGrpSpPr>
        <p:grpSpPr>
          <a:xfrm>
            <a:off x="282027" y="1376730"/>
            <a:ext cx="12271924" cy="7011621"/>
            <a:chOff x="0" y="0"/>
            <a:chExt cx="12271922" cy="7011619"/>
          </a:xfrm>
        </p:grpSpPr>
        <p:sp>
          <p:nvSpPr>
            <p:cNvPr id="1732" name="Line"/>
            <p:cNvSpPr/>
            <p:nvPr/>
          </p:nvSpPr>
          <p:spPr>
            <a:xfrm>
              <a:off x="632372" y="388569"/>
              <a:ext cx="101601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3120"/>
                    <a:pt x="2700" y="6240"/>
                    <a:pt x="4950" y="9320"/>
                  </a:cubicBezTo>
                  <a:cubicBezTo>
                    <a:pt x="7200" y="12400"/>
                    <a:pt x="10350" y="15440"/>
                    <a:pt x="12150" y="17360"/>
                  </a:cubicBezTo>
                  <a:cubicBezTo>
                    <a:pt x="13950" y="19280"/>
                    <a:pt x="14400" y="20080"/>
                    <a:pt x="15750" y="20600"/>
                  </a:cubicBezTo>
                  <a:cubicBezTo>
                    <a:pt x="17100" y="21120"/>
                    <a:pt x="19350" y="21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787665" y="666839"/>
              <a:ext cx="155858" cy="22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14" fill="norm" stroke="1" extrusionOk="0">
                  <a:moveTo>
                    <a:pt x="477" y="7240"/>
                  </a:moveTo>
                  <a:cubicBezTo>
                    <a:pt x="185" y="9222"/>
                    <a:pt x="-107" y="11203"/>
                    <a:pt x="39" y="13086"/>
                  </a:cubicBezTo>
                  <a:cubicBezTo>
                    <a:pt x="185" y="14969"/>
                    <a:pt x="769" y="16752"/>
                    <a:pt x="1207" y="18337"/>
                  </a:cubicBezTo>
                  <a:cubicBezTo>
                    <a:pt x="1644" y="19923"/>
                    <a:pt x="1936" y="21310"/>
                    <a:pt x="1936" y="21409"/>
                  </a:cubicBezTo>
                  <a:cubicBezTo>
                    <a:pt x="1936" y="21508"/>
                    <a:pt x="1644" y="20319"/>
                    <a:pt x="1352" y="16950"/>
                  </a:cubicBezTo>
                  <a:cubicBezTo>
                    <a:pt x="1061" y="13581"/>
                    <a:pt x="769" y="8033"/>
                    <a:pt x="1352" y="4664"/>
                  </a:cubicBezTo>
                  <a:cubicBezTo>
                    <a:pt x="1936" y="1295"/>
                    <a:pt x="3396" y="106"/>
                    <a:pt x="5585" y="7"/>
                  </a:cubicBezTo>
                  <a:cubicBezTo>
                    <a:pt x="7774" y="-92"/>
                    <a:pt x="10693" y="899"/>
                    <a:pt x="13028" y="3673"/>
                  </a:cubicBezTo>
                  <a:cubicBezTo>
                    <a:pt x="15363" y="6447"/>
                    <a:pt x="17115" y="11005"/>
                    <a:pt x="18428" y="13680"/>
                  </a:cubicBezTo>
                  <a:cubicBezTo>
                    <a:pt x="19742" y="16356"/>
                    <a:pt x="20617" y="17148"/>
                    <a:pt x="21493" y="17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002860" y="348352"/>
              <a:ext cx="162913" cy="49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518" fill="norm" stroke="1" extrusionOk="0">
                  <a:moveTo>
                    <a:pt x="14482" y="15129"/>
                  </a:moveTo>
                  <a:cubicBezTo>
                    <a:pt x="14209" y="14673"/>
                    <a:pt x="13935" y="14218"/>
                    <a:pt x="12978" y="13808"/>
                  </a:cubicBezTo>
                  <a:cubicBezTo>
                    <a:pt x="12021" y="13397"/>
                    <a:pt x="10381" y="13033"/>
                    <a:pt x="7920" y="13716"/>
                  </a:cubicBezTo>
                  <a:cubicBezTo>
                    <a:pt x="5459" y="14400"/>
                    <a:pt x="2178" y="16132"/>
                    <a:pt x="811" y="17590"/>
                  </a:cubicBezTo>
                  <a:cubicBezTo>
                    <a:pt x="-556" y="19048"/>
                    <a:pt x="-9" y="20233"/>
                    <a:pt x="1085" y="20871"/>
                  </a:cubicBezTo>
                  <a:cubicBezTo>
                    <a:pt x="2178" y="21509"/>
                    <a:pt x="3819" y="21600"/>
                    <a:pt x="5049" y="21463"/>
                  </a:cubicBezTo>
                  <a:cubicBezTo>
                    <a:pt x="6279" y="21327"/>
                    <a:pt x="7100" y="20962"/>
                    <a:pt x="8193" y="19458"/>
                  </a:cubicBezTo>
                  <a:cubicBezTo>
                    <a:pt x="9287" y="17954"/>
                    <a:pt x="10654" y="15311"/>
                    <a:pt x="11338" y="12258"/>
                  </a:cubicBezTo>
                  <a:cubicBezTo>
                    <a:pt x="12021" y="9205"/>
                    <a:pt x="12021" y="5742"/>
                    <a:pt x="11885" y="3782"/>
                  </a:cubicBezTo>
                  <a:cubicBezTo>
                    <a:pt x="11748" y="1823"/>
                    <a:pt x="11474" y="1367"/>
                    <a:pt x="10928" y="911"/>
                  </a:cubicBezTo>
                  <a:cubicBezTo>
                    <a:pt x="10381" y="456"/>
                    <a:pt x="9560" y="0"/>
                    <a:pt x="8877" y="0"/>
                  </a:cubicBezTo>
                  <a:cubicBezTo>
                    <a:pt x="8193" y="0"/>
                    <a:pt x="7647" y="456"/>
                    <a:pt x="7647" y="1868"/>
                  </a:cubicBezTo>
                  <a:cubicBezTo>
                    <a:pt x="7647" y="3281"/>
                    <a:pt x="8193" y="5651"/>
                    <a:pt x="9287" y="7929"/>
                  </a:cubicBezTo>
                  <a:cubicBezTo>
                    <a:pt x="10381" y="10208"/>
                    <a:pt x="12021" y="12395"/>
                    <a:pt x="14072" y="13853"/>
                  </a:cubicBezTo>
                  <a:cubicBezTo>
                    <a:pt x="16122" y="15311"/>
                    <a:pt x="18583" y="16041"/>
                    <a:pt x="21044" y="16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193576" y="571689"/>
              <a:ext cx="118247" cy="21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276" fill="norm" stroke="1" extrusionOk="0">
                  <a:moveTo>
                    <a:pt x="4117" y="7161"/>
                  </a:moveTo>
                  <a:cubicBezTo>
                    <a:pt x="6012" y="7161"/>
                    <a:pt x="7907" y="7161"/>
                    <a:pt x="9423" y="6733"/>
                  </a:cubicBezTo>
                  <a:cubicBezTo>
                    <a:pt x="10938" y="6306"/>
                    <a:pt x="12075" y="5450"/>
                    <a:pt x="12644" y="4167"/>
                  </a:cubicBezTo>
                  <a:cubicBezTo>
                    <a:pt x="13212" y="2884"/>
                    <a:pt x="13212" y="1173"/>
                    <a:pt x="11886" y="425"/>
                  </a:cubicBezTo>
                  <a:cubicBezTo>
                    <a:pt x="10559" y="-324"/>
                    <a:pt x="7907" y="-110"/>
                    <a:pt x="5444" y="1280"/>
                  </a:cubicBezTo>
                  <a:cubicBezTo>
                    <a:pt x="2981" y="2670"/>
                    <a:pt x="707" y="5236"/>
                    <a:pt x="138" y="8551"/>
                  </a:cubicBezTo>
                  <a:cubicBezTo>
                    <a:pt x="-430" y="11866"/>
                    <a:pt x="707" y="15929"/>
                    <a:pt x="4496" y="18175"/>
                  </a:cubicBezTo>
                  <a:cubicBezTo>
                    <a:pt x="8286" y="20421"/>
                    <a:pt x="14728" y="20848"/>
                    <a:pt x="2117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300398" y="490169"/>
              <a:ext cx="102441" cy="49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11636" y="4748"/>
                  </a:moveTo>
                  <a:cubicBezTo>
                    <a:pt x="10314" y="6610"/>
                    <a:pt x="8991" y="8472"/>
                    <a:pt x="8771" y="10753"/>
                  </a:cubicBezTo>
                  <a:cubicBezTo>
                    <a:pt x="8550" y="13034"/>
                    <a:pt x="9432" y="15734"/>
                    <a:pt x="10314" y="17457"/>
                  </a:cubicBezTo>
                  <a:cubicBezTo>
                    <a:pt x="11195" y="19179"/>
                    <a:pt x="12077" y="19924"/>
                    <a:pt x="12518" y="20529"/>
                  </a:cubicBezTo>
                  <a:cubicBezTo>
                    <a:pt x="12958" y="21134"/>
                    <a:pt x="12958" y="21600"/>
                    <a:pt x="12738" y="21600"/>
                  </a:cubicBezTo>
                  <a:cubicBezTo>
                    <a:pt x="12518" y="21600"/>
                    <a:pt x="12077" y="21134"/>
                    <a:pt x="9873" y="19179"/>
                  </a:cubicBezTo>
                  <a:cubicBezTo>
                    <a:pt x="7669" y="17224"/>
                    <a:pt x="3701" y="13779"/>
                    <a:pt x="1718" y="10753"/>
                  </a:cubicBezTo>
                  <a:cubicBezTo>
                    <a:pt x="-266" y="7728"/>
                    <a:pt x="-266" y="5121"/>
                    <a:pt x="395" y="3491"/>
                  </a:cubicBezTo>
                  <a:cubicBezTo>
                    <a:pt x="1056" y="1862"/>
                    <a:pt x="2379" y="1210"/>
                    <a:pt x="4363" y="745"/>
                  </a:cubicBezTo>
                  <a:cubicBezTo>
                    <a:pt x="6346" y="279"/>
                    <a:pt x="8991" y="0"/>
                    <a:pt x="11195" y="0"/>
                  </a:cubicBezTo>
                  <a:cubicBezTo>
                    <a:pt x="13399" y="0"/>
                    <a:pt x="15163" y="279"/>
                    <a:pt x="17146" y="1303"/>
                  </a:cubicBezTo>
                  <a:cubicBezTo>
                    <a:pt x="19130" y="2328"/>
                    <a:pt x="21334" y="4097"/>
                    <a:pt x="21334" y="5447"/>
                  </a:cubicBezTo>
                  <a:cubicBezTo>
                    <a:pt x="21334" y="6797"/>
                    <a:pt x="19130" y="7728"/>
                    <a:pt x="16485" y="8472"/>
                  </a:cubicBezTo>
                  <a:cubicBezTo>
                    <a:pt x="13840" y="9217"/>
                    <a:pt x="10754" y="9776"/>
                    <a:pt x="8330" y="9916"/>
                  </a:cubicBezTo>
                  <a:cubicBezTo>
                    <a:pt x="5905" y="10055"/>
                    <a:pt x="4142" y="9776"/>
                    <a:pt x="2379" y="9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426122" y="495587"/>
              <a:ext cx="133351" cy="17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5" fill="norm" stroke="1" extrusionOk="0">
                  <a:moveTo>
                    <a:pt x="0" y="9370"/>
                  </a:moveTo>
                  <a:cubicBezTo>
                    <a:pt x="1029" y="10399"/>
                    <a:pt x="2057" y="11428"/>
                    <a:pt x="3257" y="11556"/>
                  </a:cubicBezTo>
                  <a:cubicBezTo>
                    <a:pt x="4457" y="11685"/>
                    <a:pt x="5829" y="10913"/>
                    <a:pt x="6857" y="9628"/>
                  </a:cubicBezTo>
                  <a:cubicBezTo>
                    <a:pt x="7886" y="8342"/>
                    <a:pt x="8571" y="6542"/>
                    <a:pt x="8743" y="4870"/>
                  </a:cubicBezTo>
                  <a:cubicBezTo>
                    <a:pt x="8914" y="3199"/>
                    <a:pt x="8571" y="1656"/>
                    <a:pt x="7543" y="756"/>
                  </a:cubicBezTo>
                  <a:cubicBezTo>
                    <a:pt x="6514" y="-144"/>
                    <a:pt x="4800" y="-401"/>
                    <a:pt x="3257" y="885"/>
                  </a:cubicBezTo>
                  <a:cubicBezTo>
                    <a:pt x="1714" y="2170"/>
                    <a:pt x="343" y="4999"/>
                    <a:pt x="171" y="8470"/>
                  </a:cubicBezTo>
                  <a:cubicBezTo>
                    <a:pt x="0" y="11942"/>
                    <a:pt x="1029" y="16056"/>
                    <a:pt x="3257" y="18370"/>
                  </a:cubicBezTo>
                  <a:cubicBezTo>
                    <a:pt x="5486" y="20685"/>
                    <a:pt x="8914" y="21199"/>
                    <a:pt x="12171" y="20170"/>
                  </a:cubicBezTo>
                  <a:cubicBezTo>
                    <a:pt x="15429" y="19142"/>
                    <a:pt x="18514" y="16570"/>
                    <a:pt x="21600" y="13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1559835" y="457711"/>
              <a:ext cx="101238" cy="20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053" fill="norm" stroke="1" extrusionOk="0">
                  <a:moveTo>
                    <a:pt x="2623" y="3921"/>
                  </a:moveTo>
                  <a:cubicBezTo>
                    <a:pt x="1723" y="7343"/>
                    <a:pt x="823" y="10765"/>
                    <a:pt x="598" y="13010"/>
                  </a:cubicBezTo>
                  <a:cubicBezTo>
                    <a:pt x="373" y="15256"/>
                    <a:pt x="823" y="16325"/>
                    <a:pt x="1048" y="17715"/>
                  </a:cubicBezTo>
                  <a:cubicBezTo>
                    <a:pt x="1273" y="19105"/>
                    <a:pt x="1273" y="20816"/>
                    <a:pt x="1048" y="21030"/>
                  </a:cubicBezTo>
                  <a:cubicBezTo>
                    <a:pt x="823" y="21244"/>
                    <a:pt x="373" y="19961"/>
                    <a:pt x="148" y="17074"/>
                  </a:cubicBezTo>
                  <a:cubicBezTo>
                    <a:pt x="-77" y="14187"/>
                    <a:pt x="-77" y="9695"/>
                    <a:pt x="373" y="6594"/>
                  </a:cubicBezTo>
                  <a:cubicBezTo>
                    <a:pt x="823" y="3494"/>
                    <a:pt x="1723" y="1783"/>
                    <a:pt x="3298" y="820"/>
                  </a:cubicBezTo>
                  <a:cubicBezTo>
                    <a:pt x="4873" y="-142"/>
                    <a:pt x="7123" y="-356"/>
                    <a:pt x="9598" y="713"/>
                  </a:cubicBezTo>
                  <a:cubicBezTo>
                    <a:pt x="12073" y="1783"/>
                    <a:pt x="14773" y="4135"/>
                    <a:pt x="16798" y="7343"/>
                  </a:cubicBezTo>
                  <a:cubicBezTo>
                    <a:pt x="18823" y="10551"/>
                    <a:pt x="20173" y="14614"/>
                    <a:pt x="21523" y="18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697055" y="117408"/>
              <a:ext cx="522818" cy="526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3760" y="14122"/>
                  </a:moveTo>
                  <a:cubicBezTo>
                    <a:pt x="3148" y="13778"/>
                    <a:pt x="2536" y="13434"/>
                    <a:pt x="2055" y="13391"/>
                  </a:cubicBezTo>
                  <a:cubicBezTo>
                    <a:pt x="1574" y="13348"/>
                    <a:pt x="1224" y="13606"/>
                    <a:pt x="831" y="14639"/>
                  </a:cubicBezTo>
                  <a:cubicBezTo>
                    <a:pt x="437" y="15671"/>
                    <a:pt x="0" y="17478"/>
                    <a:pt x="0" y="18769"/>
                  </a:cubicBezTo>
                  <a:cubicBezTo>
                    <a:pt x="0" y="20060"/>
                    <a:pt x="437" y="20835"/>
                    <a:pt x="874" y="21179"/>
                  </a:cubicBezTo>
                  <a:cubicBezTo>
                    <a:pt x="1312" y="21523"/>
                    <a:pt x="1749" y="21437"/>
                    <a:pt x="2143" y="21007"/>
                  </a:cubicBezTo>
                  <a:cubicBezTo>
                    <a:pt x="2536" y="20576"/>
                    <a:pt x="2886" y="19802"/>
                    <a:pt x="3148" y="17780"/>
                  </a:cubicBezTo>
                  <a:cubicBezTo>
                    <a:pt x="3411" y="15757"/>
                    <a:pt x="3585" y="12487"/>
                    <a:pt x="3673" y="9690"/>
                  </a:cubicBezTo>
                  <a:cubicBezTo>
                    <a:pt x="3760" y="6894"/>
                    <a:pt x="3760" y="4570"/>
                    <a:pt x="3673" y="3193"/>
                  </a:cubicBezTo>
                  <a:cubicBezTo>
                    <a:pt x="3585" y="1816"/>
                    <a:pt x="3411" y="1386"/>
                    <a:pt x="3236" y="1429"/>
                  </a:cubicBezTo>
                  <a:cubicBezTo>
                    <a:pt x="3061" y="1472"/>
                    <a:pt x="2886" y="1988"/>
                    <a:pt x="2755" y="3752"/>
                  </a:cubicBezTo>
                  <a:cubicBezTo>
                    <a:pt x="2623" y="5517"/>
                    <a:pt x="2536" y="8529"/>
                    <a:pt x="2580" y="10852"/>
                  </a:cubicBezTo>
                  <a:cubicBezTo>
                    <a:pt x="2623" y="13176"/>
                    <a:pt x="2798" y="14811"/>
                    <a:pt x="3104" y="16015"/>
                  </a:cubicBezTo>
                  <a:cubicBezTo>
                    <a:pt x="3411" y="17220"/>
                    <a:pt x="3848" y="17995"/>
                    <a:pt x="4285" y="18425"/>
                  </a:cubicBezTo>
                  <a:cubicBezTo>
                    <a:pt x="4722" y="18855"/>
                    <a:pt x="5160" y="18941"/>
                    <a:pt x="5684" y="18511"/>
                  </a:cubicBezTo>
                  <a:cubicBezTo>
                    <a:pt x="6209" y="18081"/>
                    <a:pt x="6821" y="17134"/>
                    <a:pt x="7215" y="15929"/>
                  </a:cubicBezTo>
                  <a:cubicBezTo>
                    <a:pt x="7608" y="14725"/>
                    <a:pt x="7783" y="13262"/>
                    <a:pt x="7827" y="12272"/>
                  </a:cubicBezTo>
                  <a:cubicBezTo>
                    <a:pt x="7870" y="11282"/>
                    <a:pt x="7783" y="10766"/>
                    <a:pt x="7521" y="10508"/>
                  </a:cubicBezTo>
                  <a:cubicBezTo>
                    <a:pt x="7258" y="10250"/>
                    <a:pt x="6821" y="10250"/>
                    <a:pt x="6471" y="10508"/>
                  </a:cubicBezTo>
                  <a:cubicBezTo>
                    <a:pt x="6121" y="10766"/>
                    <a:pt x="5859" y="11282"/>
                    <a:pt x="5728" y="12401"/>
                  </a:cubicBezTo>
                  <a:cubicBezTo>
                    <a:pt x="5597" y="13520"/>
                    <a:pt x="5597" y="15241"/>
                    <a:pt x="5684" y="16317"/>
                  </a:cubicBezTo>
                  <a:cubicBezTo>
                    <a:pt x="5772" y="17392"/>
                    <a:pt x="5947" y="17823"/>
                    <a:pt x="6253" y="18124"/>
                  </a:cubicBezTo>
                  <a:cubicBezTo>
                    <a:pt x="6559" y="18425"/>
                    <a:pt x="6996" y="18597"/>
                    <a:pt x="7652" y="17952"/>
                  </a:cubicBezTo>
                  <a:cubicBezTo>
                    <a:pt x="8308" y="17306"/>
                    <a:pt x="9182" y="15843"/>
                    <a:pt x="9619" y="14897"/>
                  </a:cubicBezTo>
                  <a:cubicBezTo>
                    <a:pt x="10057" y="13950"/>
                    <a:pt x="10057" y="13520"/>
                    <a:pt x="10057" y="13090"/>
                  </a:cubicBezTo>
                  <a:cubicBezTo>
                    <a:pt x="10057" y="12659"/>
                    <a:pt x="10057" y="12229"/>
                    <a:pt x="10013" y="12229"/>
                  </a:cubicBezTo>
                  <a:cubicBezTo>
                    <a:pt x="9969" y="12229"/>
                    <a:pt x="9882" y="12659"/>
                    <a:pt x="9794" y="13649"/>
                  </a:cubicBezTo>
                  <a:cubicBezTo>
                    <a:pt x="9707" y="14639"/>
                    <a:pt x="9619" y="16188"/>
                    <a:pt x="9619" y="17177"/>
                  </a:cubicBezTo>
                  <a:cubicBezTo>
                    <a:pt x="9619" y="18167"/>
                    <a:pt x="9707" y="18597"/>
                    <a:pt x="9794" y="18425"/>
                  </a:cubicBezTo>
                  <a:cubicBezTo>
                    <a:pt x="9882" y="18253"/>
                    <a:pt x="9969" y="17478"/>
                    <a:pt x="10100" y="16446"/>
                  </a:cubicBezTo>
                  <a:cubicBezTo>
                    <a:pt x="10232" y="15413"/>
                    <a:pt x="10406" y="14122"/>
                    <a:pt x="10581" y="13219"/>
                  </a:cubicBezTo>
                  <a:cubicBezTo>
                    <a:pt x="10756" y="12315"/>
                    <a:pt x="10931" y="11799"/>
                    <a:pt x="11194" y="11411"/>
                  </a:cubicBezTo>
                  <a:cubicBezTo>
                    <a:pt x="11456" y="11024"/>
                    <a:pt x="11806" y="10766"/>
                    <a:pt x="12068" y="10852"/>
                  </a:cubicBezTo>
                  <a:cubicBezTo>
                    <a:pt x="12330" y="10938"/>
                    <a:pt x="12505" y="11368"/>
                    <a:pt x="12680" y="12057"/>
                  </a:cubicBezTo>
                  <a:cubicBezTo>
                    <a:pt x="12855" y="12745"/>
                    <a:pt x="13030" y="13692"/>
                    <a:pt x="13161" y="14768"/>
                  </a:cubicBezTo>
                  <a:cubicBezTo>
                    <a:pt x="13292" y="15843"/>
                    <a:pt x="13380" y="17048"/>
                    <a:pt x="13511" y="17263"/>
                  </a:cubicBezTo>
                  <a:cubicBezTo>
                    <a:pt x="13642" y="17478"/>
                    <a:pt x="13817" y="16704"/>
                    <a:pt x="14036" y="14639"/>
                  </a:cubicBezTo>
                  <a:cubicBezTo>
                    <a:pt x="14254" y="12573"/>
                    <a:pt x="14517" y="9217"/>
                    <a:pt x="14823" y="6721"/>
                  </a:cubicBezTo>
                  <a:cubicBezTo>
                    <a:pt x="15129" y="4226"/>
                    <a:pt x="15479" y="2591"/>
                    <a:pt x="15741" y="1515"/>
                  </a:cubicBezTo>
                  <a:cubicBezTo>
                    <a:pt x="16003" y="439"/>
                    <a:pt x="16178" y="-77"/>
                    <a:pt x="16309" y="9"/>
                  </a:cubicBezTo>
                  <a:cubicBezTo>
                    <a:pt x="16440" y="95"/>
                    <a:pt x="16528" y="784"/>
                    <a:pt x="16528" y="2720"/>
                  </a:cubicBezTo>
                  <a:cubicBezTo>
                    <a:pt x="16528" y="4656"/>
                    <a:pt x="16440" y="7840"/>
                    <a:pt x="16440" y="10250"/>
                  </a:cubicBezTo>
                  <a:cubicBezTo>
                    <a:pt x="16440" y="12659"/>
                    <a:pt x="16528" y="14294"/>
                    <a:pt x="16703" y="15327"/>
                  </a:cubicBezTo>
                  <a:cubicBezTo>
                    <a:pt x="16878" y="16360"/>
                    <a:pt x="17140" y="16790"/>
                    <a:pt x="17577" y="16919"/>
                  </a:cubicBezTo>
                  <a:cubicBezTo>
                    <a:pt x="18015" y="17048"/>
                    <a:pt x="18627" y="16876"/>
                    <a:pt x="19108" y="16101"/>
                  </a:cubicBezTo>
                  <a:cubicBezTo>
                    <a:pt x="19589" y="15327"/>
                    <a:pt x="19938" y="13950"/>
                    <a:pt x="19720" y="12745"/>
                  </a:cubicBezTo>
                  <a:cubicBezTo>
                    <a:pt x="19501" y="11541"/>
                    <a:pt x="18714" y="10508"/>
                    <a:pt x="17971" y="9992"/>
                  </a:cubicBezTo>
                  <a:cubicBezTo>
                    <a:pt x="17228" y="9475"/>
                    <a:pt x="16528" y="9475"/>
                    <a:pt x="15960" y="9518"/>
                  </a:cubicBezTo>
                  <a:cubicBezTo>
                    <a:pt x="15391" y="9561"/>
                    <a:pt x="14954" y="9647"/>
                    <a:pt x="14998" y="9733"/>
                  </a:cubicBezTo>
                  <a:cubicBezTo>
                    <a:pt x="15041" y="9819"/>
                    <a:pt x="15566" y="9905"/>
                    <a:pt x="16747" y="9604"/>
                  </a:cubicBezTo>
                  <a:cubicBezTo>
                    <a:pt x="17927" y="9303"/>
                    <a:pt x="19764" y="8615"/>
                    <a:pt x="21600" y="7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2696122" y="64115"/>
              <a:ext cx="209551" cy="38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9440"/>
                  </a:moveTo>
                  <a:cubicBezTo>
                    <a:pt x="1091" y="9440"/>
                    <a:pt x="2182" y="9440"/>
                    <a:pt x="3382" y="10717"/>
                  </a:cubicBezTo>
                  <a:cubicBezTo>
                    <a:pt x="4582" y="11995"/>
                    <a:pt x="5891" y="14549"/>
                    <a:pt x="6655" y="16349"/>
                  </a:cubicBezTo>
                  <a:cubicBezTo>
                    <a:pt x="7418" y="18149"/>
                    <a:pt x="7636" y="19195"/>
                    <a:pt x="7636" y="20007"/>
                  </a:cubicBezTo>
                  <a:cubicBezTo>
                    <a:pt x="7636" y="20820"/>
                    <a:pt x="7418" y="21401"/>
                    <a:pt x="6982" y="21053"/>
                  </a:cubicBezTo>
                  <a:cubicBezTo>
                    <a:pt x="6545" y="20704"/>
                    <a:pt x="5891" y="19427"/>
                    <a:pt x="5455" y="16640"/>
                  </a:cubicBezTo>
                  <a:cubicBezTo>
                    <a:pt x="5018" y="13853"/>
                    <a:pt x="4800" y="9556"/>
                    <a:pt x="5455" y="6536"/>
                  </a:cubicBezTo>
                  <a:cubicBezTo>
                    <a:pt x="6109" y="3517"/>
                    <a:pt x="7636" y="1775"/>
                    <a:pt x="8945" y="846"/>
                  </a:cubicBezTo>
                  <a:cubicBezTo>
                    <a:pt x="10255" y="-83"/>
                    <a:pt x="11345" y="-199"/>
                    <a:pt x="12436" y="266"/>
                  </a:cubicBezTo>
                  <a:cubicBezTo>
                    <a:pt x="13527" y="730"/>
                    <a:pt x="14618" y="1775"/>
                    <a:pt x="14182" y="3169"/>
                  </a:cubicBezTo>
                  <a:cubicBezTo>
                    <a:pt x="13745" y="4562"/>
                    <a:pt x="11782" y="6304"/>
                    <a:pt x="10255" y="7291"/>
                  </a:cubicBezTo>
                  <a:cubicBezTo>
                    <a:pt x="8727" y="8278"/>
                    <a:pt x="7636" y="8511"/>
                    <a:pt x="6655" y="8801"/>
                  </a:cubicBezTo>
                  <a:cubicBezTo>
                    <a:pt x="5673" y="9091"/>
                    <a:pt x="4800" y="9440"/>
                    <a:pt x="5236" y="9904"/>
                  </a:cubicBezTo>
                  <a:cubicBezTo>
                    <a:pt x="5673" y="10369"/>
                    <a:pt x="7418" y="10949"/>
                    <a:pt x="10364" y="12169"/>
                  </a:cubicBezTo>
                  <a:cubicBezTo>
                    <a:pt x="13309" y="13388"/>
                    <a:pt x="17455" y="15246"/>
                    <a:pt x="21600" y="17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2918372" y="85470"/>
              <a:ext cx="124107" cy="26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14" fill="norm" stroke="1" extrusionOk="0">
                  <a:moveTo>
                    <a:pt x="0" y="2453"/>
                  </a:moveTo>
                  <a:cubicBezTo>
                    <a:pt x="2929" y="6082"/>
                    <a:pt x="5858" y="9711"/>
                    <a:pt x="8420" y="12648"/>
                  </a:cubicBezTo>
                  <a:cubicBezTo>
                    <a:pt x="10983" y="15586"/>
                    <a:pt x="13180" y="17832"/>
                    <a:pt x="15010" y="19301"/>
                  </a:cubicBezTo>
                  <a:cubicBezTo>
                    <a:pt x="16841" y="20770"/>
                    <a:pt x="18305" y="21461"/>
                    <a:pt x="19403" y="21288"/>
                  </a:cubicBezTo>
                  <a:cubicBezTo>
                    <a:pt x="20502" y="21115"/>
                    <a:pt x="21234" y="20079"/>
                    <a:pt x="21417" y="16709"/>
                  </a:cubicBezTo>
                  <a:cubicBezTo>
                    <a:pt x="21600" y="13339"/>
                    <a:pt x="21234" y="7637"/>
                    <a:pt x="20868" y="4354"/>
                  </a:cubicBezTo>
                  <a:cubicBezTo>
                    <a:pt x="20502" y="1071"/>
                    <a:pt x="20136" y="207"/>
                    <a:pt x="20136" y="34"/>
                  </a:cubicBezTo>
                  <a:cubicBezTo>
                    <a:pt x="20136" y="-139"/>
                    <a:pt x="20502" y="379"/>
                    <a:pt x="20868" y="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3104638" y="195552"/>
              <a:ext cx="97469" cy="17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290" fill="norm" stroke="1" extrusionOk="0">
                  <a:moveTo>
                    <a:pt x="14706" y="4264"/>
                  </a:moveTo>
                  <a:cubicBezTo>
                    <a:pt x="13328" y="2947"/>
                    <a:pt x="11949" y="1630"/>
                    <a:pt x="10111" y="840"/>
                  </a:cubicBezTo>
                  <a:cubicBezTo>
                    <a:pt x="8272" y="49"/>
                    <a:pt x="5974" y="-214"/>
                    <a:pt x="3906" y="181"/>
                  </a:cubicBezTo>
                  <a:cubicBezTo>
                    <a:pt x="1838" y="576"/>
                    <a:pt x="0" y="1630"/>
                    <a:pt x="0" y="3210"/>
                  </a:cubicBezTo>
                  <a:cubicBezTo>
                    <a:pt x="0" y="4791"/>
                    <a:pt x="1838" y="6898"/>
                    <a:pt x="5745" y="9137"/>
                  </a:cubicBezTo>
                  <a:cubicBezTo>
                    <a:pt x="9651" y="11376"/>
                    <a:pt x="15626" y="13747"/>
                    <a:pt x="18613" y="15591"/>
                  </a:cubicBezTo>
                  <a:cubicBezTo>
                    <a:pt x="21600" y="17435"/>
                    <a:pt x="21600" y="18752"/>
                    <a:pt x="20451" y="19674"/>
                  </a:cubicBezTo>
                  <a:cubicBezTo>
                    <a:pt x="19302" y="20596"/>
                    <a:pt x="17004" y="21123"/>
                    <a:pt x="13557" y="21254"/>
                  </a:cubicBezTo>
                  <a:cubicBezTo>
                    <a:pt x="10111" y="21386"/>
                    <a:pt x="5515" y="21123"/>
                    <a:pt x="919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664122" y="375869"/>
              <a:ext cx="2501901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1" y="20905"/>
                    <a:pt x="1243" y="20211"/>
                    <a:pt x="1873" y="19547"/>
                  </a:cubicBezTo>
                  <a:cubicBezTo>
                    <a:pt x="2504" y="18884"/>
                    <a:pt x="3143" y="18253"/>
                    <a:pt x="3792" y="17558"/>
                  </a:cubicBezTo>
                  <a:cubicBezTo>
                    <a:pt x="4441" y="16863"/>
                    <a:pt x="5098" y="16105"/>
                    <a:pt x="5720" y="15411"/>
                  </a:cubicBezTo>
                  <a:cubicBezTo>
                    <a:pt x="6341" y="14716"/>
                    <a:pt x="6926" y="14084"/>
                    <a:pt x="7538" y="13453"/>
                  </a:cubicBezTo>
                  <a:cubicBezTo>
                    <a:pt x="8150" y="12821"/>
                    <a:pt x="8790" y="12189"/>
                    <a:pt x="9420" y="11589"/>
                  </a:cubicBezTo>
                  <a:cubicBezTo>
                    <a:pt x="10051" y="10989"/>
                    <a:pt x="10672" y="10421"/>
                    <a:pt x="11303" y="9853"/>
                  </a:cubicBezTo>
                  <a:cubicBezTo>
                    <a:pt x="11933" y="9284"/>
                    <a:pt x="12573" y="8716"/>
                    <a:pt x="13203" y="8147"/>
                  </a:cubicBezTo>
                  <a:cubicBezTo>
                    <a:pt x="13834" y="7579"/>
                    <a:pt x="14455" y="7011"/>
                    <a:pt x="15113" y="6379"/>
                  </a:cubicBezTo>
                  <a:cubicBezTo>
                    <a:pt x="15771" y="5747"/>
                    <a:pt x="16465" y="5053"/>
                    <a:pt x="17178" y="4326"/>
                  </a:cubicBezTo>
                  <a:cubicBezTo>
                    <a:pt x="17890" y="3600"/>
                    <a:pt x="18621" y="2842"/>
                    <a:pt x="19361" y="2116"/>
                  </a:cubicBezTo>
                  <a:cubicBezTo>
                    <a:pt x="20102" y="1389"/>
                    <a:pt x="20851" y="6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949872" y="356819"/>
              <a:ext cx="2425701" cy="77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9" y="21010"/>
                    <a:pt x="1357" y="20420"/>
                    <a:pt x="1988" y="19800"/>
                  </a:cubicBezTo>
                  <a:cubicBezTo>
                    <a:pt x="2620" y="19180"/>
                    <a:pt x="3204" y="18531"/>
                    <a:pt x="3864" y="17823"/>
                  </a:cubicBezTo>
                  <a:cubicBezTo>
                    <a:pt x="4524" y="17115"/>
                    <a:pt x="5259" y="16348"/>
                    <a:pt x="5937" y="15639"/>
                  </a:cubicBezTo>
                  <a:cubicBezTo>
                    <a:pt x="6616" y="14931"/>
                    <a:pt x="7238" y="14282"/>
                    <a:pt x="7850" y="13633"/>
                  </a:cubicBezTo>
                  <a:cubicBezTo>
                    <a:pt x="8463" y="12984"/>
                    <a:pt x="9066" y="12334"/>
                    <a:pt x="9688" y="11685"/>
                  </a:cubicBezTo>
                  <a:cubicBezTo>
                    <a:pt x="10310" y="11036"/>
                    <a:pt x="10951" y="10387"/>
                    <a:pt x="11573" y="9767"/>
                  </a:cubicBezTo>
                  <a:cubicBezTo>
                    <a:pt x="12195" y="9148"/>
                    <a:pt x="12798" y="8557"/>
                    <a:pt x="13495" y="7879"/>
                  </a:cubicBezTo>
                  <a:cubicBezTo>
                    <a:pt x="14193" y="7200"/>
                    <a:pt x="14984" y="6433"/>
                    <a:pt x="15691" y="5725"/>
                  </a:cubicBezTo>
                  <a:cubicBezTo>
                    <a:pt x="16398" y="5016"/>
                    <a:pt x="17020" y="4367"/>
                    <a:pt x="17670" y="3748"/>
                  </a:cubicBezTo>
                  <a:cubicBezTo>
                    <a:pt x="18320" y="3128"/>
                    <a:pt x="18999" y="2538"/>
                    <a:pt x="19659" y="1918"/>
                  </a:cubicBezTo>
                  <a:cubicBezTo>
                    <a:pt x="20318" y="1298"/>
                    <a:pt x="20959" y="6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3439072" y="12186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3451772" y="23616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519255" y="1538049"/>
              <a:ext cx="351368" cy="50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1301" y="1070"/>
                  </a:moveTo>
                  <a:cubicBezTo>
                    <a:pt x="651" y="622"/>
                    <a:pt x="0" y="174"/>
                    <a:pt x="0" y="39"/>
                  </a:cubicBezTo>
                  <a:cubicBezTo>
                    <a:pt x="0" y="-95"/>
                    <a:pt x="651" y="84"/>
                    <a:pt x="2472" y="1070"/>
                  </a:cubicBezTo>
                  <a:cubicBezTo>
                    <a:pt x="4294" y="2056"/>
                    <a:pt x="7287" y="3849"/>
                    <a:pt x="9954" y="6044"/>
                  </a:cubicBezTo>
                  <a:cubicBezTo>
                    <a:pt x="12622" y="8240"/>
                    <a:pt x="14964" y="10839"/>
                    <a:pt x="16851" y="13483"/>
                  </a:cubicBezTo>
                  <a:cubicBezTo>
                    <a:pt x="18737" y="16127"/>
                    <a:pt x="20169" y="18816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563705" y="1525219"/>
              <a:ext cx="306918" cy="552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28" fill="norm" stroke="1" extrusionOk="0">
                  <a:moveTo>
                    <a:pt x="21452" y="0"/>
                  </a:moveTo>
                  <a:cubicBezTo>
                    <a:pt x="19973" y="1154"/>
                    <a:pt x="18493" y="2308"/>
                    <a:pt x="16570" y="4287"/>
                  </a:cubicBezTo>
                  <a:cubicBezTo>
                    <a:pt x="14647" y="6266"/>
                    <a:pt x="12279" y="9069"/>
                    <a:pt x="10134" y="11707"/>
                  </a:cubicBezTo>
                  <a:cubicBezTo>
                    <a:pt x="7989" y="14345"/>
                    <a:pt x="6066" y="16818"/>
                    <a:pt x="4882" y="18220"/>
                  </a:cubicBezTo>
                  <a:cubicBezTo>
                    <a:pt x="3699" y="19621"/>
                    <a:pt x="3255" y="19951"/>
                    <a:pt x="2515" y="20405"/>
                  </a:cubicBezTo>
                  <a:cubicBezTo>
                    <a:pt x="1775" y="20858"/>
                    <a:pt x="740" y="21435"/>
                    <a:pt x="296" y="21518"/>
                  </a:cubicBezTo>
                  <a:cubicBezTo>
                    <a:pt x="-148" y="21600"/>
                    <a:pt x="0" y="21188"/>
                    <a:pt x="148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2696122" y="1537646"/>
              <a:ext cx="10584" cy="508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12960" y="818"/>
                  </a:moveTo>
                  <a:cubicBezTo>
                    <a:pt x="17280" y="370"/>
                    <a:pt x="21600" y="-78"/>
                    <a:pt x="21600" y="12"/>
                  </a:cubicBezTo>
                  <a:cubicBezTo>
                    <a:pt x="21600" y="101"/>
                    <a:pt x="17280" y="729"/>
                    <a:pt x="15120" y="2745"/>
                  </a:cubicBezTo>
                  <a:cubicBezTo>
                    <a:pt x="12960" y="4762"/>
                    <a:pt x="12960" y="8168"/>
                    <a:pt x="10800" y="11529"/>
                  </a:cubicBezTo>
                  <a:cubicBezTo>
                    <a:pt x="8640" y="14890"/>
                    <a:pt x="4320" y="18206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2522555" y="2020519"/>
              <a:ext cx="39581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55" y="21600"/>
                  </a:moveTo>
                  <a:cubicBezTo>
                    <a:pt x="578" y="20160"/>
                    <a:pt x="0" y="18720"/>
                    <a:pt x="0" y="18000"/>
                  </a:cubicBezTo>
                  <a:cubicBezTo>
                    <a:pt x="0" y="17280"/>
                    <a:pt x="578" y="17280"/>
                    <a:pt x="3003" y="15840"/>
                  </a:cubicBezTo>
                  <a:cubicBezTo>
                    <a:pt x="5429" y="14400"/>
                    <a:pt x="9703" y="11520"/>
                    <a:pt x="13110" y="8640"/>
                  </a:cubicBezTo>
                  <a:cubicBezTo>
                    <a:pt x="16518" y="5760"/>
                    <a:pt x="1905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3235872" y="1506169"/>
              <a:ext cx="1905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4200" y="1680"/>
                  </a:cubicBezTo>
                  <a:cubicBezTo>
                    <a:pt x="6000" y="3360"/>
                    <a:pt x="8400" y="6720"/>
                    <a:pt x="11400" y="10320"/>
                  </a:cubicBezTo>
                  <a:cubicBezTo>
                    <a:pt x="14400" y="13920"/>
                    <a:pt x="18000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3388635" y="1544269"/>
              <a:ext cx="10758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21527" y="0"/>
                  </a:moveTo>
                  <a:cubicBezTo>
                    <a:pt x="17715" y="2715"/>
                    <a:pt x="13903" y="5430"/>
                    <a:pt x="10515" y="8439"/>
                  </a:cubicBezTo>
                  <a:cubicBezTo>
                    <a:pt x="7127" y="11449"/>
                    <a:pt x="4162" y="14754"/>
                    <a:pt x="2468" y="16761"/>
                  </a:cubicBezTo>
                  <a:cubicBezTo>
                    <a:pt x="774" y="18767"/>
                    <a:pt x="351" y="19475"/>
                    <a:pt x="139" y="20184"/>
                  </a:cubicBezTo>
                  <a:cubicBezTo>
                    <a:pt x="-73" y="20892"/>
                    <a:pt x="-73" y="21600"/>
                    <a:pt x="351" y="21600"/>
                  </a:cubicBezTo>
                  <a:cubicBezTo>
                    <a:pt x="774" y="21600"/>
                    <a:pt x="1621" y="20892"/>
                    <a:pt x="2468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4277272" y="1734769"/>
              <a:ext cx="254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3948"/>
                    <a:pt x="16615" y="7897"/>
                    <a:pt x="19108" y="11497"/>
                  </a:cubicBezTo>
                  <a:cubicBezTo>
                    <a:pt x="21600" y="15097"/>
                    <a:pt x="18277" y="18348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4285738" y="1605652"/>
              <a:ext cx="55035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2" y="21600"/>
                  </a:moveTo>
                  <a:cubicBezTo>
                    <a:pt x="831" y="16971"/>
                    <a:pt x="0" y="12343"/>
                    <a:pt x="0" y="8100"/>
                  </a:cubicBezTo>
                  <a:cubicBezTo>
                    <a:pt x="0" y="3857"/>
                    <a:pt x="831" y="0"/>
                    <a:pt x="4569" y="0"/>
                  </a:cubicBezTo>
                  <a:cubicBezTo>
                    <a:pt x="8308" y="0"/>
                    <a:pt x="14954" y="3857"/>
                    <a:pt x="21600" y="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4432009" y="1477889"/>
              <a:ext cx="86564" cy="50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542" fill="norm" stroke="1" extrusionOk="0">
                  <a:moveTo>
                    <a:pt x="21032" y="2021"/>
                  </a:moveTo>
                  <a:cubicBezTo>
                    <a:pt x="19489" y="1388"/>
                    <a:pt x="17946" y="755"/>
                    <a:pt x="15889" y="394"/>
                  </a:cubicBezTo>
                  <a:cubicBezTo>
                    <a:pt x="13832" y="32"/>
                    <a:pt x="11261" y="-58"/>
                    <a:pt x="8946" y="32"/>
                  </a:cubicBezTo>
                  <a:cubicBezTo>
                    <a:pt x="6632" y="123"/>
                    <a:pt x="4575" y="394"/>
                    <a:pt x="2775" y="1975"/>
                  </a:cubicBezTo>
                  <a:cubicBezTo>
                    <a:pt x="975" y="3557"/>
                    <a:pt x="-568" y="6449"/>
                    <a:pt x="203" y="9070"/>
                  </a:cubicBezTo>
                  <a:cubicBezTo>
                    <a:pt x="975" y="11691"/>
                    <a:pt x="4061" y="14041"/>
                    <a:pt x="5089" y="16074"/>
                  </a:cubicBezTo>
                  <a:cubicBezTo>
                    <a:pt x="6118" y="18108"/>
                    <a:pt x="5089" y="19825"/>
                    <a:pt x="4061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4353472" y="1779219"/>
              <a:ext cx="184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59"/>
                    <a:pt x="0" y="16518"/>
                    <a:pt x="2483" y="13553"/>
                  </a:cubicBezTo>
                  <a:cubicBezTo>
                    <a:pt x="4966" y="10588"/>
                    <a:pt x="9931" y="7200"/>
                    <a:pt x="13531" y="4871"/>
                  </a:cubicBezTo>
                  <a:cubicBezTo>
                    <a:pt x="17131" y="2541"/>
                    <a:pt x="19366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4589200" y="1545430"/>
              <a:ext cx="100823" cy="436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39" fill="norm" stroke="1" extrusionOk="0">
                  <a:moveTo>
                    <a:pt x="20997" y="2435"/>
                  </a:moveTo>
                  <a:cubicBezTo>
                    <a:pt x="20556" y="1916"/>
                    <a:pt x="20115" y="1397"/>
                    <a:pt x="17691" y="877"/>
                  </a:cubicBezTo>
                  <a:cubicBezTo>
                    <a:pt x="15266" y="358"/>
                    <a:pt x="10858" y="-161"/>
                    <a:pt x="7773" y="47"/>
                  </a:cubicBezTo>
                  <a:cubicBezTo>
                    <a:pt x="4687" y="254"/>
                    <a:pt x="2924" y="1189"/>
                    <a:pt x="1601" y="3162"/>
                  </a:cubicBezTo>
                  <a:cubicBezTo>
                    <a:pt x="279" y="5135"/>
                    <a:pt x="-603" y="8147"/>
                    <a:pt x="499" y="10795"/>
                  </a:cubicBezTo>
                  <a:cubicBezTo>
                    <a:pt x="1601" y="13443"/>
                    <a:pt x="4687" y="15727"/>
                    <a:pt x="6450" y="17441"/>
                  </a:cubicBezTo>
                  <a:cubicBezTo>
                    <a:pt x="8213" y="19154"/>
                    <a:pt x="8654" y="20297"/>
                    <a:pt x="9095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4505872" y="1806949"/>
              <a:ext cx="165101" cy="6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7" fill="norm" stroke="1" extrusionOk="0">
                  <a:moveTo>
                    <a:pt x="0" y="20807"/>
                  </a:moveTo>
                  <a:cubicBezTo>
                    <a:pt x="0" y="17207"/>
                    <a:pt x="0" y="13607"/>
                    <a:pt x="1523" y="9647"/>
                  </a:cubicBezTo>
                  <a:cubicBezTo>
                    <a:pt x="3046" y="5687"/>
                    <a:pt x="6092" y="1367"/>
                    <a:pt x="9692" y="287"/>
                  </a:cubicBezTo>
                  <a:cubicBezTo>
                    <a:pt x="13292" y="-793"/>
                    <a:pt x="17446" y="1367"/>
                    <a:pt x="21600" y="3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5640405" y="1484072"/>
              <a:ext cx="135468" cy="46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3351"/>
                  </a:moveTo>
                  <a:cubicBezTo>
                    <a:pt x="18900" y="2183"/>
                    <a:pt x="16200" y="1016"/>
                    <a:pt x="13838" y="432"/>
                  </a:cubicBezTo>
                  <a:cubicBezTo>
                    <a:pt x="11475" y="-152"/>
                    <a:pt x="9450" y="-152"/>
                    <a:pt x="7425" y="480"/>
                  </a:cubicBezTo>
                  <a:cubicBezTo>
                    <a:pt x="5400" y="1113"/>
                    <a:pt x="3375" y="2378"/>
                    <a:pt x="2025" y="4907"/>
                  </a:cubicBezTo>
                  <a:cubicBezTo>
                    <a:pt x="675" y="7437"/>
                    <a:pt x="0" y="11232"/>
                    <a:pt x="0" y="14199"/>
                  </a:cubicBezTo>
                  <a:cubicBezTo>
                    <a:pt x="0" y="17167"/>
                    <a:pt x="675" y="19307"/>
                    <a:pt x="135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5548214" y="1766519"/>
              <a:ext cx="24035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1053" y="21600"/>
                  </a:moveTo>
                  <a:cubicBezTo>
                    <a:pt x="484" y="18514"/>
                    <a:pt x="-84" y="15429"/>
                    <a:pt x="11" y="13114"/>
                  </a:cubicBezTo>
                  <a:cubicBezTo>
                    <a:pt x="105" y="10800"/>
                    <a:pt x="863" y="9257"/>
                    <a:pt x="3232" y="7714"/>
                  </a:cubicBezTo>
                  <a:cubicBezTo>
                    <a:pt x="5600" y="6171"/>
                    <a:pt x="9579" y="4629"/>
                    <a:pt x="12895" y="3343"/>
                  </a:cubicBezTo>
                  <a:cubicBezTo>
                    <a:pt x="16211" y="2057"/>
                    <a:pt x="18863" y="1029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5836522" y="1534172"/>
              <a:ext cx="167951" cy="41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64" fill="norm" stroke="1" extrusionOk="0">
                  <a:moveTo>
                    <a:pt x="21159" y="1858"/>
                  </a:moveTo>
                  <a:cubicBezTo>
                    <a:pt x="20626" y="1193"/>
                    <a:pt x="20092" y="529"/>
                    <a:pt x="19159" y="196"/>
                  </a:cubicBezTo>
                  <a:cubicBezTo>
                    <a:pt x="18226" y="-136"/>
                    <a:pt x="16892" y="-136"/>
                    <a:pt x="14492" y="916"/>
                  </a:cubicBezTo>
                  <a:cubicBezTo>
                    <a:pt x="12092" y="1969"/>
                    <a:pt x="8626" y="4073"/>
                    <a:pt x="5826" y="6676"/>
                  </a:cubicBezTo>
                  <a:cubicBezTo>
                    <a:pt x="3026" y="9279"/>
                    <a:pt x="892" y="12381"/>
                    <a:pt x="226" y="14762"/>
                  </a:cubicBezTo>
                  <a:cubicBezTo>
                    <a:pt x="-441" y="17144"/>
                    <a:pt x="359" y="18806"/>
                    <a:pt x="2759" y="19802"/>
                  </a:cubicBezTo>
                  <a:cubicBezTo>
                    <a:pt x="5159" y="20799"/>
                    <a:pt x="9159" y="21132"/>
                    <a:pt x="13159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6019491" y="1675666"/>
              <a:ext cx="162782" cy="19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0930" fill="norm" stroke="1" extrusionOk="0">
                  <a:moveTo>
                    <a:pt x="1359" y="2908"/>
                  </a:moveTo>
                  <a:cubicBezTo>
                    <a:pt x="805" y="1783"/>
                    <a:pt x="251" y="658"/>
                    <a:pt x="943" y="208"/>
                  </a:cubicBezTo>
                  <a:cubicBezTo>
                    <a:pt x="1635" y="-242"/>
                    <a:pt x="3574" y="-17"/>
                    <a:pt x="5512" y="1446"/>
                  </a:cubicBezTo>
                  <a:cubicBezTo>
                    <a:pt x="7451" y="2908"/>
                    <a:pt x="9389" y="5608"/>
                    <a:pt x="9251" y="8983"/>
                  </a:cubicBezTo>
                  <a:cubicBezTo>
                    <a:pt x="9112" y="12358"/>
                    <a:pt x="6897" y="16408"/>
                    <a:pt x="4959" y="18658"/>
                  </a:cubicBezTo>
                  <a:cubicBezTo>
                    <a:pt x="3020" y="20908"/>
                    <a:pt x="1359" y="21358"/>
                    <a:pt x="528" y="20571"/>
                  </a:cubicBezTo>
                  <a:cubicBezTo>
                    <a:pt x="-303" y="19783"/>
                    <a:pt x="-303" y="17758"/>
                    <a:pt x="1635" y="15283"/>
                  </a:cubicBezTo>
                  <a:cubicBezTo>
                    <a:pt x="3574" y="12808"/>
                    <a:pt x="7451" y="9883"/>
                    <a:pt x="9943" y="7971"/>
                  </a:cubicBezTo>
                  <a:cubicBezTo>
                    <a:pt x="12435" y="6058"/>
                    <a:pt x="13543" y="5158"/>
                    <a:pt x="13959" y="5833"/>
                  </a:cubicBezTo>
                  <a:cubicBezTo>
                    <a:pt x="14374" y="6508"/>
                    <a:pt x="14097" y="8758"/>
                    <a:pt x="13959" y="10446"/>
                  </a:cubicBezTo>
                  <a:cubicBezTo>
                    <a:pt x="13820" y="12133"/>
                    <a:pt x="13820" y="13258"/>
                    <a:pt x="15066" y="14383"/>
                  </a:cubicBezTo>
                  <a:cubicBezTo>
                    <a:pt x="16312" y="15508"/>
                    <a:pt x="18805" y="16633"/>
                    <a:pt x="21297" y="17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6245772" y="1861769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891"/>
                    <a:pt x="14400" y="11782"/>
                    <a:pt x="10800" y="15382"/>
                  </a:cubicBezTo>
                  <a:cubicBezTo>
                    <a:pt x="7200" y="18982"/>
                    <a:pt x="36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6386383" y="1747469"/>
              <a:ext cx="171064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3048" y="0"/>
                  </a:moveTo>
                  <a:cubicBezTo>
                    <a:pt x="1994" y="398"/>
                    <a:pt x="941" y="795"/>
                    <a:pt x="414" y="1325"/>
                  </a:cubicBezTo>
                  <a:cubicBezTo>
                    <a:pt x="-113" y="1855"/>
                    <a:pt x="-113" y="2518"/>
                    <a:pt x="282" y="3313"/>
                  </a:cubicBezTo>
                  <a:cubicBezTo>
                    <a:pt x="677" y="4108"/>
                    <a:pt x="1467" y="5036"/>
                    <a:pt x="3311" y="5367"/>
                  </a:cubicBezTo>
                  <a:cubicBezTo>
                    <a:pt x="5155" y="5698"/>
                    <a:pt x="8053" y="5433"/>
                    <a:pt x="9897" y="5036"/>
                  </a:cubicBezTo>
                  <a:cubicBezTo>
                    <a:pt x="11741" y="4638"/>
                    <a:pt x="12531" y="4108"/>
                    <a:pt x="13453" y="3445"/>
                  </a:cubicBezTo>
                  <a:cubicBezTo>
                    <a:pt x="14375" y="2783"/>
                    <a:pt x="15428" y="1988"/>
                    <a:pt x="16350" y="1855"/>
                  </a:cubicBezTo>
                  <a:cubicBezTo>
                    <a:pt x="17272" y="1723"/>
                    <a:pt x="18063" y="2253"/>
                    <a:pt x="18985" y="4572"/>
                  </a:cubicBezTo>
                  <a:cubicBezTo>
                    <a:pt x="19907" y="6891"/>
                    <a:pt x="20960" y="10999"/>
                    <a:pt x="21224" y="13914"/>
                  </a:cubicBezTo>
                  <a:cubicBezTo>
                    <a:pt x="21487" y="16829"/>
                    <a:pt x="20960" y="18552"/>
                    <a:pt x="19511" y="19745"/>
                  </a:cubicBezTo>
                  <a:cubicBezTo>
                    <a:pt x="18063" y="20937"/>
                    <a:pt x="15692" y="21600"/>
                    <a:pt x="13980" y="21600"/>
                  </a:cubicBezTo>
                  <a:cubicBezTo>
                    <a:pt x="12267" y="21600"/>
                    <a:pt x="11214" y="20937"/>
                    <a:pt x="10687" y="19944"/>
                  </a:cubicBezTo>
                  <a:cubicBezTo>
                    <a:pt x="10160" y="18950"/>
                    <a:pt x="10160" y="17625"/>
                    <a:pt x="10160" y="16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6633122" y="1525219"/>
              <a:ext cx="96044" cy="429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90" fill="norm" stroke="1" extrusionOk="0">
                  <a:moveTo>
                    <a:pt x="5515" y="0"/>
                  </a:moveTo>
                  <a:cubicBezTo>
                    <a:pt x="11030" y="3388"/>
                    <a:pt x="16545" y="6776"/>
                    <a:pt x="19072" y="9847"/>
                  </a:cubicBezTo>
                  <a:cubicBezTo>
                    <a:pt x="21600" y="12918"/>
                    <a:pt x="21140" y="15671"/>
                    <a:pt x="19532" y="17576"/>
                  </a:cubicBezTo>
                  <a:cubicBezTo>
                    <a:pt x="17923" y="19482"/>
                    <a:pt x="15166" y="20541"/>
                    <a:pt x="12409" y="21071"/>
                  </a:cubicBezTo>
                  <a:cubicBezTo>
                    <a:pt x="9651" y="21600"/>
                    <a:pt x="6894" y="21600"/>
                    <a:pt x="4826" y="21229"/>
                  </a:cubicBezTo>
                  <a:cubicBezTo>
                    <a:pt x="2757" y="20859"/>
                    <a:pt x="1379" y="20118"/>
                    <a:pt x="0" y="19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7109372" y="1671269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0"/>
                    <a:pt x="12343" y="0"/>
                    <a:pt x="15943" y="3600"/>
                  </a:cubicBezTo>
                  <a:cubicBezTo>
                    <a:pt x="19543" y="7200"/>
                    <a:pt x="2057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7103022" y="1836369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7200"/>
                    <a:pt x="9257" y="14400"/>
                    <a:pt x="12857" y="18000"/>
                  </a:cubicBezTo>
                  <a:cubicBezTo>
                    <a:pt x="16457" y="21600"/>
                    <a:pt x="1902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8019118" y="1431858"/>
              <a:ext cx="114867" cy="536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01" fill="norm" stroke="1" extrusionOk="0">
                  <a:moveTo>
                    <a:pt x="20520" y="5746"/>
                  </a:moveTo>
                  <a:cubicBezTo>
                    <a:pt x="20905" y="4481"/>
                    <a:pt x="21291" y="3215"/>
                    <a:pt x="20327" y="2160"/>
                  </a:cubicBezTo>
                  <a:cubicBezTo>
                    <a:pt x="19362" y="1106"/>
                    <a:pt x="17048" y="262"/>
                    <a:pt x="14155" y="51"/>
                  </a:cubicBezTo>
                  <a:cubicBezTo>
                    <a:pt x="11262" y="-160"/>
                    <a:pt x="7791" y="262"/>
                    <a:pt x="5091" y="1654"/>
                  </a:cubicBezTo>
                  <a:cubicBezTo>
                    <a:pt x="2391" y="3046"/>
                    <a:pt x="462" y="5409"/>
                    <a:pt x="77" y="8067"/>
                  </a:cubicBezTo>
                  <a:cubicBezTo>
                    <a:pt x="-309" y="10724"/>
                    <a:pt x="848" y="13678"/>
                    <a:pt x="1620" y="15787"/>
                  </a:cubicBezTo>
                  <a:cubicBezTo>
                    <a:pt x="2391" y="17896"/>
                    <a:pt x="2777" y="19162"/>
                    <a:pt x="2970" y="20048"/>
                  </a:cubicBezTo>
                  <a:cubicBezTo>
                    <a:pt x="3162" y="20934"/>
                    <a:pt x="3162" y="21440"/>
                    <a:pt x="2777" y="21398"/>
                  </a:cubicBezTo>
                  <a:cubicBezTo>
                    <a:pt x="2391" y="21356"/>
                    <a:pt x="1620" y="20765"/>
                    <a:pt x="848" y="20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7904120" y="1813862"/>
              <a:ext cx="227603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04" fill="norm" stroke="1" extrusionOk="0">
                  <a:moveTo>
                    <a:pt x="2906" y="21204"/>
                  </a:moveTo>
                  <a:cubicBezTo>
                    <a:pt x="1506" y="15804"/>
                    <a:pt x="106" y="10404"/>
                    <a:pt x="6" y="6624"/>
                  </a:cubicBezTo>
                  <a:cubicBezTo>
                    <a:pt x="-94" y="2844"/>
                    <a:pt x="1106" y="684"/>
                    <a:pt x="4906" y="144"/>
                  </a:cubicBezTo>
                  <a:cubicBezTo>
                    <a:pt x="8706" y="-396"/>
                    <a:pt x="15106" y="684"/>
                    <a:pt x="21506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8312997" y="1550793"/>
              <a:ext cx="142576" cy="41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07" fill="norm" stroke="1" extrusionOk="0">
                  <a:moveTo>
                    <a:pt x="21086" y="1306"/>
                  </a:moveTo>
                  <a:cubicBezTo>
                    <a:pt x="20147" y="758"/>
                    <a:pt x="19208" y="210"/>
                    <a:pt x="17956" y="45"/>
                  </a:cubicBezTo>
                  <a:cubicBezTo>
                    <a:pt x="16703" y="-119"/>
                    <a:pt x="15138" y="100"/>
                    <a:pt x="12321" y="1690"/>
                  </a:cubicBezTo>
                  <a:cubicBezTo>
                    <a:pt x="9503" y="3280"/>
                    <a:pt x="5434" y="6240"/>
                    <a:pt x="2929" y="9310"/>
                  </a:cubicBezTo>
                  <a:cubicBezTo>
                    <a:pt x="425" y="12380"/>
                    <a:pt x="-514" y="15560"/>
                    <a:pt x="269" y="17643"/>
                  </a:cubicBezTo>
                  <a:cubicBezTo>
                    <a:pt x="1051" y="19727"/>
                    <a:pt x="3556" y="20713"/>
                    <a:pt x="6373" y="21097"/>
                  </a:cubicBezTo>
                  <a:cubicBezTo>
                    <a:pt x="9190" y="21481"/>
                    <a:pt x="12321" y="21262"/>
                    <a:pt x="15451" y="2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8442322" y="1727068"/>
              <a:ext cx="216451" cy="20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119" fill="norm" stroke="1" extrusionOk="0">
                  <a:moveTo>
                    <a:pt x="677" y="4108"/>
                  </a:moveTo>
                  <a:cubicBezTo>
                    <a:pt x="470" y="2565"/>
                    <a:pt x="262" y="1022"/>
                    <a:pt x="677" y="361"/>
                  </a:cubicBezTo>
                  <a:cubicBezTo>
                    <a:pt x="1093" y="-300"/>
                    <a:pt x="2131" y="-80"/>
                    <a:pt x="3377" y="1243"/>
                  </a:cubicBezTo>
                  <a:cubicBezTo>
                    <a:pt x="4624" y="2565"/>
                    <a:pt x="6077" y="4990"/>
                    <a:pt x="6181" y="8296"/>
                  </a:cubicBezTo>
                  <a:cubicBezTo>
                    <a:pt x="6285" y="11602"/>
                    <a:pt x="5039" y="15790"/>
                    <a:pt x="3793" y="18214"/>
                  </a:cubicBezTo>
                  <a:cubicBezTo>
                    <a:pt x="2547" y="20639"/>
                    <a:pt x="1301" y="21300"/>
                    <a:pt x="574" y="21080"/>
                  </a:cubicBezTo>
                  <a:cubicBezTo>
                    <a:pt x="-153" y="20859"/>
                    <a:pt x="-361" y="19757"/>
                    <a:pt x="989" y="17002"/>
                  </a:cubicBezTo>
                  <a:cubicBezTo>
                    <a:pt x="2339" y="14247"/>
                    <a:pt x="5247" y="9839"/>
                    <a:pt x="7116" y="7304"/>
                  </a:cubicBezTo>
                  <a:cubicBezTo>
                    <a:pt x="8985" y="4769"/>
                    <a:pt x="9816" y="4108"/>
                    <a:pt x="10439" y="4329"/>
                  </a:cubicBezTo>
                  <a:cubicBezTo>
                    <a:pt x="11062" y="4549"/>
                    <a:pt x="11477" y="5651"/>
                    <a:pt x="11685" y="7414"/>
                  </a:cubicBezTo>
                  <a:cubicBezTo>
                    <a:pt x="11893" y="9178"/>
                    <a:pt x="11893" y="11602"/>
                    <a:pt x="12827" y="13476"/>
                  </a:cubicBezTo>
                  <a:cubicBezTo>
                    <a:pt x="13762" y="15349"/>
                    <a:pt x="15631" y="16671"/>
                    <a:pt x="17189" y="17112"/>
                  </a:cubicBezTo>
                  <a:cubicBezTo>
                    <a:pt x="18747" y="17553"/>
                    <a:pt x="19993" y="17112"/>
                    <a:pt x="21239" y="16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8646072" y="1601419"/>
              <a:ext cx="10520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12706" y="0"/>
                  </a:moveTo>
                  <a:cubicBezTo>
                    <a:pt x="15671" y="3200"/>
                    <a:pt x="18635" y="6400"/>
                    <a:pt x="20118" y="9143"/>
                  </a:cubicBezTo>
                  <a:cubicBezTo>
                    <a:pt x="21600" y="11886"/>
                    <a:pt x="21600" y="14171"/>
                    <a:pt x="18000" y="16171"/>
                  </a:cubicBezTo>
                  <a:cubicBezTo>
                    <a:pt x="14400" y="18171"/>
                    <a:pt x="72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9255672" y="1546385"/>
              <a:ext cx="126058" cy="45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54" fill="norm" stroke="1" extrusionOk="0">
                  <a:moveTo>
                    <a:pt x="18360" y="5955"/>
                  </a:moveTo>
                  <a:cubicBezTo>
                    <a:pt x="19800" y="4946"/>
                    <a:pt x="21240" y="3936"/>
                    <a:pt x="21420" y="2978"/>
                  </a:cubicBezTo>
                  <a:cubicBezTo>
                    <a:pt x="21600" y="2019"/>
                    <a:pt x="20520" y="1110"/>
                    <a:pt x="19080" y="606"/>
                  </a:cubicBezTo>
                  <a:cubicBezTo>
                    <a:pt x="17640" y="101"/>
                    <a:pt x="15840" y="0"/>
                    <a:pt x="13860" y="0"/>
                  </a:cubicBezTo>
                  <a:cubicBezTo>
                    <a:pt x="11880" y="0"/>
                    <a:pt x="9720" y="101"/>
                    <a:pt x="7560" y="1211"/>
                  </a:cubicBezTo>
                  <a:cubicBezTo>
                    <a:pt x="5400" y="2321"/>
                    <a:pt x="3240" y="4441"/>
                    <a:pt x="3060" y="7267"/>
                  </a:cubicBezTo>
                  <a:cubicBezTo>
                    <a:pt x="2880" y="10093"/>
                    <a:pt x="4680" y="13626"/>
                    <a:pt x="5940" y="15948"/>
                  </a:cubicBezTo>
                  <a:cubicBezTo>
                    <a:pt x="7200" y="18269"/>
                    <a:pt x="7920" y="19379"/>
                    <a:pt x="7920" y="20187"/>
                  </a:cubicBezTo>
                  <a:cubicBezTo>
                    <a:pt x="7920" y="20994"/>
                    <a:pt x="7200" y="21499"/>
                    <a:pt x="5760" y="21550"/>
                  </a:cubicBezTo>
                  <a:cubicBezTo>
                    <a:pt x="4320" y="21600"/>
                    <a:pt x="2160" y="21196"/>
                    <a:pt x="0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9185771" y="1823669"/>
              <a:ext cx="19055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717" y="21600"/>
                  </a:moveTo>
                  <a:cubicBezTo>
                    <a:pt x="243" y="18000"/>
                    <a:pt x="-232" y="14400"/>
                    <a:pt x="124" y="11700"/>
                  </a:cubicBezTo>
                  <a:cubicBezTo>
                    <a:pt x="480" y="9000"/>
                    <a:pt x="1667" y="7200"/>
                    <a:pt x="5346" y="5400"/>
                  </a:cubicBezTo>
                  <a:cubicBezTo>
                    <a:pt x="9025" y="3600"/>
                    <a:pt x="15197" y="1800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9477979" y="1601411"/>
              <a:ext cx="139644" cy="34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31" fill="norm" stroke="1" extrusionOk="0">
                  <a:moveTo>
                    <a:pt x="21269" y="2357"/>
                  </a:moveTo>
                  <a:cubicBezTo>
                    <a:pt x="20947" y="1703"/>
                    <a:pt x="20624" y="1048"/>
                    <a:pt x="19657" y="590"/>
                  </a:cubicBezTo>
                  <a:cubicBezTo>
                    <a:pt x="18690" y="132"/>
                    <a:pt x="17078" y="-130"/>
                    <a:pt x="15627" y="66"/>
                  </a:cubicBezTo>
                  <a:cubicBezTo>
                    <a:pt x="14176" y="263"/>
                    <a:pt x="12887" y="917"/>
                    <a:pt x="10469" y="2946"/>
                  </a:cubicBezTo>
                  <a:cubicBezTo>
                    <a:pt x="8051" y="4975"/>
                    <a:pt x="4505" y="8379"/>
                    <a:pt x="2409" y="11194"/>
                  </a:cubicBezTo>
                  <a:cubicBezTo>
                    <a:pt x="314" y="14008"/>
                    <a:pt x="-331" y="16234"/>
                    <a:pt x="153" y="17870"/>
                  </a:cubicBezTo>
                  <a:cubicBezTo>
                    <a:pt x="636" y="19506"/>
                    <a:pt x="2248" y="20554"/>
                    <a:pt x="4505" y="21012"/>
                  </a:cubicBezTo>
                  <a:cubicBezTo>
                    <a:pt x="6762" y="21470"/>
                    <a:pt x="9663" y="21339"/>
                    <a:pt x="12565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9592727" y="1791919"/>
              <a:ext cx="144605" cy="31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52" fill="norm" stroke="1" extrusionOk="0">
                  <a:moveTo>
                    <a:pt x="2742" y="3888"/>
                  </a:moveTo>
                  <a:cubicBezTo>
                    <a:pt x="3055" y="3168"/>
                    <a:pt x="3368" y="2448"/>
                    <a:pt x="3055" y="1656"/>
                  </a:cubicBezTo>
                  <a:cubicBezTo>
                    <a:pt x="2742" y="864"/>
                    <a:pt x="1803" y="0"/>
                    <a:pt x="1177" y="0"/>
                  </a:cubicBezTo>
                  <a:cubicBezTo>
                    <a:pt x="551" y="0"/>
                    <a:pt x="238" y="864"/>
                    <a:pt x="82" y="1728"/>
                  </a:cubicBezTo>
                  <a:cubicBezTo>
                    <a:pt x="-75" y="2592"/>
                    <a:pt x="-75" y="3456"/>
                    <a:pt x="708" y="4032"/>
                  </a:cubicBezTo>
                  <a:cubicBezTo>
                    <a:pt x="1490" y="4608"/>
                    <a:pt x="3055" y="4896"/>
                    <a:pt x="6186" y="4608"/>
                  </a:cubicBezTo>
                  <a:cubicBezTo>
                    <a:pt x="9316" y="4320"/>
                    <a:pt x="14012" y="3456"/>
                    <a:pt x="16986" y="2592"/>
                  </a:cubicBezTo>
                  <a:cubicBezTo>
                    <a:pt x="19960" y="1728"/>
                    <a:pt x="21212" y="864"/>
                    <a:pt x="21368" y="720"/>
                  </a:cubicBezTo>
                  <a:cubicBezTo>
                    <a:pt x="21525" y="576"/>
                    <a:pt x="20586" y="1152"/>
                    <a:pt x="20116" y="3024"/>
                  </a:cubicBezTo>
                  <a:cubicBezTo>
                    <a:pt x="19647" y="4896"/>
                    <a:pt x="19647" y="8064"/>
                    <a:pt x="19803" y="11016"/>
                  </a:cubicBezTo>
                  <a:cubicBezTo>
                    <a:pt x="19960" y="13968"/>
                    <a:pt x="20273" y="16704"/>
                    <a:pt x="20273" y="18432"/>
                  </a:cubicBezTo>
                  <a:cubicBezTo>
                    <a:pt x="20273" y="20160"/>
                    <a:pt x="19960" y="20880"/>
                    <a:pt x="18864" y="21240"/>
                  </a:cubicBezTo>
                  <a:cubicBezTo>
                    <a:pt x="17768" y="21600"/>
                    <a:pt x="15890" y="21600"/>
                    <a:pt x="13542" y="20448"/>
                  </a:cubicBezTo>
                  <a:cubicBezTo>
                    <a:pt x="11195" y="19296"/>
                    <a:pt x="8377" y="16992"/>
                    <a:pt x="6499" y="14760"/>
                  </a:cubicBezTo>
                  <a:cubicBezTo>
                    <a:pt x="4621" y="12528"/>
                    <a:pt x="3682" y="10368"/>
                    <a:pt x="2742" y="8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9700172" y="1582369"/>
              <a:ext cx="187378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7281" y="0"/>
                  </a:moveTo>
                  <a:cubicBezTo>
                    <a:pt x="10679" y="474"/>
                    <a:pt x="14076" y="947"/>
                    <a:pt x="16746" y="2226"/>
                  </a:cubicBezTo>
                  <a:cubicBezTo>
                    <a:pt x="19416" y="3505"/>
                    <a:pt x="21357" y="5589"/>
                    <a:pt x="21479" y="7958"/>
                  </a:cubicBezTo>
                  <a:cubicBezTo>
                    <a:pt x="21600" y="10326"/>
                    <a:pt x="19901" y="12979"/>
                    <a:pt x="16018" y="15300"/>
                  </a:cubicBezTo>
                  <a:cubicBezTo>
                    <a:pt x="12135" y="17621"/>
                    <a:pt x="6067" y="196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5636172" y="2071319"/>
              <a:ext cx="152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4950" y="2160"/>
                  </a:cubicBezTo>
                  <a:cubicBezTo>
                    <a:pt x="6900" y="4320"/>
                    <a:pt x="9300" y="8640"/>
                    <a:pt x="10950" y="11880"/>
                  </a:cubicBezTo>
                  <a:cubicBezTo>
                    <a:pt x="12600" y="15120"/>
                    <a:pt x="13500" y="17280"/>
                    <a:pt x="14550" y="18900"/>
                  </a:cubicBezTo>
                  <a:cubicBezTo>
                    <a:pt x="15600" y="20520"/>
                    <a:pt x="16800" y="21600"/>
                    <a:pt x="18000" y="21600"/>
                  </a:cubicBezTo>
                  <a:cubicBezTo>
                    <a:pt x="19200" y="21600"/>
                    <a:pt x="20400" y="2052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5664465" y="2064969"/>
              <a:ext cx="11140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9005" y="1920"/>
                    <a:pt x="16559" y="3840"/>
                    <a:pt x="13299" y="6840"/>
                  </a:cubicBezTo>
                  <a:cubicBezTo>
                    <a:pt x="10039" y="9840"/>
                    <a:pt x="5963" y="13920"/>
                    <a:pt x="3518" y="16560"/>
                  </a:cubicBezTo>
                  <a:cubicBezTo>
                    <a:pt x="1073" y="19200"/>
                    <a:pt x="258" y="20400"/>
                    <a:pt x="54" y="21000"/>
                  </a:cubicBezTo>
                  <a:cubicBezTo>
                    <a:pt x="-150" y="21600"/>
                    <a:pt x="258" y="21600"/>
                    <a:pt x="6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5794922" y="2204669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5890172" y="2039569"/>
              <a:ext cx="82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5937515" y="2077669"/>
              <a:ext cx="73308" cy="21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01" fill="norm" stroke="1" extrusionOk="0">
                  <a:moveTo>
                    <a:pt x="21374" y="0"/>
                  </a:moveTo>
                  <a:cubicBezTo>
                    <a:pt x="15203" y="5988"/>
                    <a:pt x="9031" y="11976"/>
                    <a:pt x="5328" y="15612"/>
                  </a:cubicBezTo>
                  <a:cubicBezTo>
                    <a:pt x="1625" y="19248"/>
                    <a:pt x="391" y="20531"/>
                    <a:pt x="83" y="21065"/>
                  </a:cubicBezTo>
                  <a:cubicBezTo>
                    <a:pt x="-226" y="21600"/>
                    <a:pt x="391" y="21386"/>
                    <a:pt x="1008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8131722" y="2033219"/>
              <a:ext cx="114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8138072" y="2058619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4571" y="3600"/>
                  </a:cubicBezTo>
                  <a:cubicBezTo>
                    <a:pt x="10971" y="7200"/>
                    <a:pt x="5486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9338222" y="2077669"/>
              <a:ext cx="101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9395372" y="2103069"/>
              <a:ext cx="889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75"/>
                    <a:pt x="7200" y="12150"/>
                    <a:pt x="3600" y="15750"/>
                  </a:cubicBezTo>
                  <a:cubicBezTo>
                    <a:pt x="0" y="19350"/>
                    <a:pt x="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1250105" y="187117"/>
              <a:ext cx="158218" cy="467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74" fill="norm" stroke="1" extrusionOk="0">
                  <a:moveTo>
                    <a:pt x="12023" y="8969"/>
                  </a:moveTo>
                  <a:cubicBezTo>
                    <a:pt x="10871" y="8677"/>
                    <a:pt x="9719" y="8385"/>
                    <a:pt x="8999" y="8482"/>
                  </a:cubicBezTo>
                  <a:cubicBezTo>
                    <a:pt x="8279" y="8579"/>
                    <a:pt x="7991" y="9066"/>
                    <a:pt x="6983" y="10866"/>
                  </a:cubicBezTo>
                  <a:cubicBezTo>
                    <a:pt x="5975" y="12666"/>
                    <a:pt x="4247" y="15779"/>
                    <a:pt x="3095" y="17579"/>
                  </a:cubicBezTo>
                  <a:cubicBezTo>
                    <a:pt x="1943" y="19379"/>
                    <a:pt x="1367" y="19866"/>
                    <a:pt x="935" y="20401"/>
                  </a:cubicBezTo>
                  <a:cubicBezTo>
                    <a:pt x="503" y="20936"/>
                    <a:pt x="215" y="21520"/>
                    <a:pt x="71" y="21471"/>
                  </a:cubicBezTo>
                  <a:cubicBezTo>
                    <a:pt x="-73" y="21423"/>
                    <a:pt x="-73" y="20742"/>
                    <a:pt x="791" y="18844"/>
                  </a:cubicBezTo>
                  <a:cubicBezTo>
                    <a:pt x="1655" y="16947"/>
                    <a:pt x="3383" y="13834"/>
                    <a:pt x="5255" y="10671"/>
                  </a:cubicBezTo>
                  <a:cubicBezTo>
                    <a:pt x="7127" y="7509"/>
                    <a:pt x="9143" y="4298"/>
                    <a:pt x="10583" y="2450"/>
                  </a:cubicBezTo>
                  <a:cubicBezTo>
                    <a:pt x="12023" y="601"/>
                    <a:pt x="12887" y="115"/>
                    <a:pt x="14039" y="17"/>
                  </a:cubicBezTo>
                  <a:cubicBezTo>
                    <a:pt x="15191" y="-80"/>
                    <a:pt x="16631" y="212"/>
                    <a:pt x="17495" y="1671"/>
                  </a:cubicBezTo>
                  <a:cubicBezTo>
                    <a:pt x="18359" y="3131"/>
                    <a:pt x="18647" y="5758"/>
                    <a:pt x="18791" y="8385"/>
                  </a:cubicBezTo>
                  <a:cubicBezTo>
                    <a:pt x="18935" y="11012"/>
                    <a:pt x="18935" y="13639"/>
                    <a:pt x="19367" y="15390"/>
                  </a:cubicBezTo>
                  <a:cubicBezTo>
                    <a:pt x="19799" y="17142"/>
                    <a:pt x="20663" y="18017"/>
                    <a:pt x="21527" y="18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1262272" y="458419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5840"/>
                    <a:pt x="11077" y="10080"/>
                    <a:pt x="14677" y="6480"/>
                  </a:cubicBezTo>
                  <a:cubicBezTo>
                    <a:pt x="18277" y="2880"/>
                    <a:pt x="1993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1521406" y="231040"/>
              <a:ext cx="179017" cy="315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48" fill="norm" stroke="1" extrusionOk="0">
                  <a:moveTo>
                    <a:pt x="1651" y="3373"/>
                  </a:moveTo>
                  <a:cubicBezTo>
                    <a:pt x="1400" y="2653"/>
                    <a:pt x="1149" y="1933"/>
                    <a:pt x="1526" y="1357"/>
                  </a:cubicBezTo>
                  <a:cubicBezTo>
                    <a:pt x="1902" y="781"/>
                    <a:pt x="2907" y="349"/>
                    <a:pt x="4037" y="133"/>
                  </a:cubicBezTo>
                  <a:cubicBezTo>
                    <a:pt x="5168" y="-83"/>
                    <a:pt x="6423" y="-83"/>
                    <a:pt x="8307" y="493"/>
                  </a:cubicBezTo>
                  <a:cubicBezTo>
                    <a:pt x="10191" y="1069"/>
                    <a:pt x="12702" y="2221"/>
                    <a:pt x="13205" y="4237"/>
                  </a:cubicBezTo>
                  <a:cubicBezTo>
                    <a:pt x="13707" y="6253"/>
                    <a:pt x="12200" y="9133"/>
                    <a:pt x="9689" y="11797"/>
                  </a:cubicBezTo>
                  <a:cubicBezTo>
                    <a:pt x="7177" y="14461"/>
                    <a:pt x="3661" y="16909"/>
                    <a:pt x="1777" y="18493"/>
                  </a:cubicBezTo>
                  <a:cubicBezTo>
                    <a:pt x="-107" y="20077"/>
                    <a:pt x="-358" y="20797"/>
                    <a:pt x="395" y="21157"/>
                  </a:cubicBezTo>
                  <a:cubicBezTo>
                    <a:pt x="1149" y="21517"/>
                    <a:pt x="2907" y="21517"/>
                    <a:pt x="6549" y="21301"/>
                  </a:cubicBezTo>
                  <a:cubicBezTo>
                    <a:pt x="10191" y="21085"/>
                    <a:pt x="15716" y="20653"/>
                    <a:pt x="21242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1681372" y="528269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5040"/>
                    <a:pt x="8400" y="10080"/>
                    <a:pt x="4800" y="13680"/>
                  </a:cubicBezTo>
                  <a:cubicBezTo>
                    <a:pt x="1200" y="17280"/>
                    <a:pt x="6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1841646" y="230955"/>
              <a:ext cx="220727" cy="25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21" fill="norm" stroke="1" extrusionOk="0">
                  <a:moveTo>
                    <a:pt x="14525" y="975"/>
                  </a:moveTo>
                  <a:cubicBezTo>
                    <a:pt x="13506" y="618"/>
                    <a:pt x="12487" y="261"/>
                    <a:pt x="11468" y="83"/>
                  </a:cubicBezTo>
                  <a:cubicBezTo>
                    <a:pt x="10449" y="-96"/>
                    <a:pt x="9430" y="-96"/>
                    <a:pt x="7902" y="1243"/>
                  </a:cubicBezTo>
                  <a:cubicBezTo>
                    <a:pt x="6374" y="2582"/>
                    <a:pt x="4336" y="5259"/>
                    <a:pt x="2910" y="7937"/>
                  </a:cubicBezTo>
                  <a:cubicBezTo>
                    <a:pt x="1483" y="10615"/>
                    <a:pt x="668" y="13292"/>
                    <a:pt x="261" y="15167"/>
                  </a:cubicBezTo>
                  <a:cubicBezTo>
                    <a:pt x="-147" y="17041"/>
                    <a:pt x="-147" y="18112"/>
                    <a:pt x="770" y="19183"/>
                  </a:cubicBezTo>
                  <a:cubicBezTo>
                    <a:pt x="1687" y="20254"/>
                    <a:pt x="3521" y="21325"/>
                    <a:pt x="6272" y="21415"/>
                  </a:cubicBezTo>
                  <a:cubicBezTo>
                    <a:pt x="9023" y="21504"/>
                    <a:pt x="12691" y="20611"/>
                    <a:pt x="15544" y="18202"/>
                  </a:cubicBezTo>
                  <a:cubicBezTo>
                    <a:pt x="18396" y="15792"/>
                    <a:pt x="20434" y="11864"/>
                    <a:pt x="20944" y="8830"/>
                  </a:cubicBezTo>
                  <a:cubicBezTo>
                    <a:pt x="21453" y="5795"/>
                    <a:pt x="20434" y="3653"/>
                    <a:pt x="18804" y="2403"/>
                  </a:cubicBezTo>
                  <a:cubicBezTo>
                    <a:pt x="17174" y="1154"/>
                    <a:pt x="14932" y="797"/>
                    <a:pt x="13302" y="975"/>
                  </a:cubicBezTo>
                  <a:cubicBezTo>
                    <a:pt x="11672" y="1154"/>
                    <a:pt x="10653" y="1868"/>
                    <a:pt x="10653" y="4099"/>
                  </a:cubicBezTo>
                  <a:cubicBezTo>
                    <a:pt x="10653" y="6330"/>
                    <a:pt x="11672" y="10079"/>
                    <a:pt x="12895" y="12668"/>
                  </a:cubicBezTo>
                  <a:cubicBezTo>
                    <a:pt x="14117" y="15256"/>
                    <a:pt x="15544" y="16684"/>
                    <a:pt x="16970" y="17487"/>
                  </a:cubicBezTo>
                  <a:cubicBezTo>
                    <a:pt x="18396" y="18291"/>
                    <a:pt x="19823" y="18469"/>
                    <a:pt x="21249" y="18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2089055" y="204419"/>
              <a:ext cx="151118" cy="24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17" fill="norm" stroke="1" extrusionOk="0">
                  <a:moveTo>
                    <a:pt x="15118" y="0"/>
                  </a:moveTo>
                  <a:cubicBezTo>
                    <a:pt x="11218" y="4097"/>
                    <a:pt x="7318" y="8193"/>
                    <a:pt x="4768" y="11172"/>
                  </a:cubicBezTo>
                  <a:cubicBezTo>
                    <a:pt x="2218" y="14152"/>
                    <a:pt x="1018" y="16014"/>
                    <a:pt x="418" y="17503"/>
                  </a:cubicBezTo>
                  <a:cubicBezTo>
                    <a:pt x="-182" y="18993"/>
                    <a:pt x="-182" y="20110"/>
                    <a:pt x="718" y="20762"/>
                  </a:cubicBezTo>
                  <a:cubicBezTo>
                    <a:pt x="1618" y="21414"/>
                    <a:pt x="3418" y="21600"/>
                    <a:pt x="7018" y="21228"/>
                  </a:cubicBezTo>
                  <a:cubicBezTo>
                    <a:pt x="10618" y="20855"/>
                    <a:pt x="16018" y="19924"/>
                    <a:pt x="21418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2195722" y="394919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046"/>
                    <a:pt x="0" y="6092"/>
                    <a:pt x="0" y="9692"/>
                  </a:cubicBezTo>
                  <a:cubicBezTo>
                    <a:pt x="0" y="13292"/>
                    <a:pt x="10800" y="174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0966050" y="0"/>
              <a:ext cx="1305873" cy="97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80" fill="norm" stroke="1" extrusionOk="0">
                  <a:moveTo>
                    <a:pt x="21494" y="1295"/>
                  </a:moveTo>
                  <a:cubicBezTo>
                    <a:pt x="21459" y="1060"/>
                    <a:pt x="21424" y="825"/>
                    <a:pt x="21320" y="661"/>
                  </a:cubicBezTo>
                  <a:cubicBezTo>
                    <a:pt x="21215" y="497"/>
                    <a:pt x="21041" y="403"/>
                    <a:pt x="20344" y="285"/>
                  </a:cubicBezTo>
                  <a:cubicBezTo>
                    <a:pt x="19648" y="168"/>
                    <a:pt x="18428" y="27"/>
                    <a:pt x="17174" y="3"/>
                  </a:cubicBezTo>
                  <a:cubicBezTo>
                    <a:pt x="15920" y="-20"/>
                    <a:pt x="14631" y="74"/>
                    <a:pt x="13324" y="238"/>
                  </a:cubicBezTo>
                  <a:cubicBezTo>
                    <a:pt x="12018" y="403"/>
                    <a:pt x="10694" y="637"/>
                    <a:pt x="9353" y="825"/>
                  </a:cubicBezTo>
                  <a:cubicBezTo>
                    <a:pt x="8011" y="1013"/>
                    <a:pt x="6653" y="1154"/>
                    <a:pt x="5329" y="1483"/>
                  </a:cubicBezTo>
                  <a:cubicBezTo>
                    <a:pt x="4005" y="1811"/>
                    <a:pt x="2716" y="2328"/>
                    <a:pt x="1793" y="3056"/>
                  </a:cubicBezTo>
                  <a:cubicBezTo>
                    <a:pt x="869" y="3783"/>
                    <a:pt x="312" y="4723"/>
                    <a:pt x="103" y="5943"/>
                  </a:cubicBezTo>
                  <a:cubicBezTo>
                    <a:pt x="-106" y="7164"/>
                    <a:pt x="33" y="8667"/>
                    <a:pt x="260" y="10217"/>
                  </a:cubicBezTo>
                  <a:cubicBezTo>
                    <a:pt x="486" y="11766"/>
                    <a:pt x="800" y="13363"/>
                    <a:pt x="974" y="14771"/>
                  </a:cubicBezTo>
                  <a:cubicBezTo>
                    <a:pt x="1148" y="16180"/>
                    <a:pt x="1183" y="17401"/>
                    <a:pt x="1322" y="18223"/>
                  </a:cubicBezTo>
                  <a:cubicBezTo>
                    <a:pt x="1462" y="19044"/>
                    <a:pt x="1706" y="19467"/>
                    <a:pt x="2298" y="19702"/>
                  </a:cubicBezTo>
                  <a:cubicBezTo>
                    <a:pt x="2890" y="19937"/>
                    <a:pt x="3831" y="19983"/>
                    <a:pt x="5015" y="19983"/>
                  </a:cubicBezTo>
                  <a:cubicBezTo>
                    <a:pt x="6200" y="19983"/>
                    <a:pt x="7628" y="19937"/>
                    <a:pt x="9004" y="19960"/>
                  </a:cubicBezTo>
                  <a:cubicBezTo>
                    <a:pt x="10380" y="19983"/>
                    <a:pt x="11704" y="20077"/>
                    <a:pt x="12941" y="20242"/>
                  </a:cubicBezTo>
                  <a:cubicBezTo>
                    <a:pt x="14178" y="20406"/>
                    <a:pt x="15328" y="20641"/>
                    <a:pt x="16251" y="20876"/>
                  </a:cubicBezTo>
                  <a:cubicBezTo>
                    <a:pt x="17174" y="21110"/>
                    <a:pt x="17871" y="21345"/>
                    <a:pt x="18568" y="2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0239922" y="1875690"/>
              <a:ext cx="350961" cy="18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7" fill="norm" stroke="1" extrusionOk="0">
                  <a:moveTo>
                    <a:pt x="0" y="9540"/>
                  </a:moveTo>
                  <a:cubicBezTo>
                    <a:pt x="4398" y="9291"/>
                    <a:pt x="8795" y="9043"/>
                    <a:pt x="11641" y="8795"/>
                  </a:cubicBezTo>
                  <a:cubicBezTo>
                    <a:pt x="14486" y="8547"/>
                    <a:pt x="15780" y="8298"/>
                    <a:pt x="16750" y="8050"/>
                  </a:cubicBezTo>
                  <a:cubicBezTo>
                    <a:pt x="17720" y="7802"/>
                    <a:pt x="18366" y="7554"/>
                    <a:pt x="18496" y="6933"/>
                  </a:cubicBezTo>
                  <a:cubicBezTo>
                    <a:pt x="18625" y="6312"/>
                    <a:pt x="18237" y="5319"/>
                    <a:pt x="17590" y="4450"/>
                  </a:cubicBezTo>
                  <a:cubicBezTo>
                    <a:pt x="16944" y="3581"/>
                    <a:pt x="16038" y="2836"/>
                    <a:pt x="15198" y="2091"/>
                  </a:cubicBezTo>
                  <a:cubicBezTo>
                    <a:pt x="14357" y="1347"/>
                    <a:pt x="13581" y="602"/>
                    <a:pt x="13581" y="229"/>
                  </a:cubicBezTo>
                  <a:cubicBezTo>
                    <a:pt x="13581" y="-143"/>
                    <a:pt x="14357" y="-143"/>
                    <a:pt x="15650" y="850"/>
                  </a:cubicBezTo>
                  <a:cubicBezTo>
                    <a:pt x="16944" y="1843"/>
                    <a:pt x="18754" y="3829"/>
                    <a:pt x="19919" y="6436"/>
                  </a:cubicBezTo>
                  <a:cubicBezTo>
                    <a:pt x="21083" y="9043"/>
                    <a:pt x="21600" y="12271"/>
                    <a:pt x="21406" y="14878"/>
                  </a:cubicBezTo>
                  <a:cubicBezTo>
                    <a:pt x="21212" y="17485"/>
                    <a:pt x="20307" y="19471"/>
                    <a:pt x="19401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0831369" y="1894004"/>
              <a:ext cx="132454" cy="18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0998" fill="norm" stroke="1" extrusionOk="0">
                  <a:moveTo>
                    <a:pt x="21119" y="2059"/>
                  </a:moveTo>
                  <a:cubicBezTo>
                    <a:pt x="17069" y="885"/>
                    <a:pt x="13019" y="-289"/>
                    <a:pt x="9644" y="63"/>
                  </a:cubicBezTo>
                  <a:cubicBezTo>
                    <a:pt x="6269" y="415"/>
                    <a:pt x="3569" y="2294"/>
                    <a:pt x="1881" y="5346"/>
                  </a:cubicBezTo>
                  <a:cubicBezTo>
                    <a:pt x="194" y="8398"/>
                    <a:pt x="-481" y="12624"/>
                    <a:pt x="363" y="15559"/>
                  </a:cubicBezTo>
                  <a:cubicBezTo>
                    <a:pt x="1206" y="18494"/>
                    <a:pt x="3569" y="20137"/>
                    <a:pt x="7281" y="20724"/>
                  </a:cubicBezTo>
                  <a:cubicBezTo>
                    <a:pt x="10994" y="21311"/>
                    <a:pt x="16057" y="20841"/>
                    <a:pt x="21119" y="20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0992644" y="1970662"/>
              <a:ext cx="78765" cy="1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0898" fill="norm" stroke="1" extrusionOk="0">
                  <a:moveTo>
                    <a:pt x="7412" y="8222"/>
                  </a:moveTo>
                  <a:cubicBezTo>
                    <a:pt x="9073" y="6622"/>
                    <a:pt x="10735" y="5022"/>
                    <a:pt x="10735" y="3422"/>
                  </a:cubicBezTo>
                  <a:cubicBezTo>
                    <a:pt x="10735" y="1822"/>
                    <a:pt x="9073" y="222"/>
                    <a:pt x="7135" y="22"/>
                  </a:cubicBezTo>
                  <a:cubicBezTo>
                    <a:pt x="5196" y="-178"/>
                    <a:pt x="2981" y="1022"/>
                    <a:pt x="1596" y="2822"/>
                  </a:cubicBezTo>
                  <a:cubicBezTo>
                    <a:pt x="212" y="4622"/>
                    <a:pt x="-342" y="7022"/>
                    <a:pt x="212" y="10222"/>
                  </a:cubicBezTo>
                  <a:cubicBezTo>
                    <a:pt x="766" y="13422"/>
                    <a:pt x="2427" y="17422"/>
                    <a:pt x="4643" y="19422"/>
                  </a:cubicBezTo>
                  <a:cubicBezTo>
                    <a:pt x="6858" y="21422"/>
                    <a:pt x="9627" y="21422"/>
                    <a:pt x="12673" y="19222"/>
                  </a:cubicBezTo>
                  <a:cubicBezTo>
                    <a:pt x="15720" y="17022"/>
                    <a:pt x="19043" y="12622"/>
                    <a:pt x="20150" y="9422"/>
                  </a:cubicBezTo>
                  <a:cubicBezTo>
                    <a:pt x="21258" y="6222"/>
                    <a:pt x="20150" y="4222"/>
                    <a:pt x="19043" y="2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1128922" y="1947406"/>
              <a:ext cx="103717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61" fill="norm" stroke="1" extrusionOk="0">
                  <a:moveTo>
                    <a:pt x="0" y="3207"/>
                  </a:moveTo>
                  <a:cubicBezTo>
                    <a:pt x="432" y="6554"/>
                    <a:pt x="864" y="9900"/>
                    <a:pt x="864" y="12638"/>
                  </a:cubicBezTo>
                  <a:cubicBezTo>
                    <a:pt x="864" y="15376"/>
                    <a:pt x="432" y="17506"/>
                    <a:pt x="216" y="17810"/>
                  </a:cubicBezTo>
                  <a:cubicBezTo>
                    <a:pt x="0" y="18115"/>
                    <a:pt x="0" y="16593"/>
                    <a:pt x="1944" y="13703"/>
                  </a:cubicBezTo>
                  <a:cubicBezTo>
                    <a:pt x="3888" y="10813"/>
                    <a:pt x="7776" y="6554"/>
                    <a:pt x="11232" y="3816"/>
                  </a:cubicBezTo>
                  <a:cubicBezTo>
                    <a:pt x="14688" y="1078"/>
                    <a:pt x="17712" y="-139"/>
                    <a:pt x="19440" y="13"/>
                  </a:cubicBezTo>
                  <a:cubicBezTo>
                    <a:pt x="21168" y="165"/>
                    <a:pt x="21600" y="1686"/>
                    <a:pt x="20736" y="5489"/>
                  </a:cubicBezTo>
                  <a:cubicBezTo>
                    <a:pt x="19872" y="9292"/>
                    <a:pt x="17712" y="15376"/>
                    <a:pt x="15552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1256409" y="1830019"/>
              <a:ext cx="126514" cy="24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53" fill="norm" stroke="1" extrusionOk="0">
                  <a:moveTo>
                    <a:pt x="21164" y="0"/>
                  </a:moveTo>
                  <a:cubicBezTo>
                    <a:pt x="19394" y="0"/>
                    <a:pt x="17623" y="0"/>
                    <a:pt x="16207" y="363"/>
                  </a:cubicBezTo>
                  <a:cubicBezTo>
                    <a:pt x="14790" y="726"/>
                    <a:pt x="13728" y="1452"/>
                    <a:pt x="12134" y="3721"/>
                  </a:cubicBezTo>
                  <a:cubicBezTo>
                    <a:pt x="10541" y="5990"/>
                    <a:pt x="8416" y="9802"/>
                    <a:pt x="7000" y="12252"/>
                  </a:cubicBezTo>
                  <a:cubicBezTo>
                    <a:pt x="5584" y="14703"/>
                    <a:pt x="4875" y="15792"/>
                    <a:pt x="5230" y="17153"/>
                  </a:cubicBezTo>
                  <a:cubicBezTo>
                    <a:pt x="5584" y="18514"/>
                    <a:pt x="7000" y="20148"/>
                    <a:pt x="8594" y="20874"/>
                  </a:cubicBezTo>
                  <a:cubicBezTo>
                    <a:pt x="10187" y="21600"/>
                    <a:pt x="11957" y="21418"/>
                    <a:pt x="13374" y="20874"/>
                  </a:cubicBezTo>
                  <a:cubicBezTo>
                    <a:pt x="14790" y="20329"/>
                    <a:pt x="15853" y="19422"/>
                    <a:pt x="15498" y="18696"/>
                  </a:cubicBezTo>
                  <a:cubicBezTo>
                    <a:pt x="15144" y="17970"/>
                    <a:pt x="13374" y="17425"/>
                    <a:pt x="11603" y="17062"/>
                  </a:cubicBezTo>
                  <a:cubicBezTo>
                    <a:pt x="9833" y="16699"/>
                    <a:pt x="8062" y="16518"/>
                    <a:pt x="5761" y="16336"/>
                  </a:cubicBezTo>
                  <a:cubicBezTo>
                    <a:pt x="3459" y="16155"/>
                    <a:pt x="626" y="15973"/>
                    <a:pt x="95" y="15792"/>
                  </a:cubicBezTo>
                  <a:cubicBezTo>
                    <a:pt x="-436" y="15610"/>
                    <a:pt x="1334" y="15429"/>
                    <a:pt x="3282" y="15247"/>
                  </a:cubicBezTo>
                  <a:cubicBezTo>
                    <a:pt x="5230" y="15066"/>
                    <a:pt x="7354" y="14884"/>
                    <a:pt x="9479" y="14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1446422" y="2039569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5431752" y="2944446"/>
              <a:ext cx="182967" cy="57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332" fill="norm" stroke="1" extrusionOk="0">
                  <a:moveTo>
                    <a:pt x="3052" y="5794"/>
                  </a:moveTo>
                  <a:cubicBezTo>
                    <a:pt x="2567" y="8475"/>
                    <a:pt x="2081" y="11155"/>
                    <a:pt x="1960" y="13441"/>
                  </a:cubicBezTo>
                  <a:cubicBezTo>
                    <a:pt x="1839" y="15727"/>
                    <a:pt x="2081" y="17619"/>
                    <a:pt x="2203" y="18959"/>
                  </a:cubicBezTo>
                  <a:cubicBezTo>
                    <a:pt x="2324" y="20300"/>
                    <a:pt x="2324" y="21088"/>
                    <a:pt x="2203" y="21285"/>
                  </a:cubicBezTo>
                  <a:cubicBezTo>
                    <a:pt x="2081" y="21482"/>
                    <a:pt x="1839" y="21088"/>
                    <a:pt x="1353" y="19708"/>
                  </a:cubicBezTo>
                  <a:cubicBezTo>
                    <a:pt x="868" y="18329"/>
                    <a:pt x="140" y="15964"/>
                    <a:pt x="18" y="13481"/>
                  </a:cubicBezTo>
                  <a:cubicBezTo>
                    <a:pt x="-103" y="10997"/>
                    <a:pt x="382" y="8396"/>
                    <a:pt x="1232" y="6425"/>
                  </a:cubicBezTo>
                  <a:cubicBezTo>
                    <a:pt x="2081" y="4454"/>
                    <a:pt x="3295" y="3114"/>
                    <a:pt x="4994" y="2129"/>
                  </a:cubicBezTo>
                  <a:cubicBezTo>
                    <a:pt x="6693" y="1143"/>
                    <a:pt x="8877" y="513"/>
                    <a:pt x="10576" y="197"/>
                  </a:cubicBezTo>
                  <a:cubicBezTo>
                    <a:pt x="12275" y="-118"/>
                    <a:pt x="13488" y="-118"/>
                    <a:pt x="15430" y="670"/>
                  </a:cubicBezTo>
                  <a:cubicBezTo>
                    <a:pt x="17371" y="1459"/>
                    <a:pt x="20041" y="3035"/>
                    <a:pt x="20769" y="4573"/>
                  </a:cubicBezTo>
                  <a:cubicBezTo>
                    <a:pt x="21497" y="6110"/>
                    <a:pt x="20284" y="7608"/>
                    <a:pt x="17857" y="8790"/>
                  </a:cubicBezTo>
                  <a:cubicBezTo>
                    <a:pt x="15430" y="9973"/>
                    <a:pt x="11789" y="10840"/>
                    <a:pt x="9119" y="11273"/>
                  </a:cubicBezTo>
                  <a:cubicBezTo>
                    <a:pt x="6450" y="11707"/>
                    <a:pt x="4751" y="11707"/>
                    <a:pt x="4023" y="11470"/>
                  </a:cubicBezTo>
                  <a:cubicBezTo>
                    <a:pt x="3295" y="11234"/>
                    <a:pt x="3537" y="10761"/>
                    <a:pt x="4751" y="10406"/>
                  </a:cubicBezTo>
                  <a:cubicBezTo>
                    <a:pt x="5964" y="10051"/>
                    <a:pt x="8149" y="9815"/>
                    <a:pt x="10333" y="9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5800140" y="2877899"/>
              <a:ext cx="109083" cy="36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84" fill="norm" stroke="1" extrusionOk="0">
                  <a:moveTo>
                    <a:pt x="20161" y="1490"/>
                  </a:moveTo>
                  <a:cubicBezTo>
                    <a:pt x="20161" y="866"/>
                    <a:pt x="20161" y="242"/>
                    <a:pt x="19122" y="54"/>
                  </a:cubicBezTo>
                  <a:cubicBezTo>
                    <a:pt x="18084" y="-133"/>
                    <a:pt x="16007" y="117"/>
                    <a:pt x="13307" y="1490"/>
                  </a:cubicBezTo>
                  <a:cubicBezTo>
                    <a:pt x="10607" y="2864"/>
                    <a:pt x="7284" y="5361"/>
                    <a:pt x="4584" y="8420"/>
                  </a:cubicBezTo>
                  <a:cubicBezTo>
                    <a:pt x="1884" y="11479"/>
                    <a:pt x="-193" y="15099"/>
                    <a:pt x="15" y="17409"/>
                  </a:cubicBezTo>
                  <a:cubicBezTo>
                    <a:pt x="222" y="19719"/>
                    <a:pt x="2715" y="20718"/>
                    <a:pt x="6661" y="21092"/>
                  </a:cubicBezTo>
                  <a:cubicBezTo>
                    <a:pt x="10607" y="21467"/>
                    <a:pt x="16007" y="21217"/>
                    <a:pt x="21407" y="20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5941335" y="2984365"/>
              <a:ext cx="164738" cy="23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076" fill="norm" stroke="1" extrusionOk="0">
                  <a:moveTo>
                    <a:pt x="774" y="4136"/>
                  </a:moveTo>
                  <a:cubicBezTo>
                    <a:pt x="227" y="2798"/>
                    <a:pt x="-320" y="1460"/>
                    <a:pt x="227" y="696"/>
                  </a:cubicBezTo>
                  <a:cubicBezTo>
                    <a:pt x="774" y="-69"/>
                    <a:pt x="2414" y="-260"/>
                    <a:pt x="4328" y="409"/>
                  </a:cubicBezTo>
                  <a:cubicBezTo>
                    <a:pt x="6242" y="1078"/>
                    <a:pt x="8429" y="2607"/>
                    <a:pt x="9933" y="5188"/>
                  </a:cubicBezTo>
                  <a:cubicBezTo>
                    <a:pt x="11437" y="7768"/>
                    <a:pt x="12257" y="11400"/>
                    <a:pt x="11984" y="14076"/>
                  </a:cubicBezTo>
                  <a:cubicBezTo>
                    <a:pt x="11710" y="16752"/>
                    <a:pt x="10343" y="18473"/>
                    <a:pt x="9113" y="19620"/>
                  </a:cubicBezTo>
                  <a:cubicBezTo>
                    <a:pt x="7883" y="20767"/>
                    <a:pt x="6789" y="21340"/>
                    <a:pt x="6242" y="20958"/>
                  </a:cubicBezTo>
                  <a:cubicBezTo>
                    <a:pt x="5695" y="20575"/>
                    <a:pt x="5695" y="19237"/>
                    <a:pt x="7336" y="16657"/>
                  </a:cubicBezTo>
                  <a:cubicBezTo>
                    <a:pt x="8976" y="14076"/>
                    <a:pt x="12257" y="10253"/>
                    <a:pt x="14445" y="7673"/>
                  </a:cubicBezTo>
                  <a:cubicBezTo>
                    <a:pt x="16632" y="5092"/>
                    <a:pt x="17726" y="3754"/>
                    <a:pt x="17999" y="3563"/>
                  </a:cubicBezTo>
                  <a:cubicBezTo>
                    <a:pt x="18272" y="3372"/>
                    <a:pt x="17726" y="4328"/>
                    <a:pt x="17179" y="6048"/>
                  </a:cubicBezTo>
                  <a:cubicBezTo>
                    <a:pt x="16632" y="7768"/>
                    <a:pt x="16085" y="10253"/>
                    <a:pt x="16632" y="12356"/>
                  </a:cubicBezTo>
                  <a:cubicBezTo>
                    <a:pt x="17179" y="14459"/>
                    <a:pt x="18819" y="16179"/>
                    <a:pt x="19776" y="17135"/>
                  </a:cubicBezTo>
                  <a:cubicBezTo>
                    <a:pt x="20733" y="18090"/>
                    <a:pt x="21007" y="18282"/>
                    <a:pt x="21280" y="18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6182272" y="3163519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6334152" y="2998419"/>
              <a:ext cx="193137" cy="42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58" fill="norm" stroke="1" extrusionOk="0">
                  <a:moveTo>
                    <a:pt x="2148" y="0"/>
                  </a:moveTo>
                  <a:cubicBezTo>
                    <a:pt x="1219" y="972"/>
                    <a:pt x="290" y="1944"/>
                    <a:pt x="57" y="2700"/>
                  </a:cubicBezTo>
                  <a:cubicBezTo>
                    <a:pt x="-175" y="3456"/>
                    <a:pt x="290" y="3996"/>
                    <a:pt x="1683" y="4482"/>
                  </a:cubicBezTo>
                  <a:cubicBezTo>
                    <a:pt x="3077" y="4968"/>
                    <a:pt x="5399" y="5400"/>
                    <a:pt x="7257" y="5508"/>
                  </a:cubicBezTo>
                  <a:cubicBezTo>
                    <a:pt x="9115" y="5616"/>
                    <a:pt x="10509" y="5400"/>
                    <a:pt x="11554" y="5076"/>
                  </a:cubicBezTo>
                  <a:cubicBezTo>
                    <a:pt x="12599" y="4752"/>
                    <a:pt x="13296" y="4320"/>
                    <a:pt x="13993" y="3672"/>
                  </a:cubicBezTo>
                  <a:cubicBezTo>
                    <a:pt x="14690" y="3024"/>
                    <a:pt x="15386" y="2160"/>
                    <a:pt x="15735" y="2214"/>
                  </a:cubicBezTo>
                  <a:cubicBezTo>
                    <a:pt x="16083" y="2268"/>
                    <a:pt x="16083" y="3240"/>
                    <a:pt x="16896" y="5292"/>
                  </a:cubicBezTo>
                  <a:cubicBezTo>
                    <a:pt x="17709" y="7344"/>
                    <a:pt x="19335" y="10476"/>
                    <a:pt x="20264" y="12852"/>
                  </a:cubicBezTo>
                  <a:cubicBezTo>
                    <a:pt x="21193" y="15228"/>
                    <a:pt x="21425" y="16848"/>
                    <a:pt x="20960" y="18144"/>
                  </a:cubicBezTo>
                  <a:cubicBezTo>
                    <a:pt x="20496" y="19440"/>
                    <a:pt x="19335" y="20412"/>
                    <a:pt x="18173" y="20952"/>
                  </a:cubicBezTo>
                  <a:cubicBezTo>
                    <a:pt x="17012" y="21492"/>
                    <a:pt x="15851" y="21600"/>
                    <a:pt x="15154" y="21276"/>
                  </a:cubicBezTo>
                  <a:cubicBezTo>
                    <a:pt x="14457" y="20952"/>
                    <a:pt x="14225" y="20196"/>
                    <a:pt x="13993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6575972" y="2903169"/>
              <a:ext cx="14975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600" fill="norm" stroke="1" extrusionOk="0">
                  <a:moveTo>
                    <a:pt x="8877" y="0"/>
                  </a:moveTo>
                  <a:cubicBezTo>
                    <a:pt x="12723" y="1954"/>
                    <a:pt x="16570" y="3909"/>
                    <a:pt x="18789" y="6274"/>
                  </a:cubicBezTo>
                  <a:cubicBezTo>
                    <a:pt x="21008" y="8640"/>
                    <a:pt x="21600" y="11417"/>
                    <a:pt x="20121" y="13937"/>
                  </a:cubicBezTo>
                  <a:cubicBezTo>
                    <a:pt x="18641" y="16457"/>
                    <a:pt x="15090" y="18720"/>
                    <a:pt x="11392" y="19954"/>
                  </a:cubicBezTo>
                  <a:cubicBezTo>
                    <a:pt x="7693" y="21189"/>
                    <a:pt x="3847" y="21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7337972" y="3177161"/>
              <a:ext cx="1587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880" y="10932"/>
                    <a:pt x="5760" y="1332"/>
                    <a:pt x="9360" y="132"/>
                  </a:cubicBezTo>
                  <a:cubicBezTo>
                    <a:pt x="12960" y="-1068"/>
                    <a:pt x="1728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7376072" y="3277819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7950477" y="3051143"/>
              <a:ext cx="153072" cy="44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312" fill="norm" stroke="1" extrusionOk="0">
                  <a:moveTo>
                    <a:pt x="469" y="5435"/>
                  </a:moveTo>
                  <a:cubicBezTo>
                    <a:pt x="1333" y="8097"/>
                    <a:pt x="2197" y="10758"/>
                    <a:pt x="2629" y="13010"/>
                  </a:cubicBezTo>
                  <a:cubicBezTo>
                    <a:pt x="3061" y="15262"/>
                    <a:pt x="3061" y="17105"/>
                    <a:pt x="2629" y="18538"/>
                  </a:cubicBezTo>
                  <a:cubicBezTo>
                    <a:pt x="2197" y="19971"/>
                    <a:pt x="1333" y="20995"/>
                    <a:pt x="757" y="21251"/>
                  </a:cubicBezTo>
                  <a:cubicBezTo>
                    <a:pt x="181" y="21507"/>
                    <a:pt x="-107" y="20995"/>
                    <a:pt x="37" y="18948"/>
                  </a:cubicBezTo>
                  <a:cubicBezTo>
                    <a:pt x="181" y="16900"/>
                    <a:pt x="757" y="13317"/>
                    <a:pt x="1765" y="10349"/>
                  </a:cubicBezTo>
                  <a:cubicBezTo>
                    <a:pt x="2773" y="7380"/>
                    <a:pt x="4213" y="5025"/>
                    <a:pt x="6085" y="3388"/>
                  </a:cubicBezTo>
                  <a:cubicBezTo>
                    <a:pt x="7957" y="1750"/>
                    <a:pt x="10261" y="828"/>
                    <a:pt x="12133" y="368"/>
                  </a:cubicBezTo>
                  <a:cubicBezTo>
                    <a:pt x="14005" y="-93"/>
                    <a:pt x="15445" y="-93"/>
                    <a:pt x="16741" y="214"/>
                  </a:cubicBezTo>
                  <a:cubicBezTo>
                    <a:pt x="18037" y="521"/>
                    <a:pt x="19189" y="1135"/>
                    <a:pt x="20053" y="2262"/>
                  </a:cubicBezTo>
                  <a:cubicBezTo>
                    <a:pt x="20917" y="3388"/>
                    <a:pt x="21493" y="5025"/>
                    <a:pt x="19333" y="6510"/>
                  </a:cubicBezTo>
                  <a:cubicBezTo>
                    <a:pt x="17173" y="7994"/>
                    <a:pt x="12277" y="9325"/>
                    <a:pt x="9109" y="9990"/>
                  </a:cubicBezTo>
                  <a:cubicBezTo>
                    <a:pt x="5941" y="10656"/>
                    <a:pt x="4501" y="10656"/>
                    <a:pt x="3781" y="10400"/>
                  </a:cubicBezTo>
                  <a:cubicBezTo>
                    <a:pt x="3061" y="10144"/>
                    <a:pt x="3061" y="9632"/>
                    <a:pt x="3061" y="9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8222965" y="2999647"/>
              <a:ext cx="73858" cy="265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331" fill="norm" stroke="1" extrusionOk="0">
                  <a:moveTo>
                    <a:pt x="20936" y="6024"/>
                  </a:moveTo>
                  <a:cubicBezTo>
                    <a:pt x="20336" y="5003"/>
                    <a:pt x="19736" y="3983"/>
                    <a:pt x="19136" y="2877"/>
                  </a:cubicBezTo>
                  <a:cubicBezTo>
                    <a:pt x="18536" y="1772"/>
                    <a:pt x="17936" y="581"/>
                    <a:pt x="16136" y="156"/>
                  </a:cubicBezTo>
                  <a:cubicBezTo>
                    <a:pt x="14336" y="-269"/>
                    <a:pt x="11336" y="71"/>
                    <a:pt x="8036" y="2452"/>
                  </a:cubicBezTo>
                  <a:cubicBezTo>
                    <a:pt x="4736" y="4833"/>
                    <a:pt x="1136" y="9255"/>
                    <a:pt x="236" y="12572"/>
                  </a:cubicBezTo>
                  <a:cubicBezTo>
                    <a:pt x="-664" y="15888"/>
                    <a:pt x="1136" y="18100"/>
                    <a:pt x="3536" y="19375"/>
                  </a:cubicBezTo>
                  <a:cubicBezTo>
                    <a:pt x="5936" y="20651"/>
                    <a:pt x="8936" y="20991"/>
                    <a:pt x="11936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8360322" y="3029110"/>
              <a:ext cx="209551" cy="19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0" y="3488"/>
                  </a:moveTo>
                  <a:cubicBezTo>
                    <a:pt x="436" y="2363"/>
                    <a:pt x="873" y="1238"/>
                    <a:pt x="1636" y="563"/>
                  </a:cubicBezTo>
                  <a:cubicBezTo>
                    <a:pt x="2400" y="-112"/>
                    <a:pt x="3491" y="-337"/>
                    <a:pt x="4691" y="788"/>
                  </a:cubicBezTo>
                  <a:cubicBezTo>
                    <a:pt x="5891" y="1913"/>
                    <a:pt x="7200" y="4388"/>
                    <a:pt x="7309" y="7650"/>
                  </a:cubicBezTo>
                  <a:cubicBezTo>
                    <a:pt x="7418" y="10913"/>
                    <a:pt x="6327" y="14963"/>
                    <a:pt x="5127" y="17551"/>
                  </a:cubicBezTo>
                  <a:cubicBezTo>
                    <a:pt x="3927" y="20138"/>
                    <a:pt x="2618" y="21263"/>
                    <a:pt x="2073" y="20925"/>
                  </a:cubicBezTo>
                  <a:cubicBezTo>
                    <a:pt x="1527" y="20588"/>
                    <a:pt x="1745" y="18788"/>
                    <a:pt x="3164" y="15975"/>
                  </a:cubicBezTo>
                  <a:cubicBezTo>
                    <a:pt x="4582" y="13163"/>
                    <a:pt x="7200" y="9338"/>
                    <a:pt x="8945" y="7088"/>
                  </a:cubicBezTo>
                  <a:cubicBezTo>
                    <a:pt x="10691" y="4838"/>
                    <a:pt x="11564" y="4163"/>
                    <a:pt x="12000" y="4388"/>
                  </a:cubicBezTo>
                  <a:cubicBezTo>
                    <a:pt x="12436" y="4613"/>
                    <a:pt x="12436" y="5738"/>
                    <a:pt x="12873" y="7538"/>
                  </a:cubicBezTo>
                  <a:cubicBezTo>
                    <a:pt x="13309" y="9338"/>
                    <a:pt x="14182" y="11813"/>
                    <a:pt x="15709" y="13275"/>
                  </a:cubicBezTo>
                  <a:cubicBezTo>
                    <a:pt x="17236" y="14738"/>
                    <a:pt x="19418" y="15188"/>
                    <a:pt x="21600" y="15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8652422" y="3004769"/>
              <a:ext cx="537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1600" fill="norm" stroke="1" extrusionOk="0">
                  <a:moveTo>
                    <a:pt x="2400" y="0"/>
                  </a:moveTo>
                  <a:cubicBezTo>
                    <a:pt x="10400" y="3181"/>
                    <a:pt x="18400" y="6363"/>
                    <a:pt x="20000" y="9460"/>
                  </a:cubicBezTo>
                  <a:cubicBezTo>
                    <a:pt x="21600" y="12558"/>
                    <a:pt x="16800" y="15572"/>
                    <a:pt x="12400" y="17581"/>
                  </a:cubicBezTo>
                  <a:cubicBezTo>
                    <a:pt x="8000" y="19591"/>
                    <a:pt x="4000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8836572" y="320161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9240708" y="3095593"/>
              <a:ext cx="139848" cy="48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24" fill="norm" stroke="1" extrusionOk="0">
                  <a:moveTo>
                    <a:pt x="8082" y="7522"/>
                  </a:moveTo>
                  <a:cubicBezTo>
                    <a:pt x="7115" y="10339"/>
                    <a:pt x="6148" y="13157"/>
                    <a:pt x="5342" y="15364"/>
                  </a:cubicBezTo>
                  <a:cubicBezTo>
                    <a:pt x="4536" y="17571"/>
                    <a:pt x="3891" y="19167"/>
                    <a:pt x="3085" y="20153"/>
                  </a:cubicBezTo>
                  <a:cubicBezTo>
                    <a:pt x="2279" y="21139"/>
                    <a:pt x="1312" y="21515"/>
                    <a:pt x="828" y="21233"/>
                  </a:cubicBezTo>
                  <a:cubicBezTo>
                    <a:pt x="345" y="20952"/>
                    <a:pt x="345" y="20012"/>
                    <a:pt x="184" y="17852"/>
                  </a:cubicBezTo>
                  <a:cubicBezTo>
                    <a:pt x="22" y="15692"/>
                    <a:pt x="-300" y="12312"/>
                    <a:pt x="667" y="9400"/>
                  </a:cubicBezTo>
                  <a:cubicBezTo>
                    <a:pt x="1634" y="6489"/>
                    <a:pt x="3891" y="4047"/>
                    <a:pt x="5825" y="2545"/>
                  </a:cubicBezTo>
                  <a:cubicBezTo>
                    <a:pt x="7760" y="1042"/>
                    <a:pt x="9372" y="478"/>
                    <a:pt x="11145" y="197"/>
                  </a:cubicBezTo>
                  <a:cubicBezTo>
                    <a:pt x="12918" y="-85"/>
                    <a:pt x="14852" y="-85"/>
                    <a:pt x="16948" y="338"/>
                  </a:cubicBezTo>
                  <a:cubicBezTo>
                    <a:pt x="19043" y="760"/>
                    <a:pt x="21300" y="1605"/>
                    <a:pt x="21300" y="2873"/>
                  </a:cubicBezTo>
                  <a:cubicBezTo>
                    <a:pt x="21300" y="4141"/>
                    <a:pt x="19043" y="5832"/>
                    <a:pt x="15336" y="6958"/>
                  </a:cubicBezTo>
                  <a:cubicBezTo>
                    <a:pt x="11628" y="8085"/>
                    <a:pt x="6470" y="8649"/>
                    <a:pt x="1312" y="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9464375" y="3006724"/>
              <a:ext cx="127848" cy="31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67" fill="norm" stroke="1" extrusionOk="0">
                  <a:moveTo>
                    <a:pt x="21043" y="1595"/>
                  </a:moveTo>
                  <a:cubicBezTo>
                    <a:pt x="19998" y="1019"/>
                    <a:pt x="18953" y="443"/>
                    <a:pt x="17385" y="155"/>
                  </a:cubicBezTo>
                  <a:cubicBezTo>
                    <a:pt x="15817" y="-133"/>
                    <a:pt x="13727" y="-133"/>
                    <a:pt x="10766" y="1163"/>
                  </a:cubicBezTo>
                  <a:cubicBezTo>
                    <a:pt x="7804" y="2459"/>
                    <a:pt x="3972" y="5051"/>
                    <a:pt x="1882" y="8003"/>
                  </a:cubicBezTo>
                  <a:cubicBezTo>
                    <a:pt x="-209" y="10955"/>
                    <a:pt x="-557" y="14267"/>
                    <a:pt x="837" y="16571"/>
                  </a:cubicBezTo>
                  <a:cubicBezTo>
                    <a:pt x="2230" y="18875"/>
                    <a:pt x="5366" y="20171"/>
                    <a:pt x="8501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9596085" y="3182569"/>
              <a:ext cx="126588" cy="28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32" fill="norm" stroke="1" extrusionOk="0">
                  <a:moveTo>
                    <a:pt x="3603" y="0"/>
                  </a:moveTo>
                  <a:cubicBezTo>
                    <a:pt x="2187" y="480"/>
                    <a:pt x="770" y="960"/>
                    <a:pt x="239" y="1600"/>
                  </a:cubicBezTo>
                  <a:cubicBezTo>
                    <a:pt x="-292" y="2240"/>
                    <a:pt x="62" y="3040"/>
                    <a:pt x="1301" y="3600"/>
                  </a:cubicBezTo>
                  <a:cubicBezTo>
                    <a:pt x="2541" y="4160"/>
                    <a:pt x="4665" y="4480"/>
                    <a:pt x="7498" y="4320"/>
                  </a:cubicBezTo>
                  <a:cubicBezTo>
                    <a:pt x="10331" y="4160"/>
                    <a:pt x="13872" y="3520"/>
                    <a:pt x="16174" y="2880"/>
                  </a:cubicBezTo>
                  <a:cubicBezTo>
                    <a:pt x="18475" y="2240"/>
                    <a:pt x="19538" y="1600"/>
                    <a:pt x="19715" y="1680"/>
                  </a:cubicBezTo>
                  <a:cubicBezTo>
                    <a:pt x="19892" y="1760"/>
                    <a:pt x="19183" y="2560"/>
                    <a:pt x="19183" y="5200"/>
                  </a:cubicBezTo>
                  <a:cubicBezTo>
                    <a:pt x="19183" y="7840"/>
                    <a:pt x="19892" y="12320"/>
                    <a:pt x="20423" y="14960"/>
                  </a:cubicBezTo>
                  <a:cubicBezTo>
                    <a:pt x="20954" y="17600"/>
                    <a:pt x="21308" y="18400"/>
                    <a:pt x="21131" y="19200"/>
                  </a:cubicBezTo>
                  <a:cubicBezTo>
                    <a:pt x="20954" y="20000"/>
                    <a:pt x="20246" y="20800"/>
                    <a:pt x="18829" y="21200"/>
                  </a:cubicBezTo>
                  <a:cubicBezTo>
                    <a:pt x="17413" y="21600"/>
                    <a:pt x="15288" y="21600"/>
                    <a:pt x="13164" y="20240"/>
                  </a:cubicBezTo>
                  <a:cubicBezTo>
                    <a:pt x="11039" y="18880"/>
                    <a:pt x="8915" y="16160"/>
                    <a:pt x="6790" y="13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9776372" y="3017469"/>
              <a:ext cx="1397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3091" y="118"/>
                    <a:pt x="15382" y="236"/>
                    <a:pt x="17509" y="1121"/>
                  </a:cubicBezTo>
                  <a:cubicBezTo>
                    <a:pt x="19636" y="2007"/>
                    <a:pt x="21600" y="3659"/>
                    <a:pt x="21600" y="6197"/>
                  </a:cubicBezTo>
                  <a:cubicBezTo>
                    <a:pt x="21600" y="8734"/>
                    <a:pt x="19636" y="12157"/>
                    <a:pt x="15709" y="14872"/>
                  </a:cubicBezTo>
                  <a:cubicBezTo>
                    <a:pt x="11782" y="17587"/>
                    <a:pt x="5891" y="195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5096422" y="4120906"/>
              <a:ext cx="174791" cy="38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023" fill="norm" stroke="1" extrusionOk="0">
                  <a:moveTo>
                    <a:pt x="0" y="4609"/>
                  </a:moveTo>
                  <a:cubicBezTo>
                    <a:pt x="257" y="7745"/>
                    <a:pt x="514" y="10880"/>
                    <a:pt x="900" y="14306"/>
                  </a:cubicBezTo>
                  <a:cubicBezTo>
                    <a:pt x="1286" y="17732"/>
                    <a:pt x="1800" y="21448"/>
                    <a:pt x="2057" y="20983"/>
                  </a:cubicBezTo>
                  <a:cubicBezTo>
                    <a:pt x="2314" y="20519"/>
                    <a:pt x="2314" y="15874"/>
                    <a:pt x="3214" y="11925"/>
                  </a:cubicBezTo>
                  <a:cubicBezTo>
                    <a:pt x="4114" y="7977"/>
                    <a:pt x="5914" y="4725"/>
                    <a:pt x="7457" y="2867"/>
                  </a:cubicBezTo>
                  <a:cubicBezTo>
                    <a:pt x="9000" y="1009"/>
                    <a:pt x="10286" y="545"/>
                    <a:pt x="11829" y="254"/>
                  </a:cubicBezTo>
                  <a:cubicBezTo>
                    <a:pt x="13371" y="-36"/>
                    <a:pt x="15171" y="-152"/>
                    <a:pt x="16971" y="313"/>
                  </a:cubicBezTo>
                  <a:cubicBezTo>
                    <a:pt x="18771" y="777"/>
                    <a:pt x="20571" y="1822"/>
                    <a:pt x="21086" y="3100"/>
                  </a:cubicBezTo>
                  <a:cubicBezTo>
                    <a:pt x="21600" y="4377"/>
                    <a:pt x="20829" y="5887"/>
                    <a:pt x="18000" y="7222"/>
                  </a:cubicBezTo>
                  <a:cubicBezTo>
                    <a:pt x="15171" y="8558"/>
                    <a:pt x="10286" y="9719"/>
                    <a:pt x="5400" y="1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5236122" y="4281119"/>
              <a:ext cx="228601" cy="24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8379"/>
                  </a:moveTo>
                  <a:cubicBezTo>
                    <a:pt x="400" y="7262"/>
                    <a:pt x="800" y="6145"/>
                    <a:pt x="1700" y="5586"/>
                  </a:cubicBezTo>
                  <a:cubicBezTo>
                    <a:pt x="2600" y="5028"/>
                    <a:pt x="4000" y="5028"/>
                    <a:pt x="5600" y="6517"/>
                  </a:cubicBezTo>
                  <a:cubicBezTo>
                    <a:pt x="7200" y="8007"/>
                    <a:pt x="9000" y="10986"/>
                    <a:pt x="9600" y="13500"/>
                  </a:cubicBezTo>
                  <a:cubicBezTo>
                    <a:pt x="10200" y="16014"/>
                    <a:pt x="9600" y="18062"/>
                    <a:pt x="8600" y="19459"/>
                  </a:cubicBezTo>
                  <a:cubicBezTo>
                    <a:pt x="7600" y="20855"/>
                    <a:pt x="6200" y="21600"/>
                    <a:pt x="5400" y="21507"/>
                  </a:cubicBezTo>
                  <a:cubicBezTo>
                    <a:pt x="4600" y="21414"/>
                    <a:pt x="4400" y="20483"/>
                    <a:pt x="5100" y="17690"/>
                  </a:cubicBezTo>
                  <a:cubicBezTo>
                    <a:pt x="5800" y="14897"/>
                    <a:pt x="7400" y="10241"/>
                    <a:pt x="10300" y="6983"/>
                  </a:cubicBezTo>
                  <a:cubicBezTo>
                    <a:pt x="13200" y="3724"/>
                    <a:pt x="17400" y="18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5495957" y="4177475"/>
              <a:ext cx="152916" cy="38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72" fill="norm" stroke="1" extrusionOk="0">
                  <a:moveTo>
                    <a:pt x="18460" y="3283"/>
                  </a:moveTo>
                  <a:cubicBezTo>
                    <a:pt x="17876" y="2227"/>
                    <a:pt x="17292" y="1170"/>
                    <a:pt x="16271" y="583"/>
                  </a:cubicBezTo>
                  <a:cubicBezTo>
                    <a:pt x="15249" y="-4"/>
                    <a:pt x="13790" y="-121"/>
                    <a:pt x="12476" y="114"/>
                  </a:cubicBezTo>
                  <a:cubicBezTo>
                    <a:pt x="11163" y="349"/>
                    <a:pt x="9995" y="936"/>
                    <a:pt x="7806" y="2990"/>
                  </a:cubicBezTo>
                  <a:cubicBezTo>
                    <a:pt x="5617" y="5044"/>
                    <a:pt x="2406" y="8566"/>
                    <a:pt x="946" y="11501"/>
                  </a:cubicBezTo>
                  <a:cubicBezTo>
                    <a:pt x="-513" y="14436"/>
                    <a:pt x="-221" y="16783"/>
                    <a:pt x="1384" y="18486"/>
                  </a:cubicBezTo>
                  <a:cubicBezTo>
                    <a:pt x="2990" y="20188"/>
                    <a:pt x="5909" y="21244"/>
                    <a:pt x="9411" y="21362"/>
                  </a:cubicBezTo>
                  <a:cubicBezTo>
                    <a:pt x="12914" y="21479"/>
                    <a:pt x="17001" y="20657"/>
                    <a:pt x="21087" y="19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5712372" y="4249369"/>
              <a:ext cx="165101" cy="30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0"/>
                  </a:moveTo>
                  <a:cubicBezTo>
                    <a:pt x="4985" y="4702"/>
                    <a:pt x="9969" y="9404"/>
                    <a:pt x="13154" y="12563"/>
                  </a:cubicBezTo>
                  <a:cubicBezTo>
                    <a:pt x="16338" y="15722"/>
                    <a:pt x="17723" y="17339"/>
                    <a:pt x="18554" y="18735"/>
                  </a:cubicBezTo>
                  <a:cubicBezTo>
                    <a:pt x="19385" y="20131"/>
                    <a:pt x="19662" y="21306"/>
                    <a:pt x="20077" y="21453"/>
                  </a:cubicBezTo>
                  <a:cubicBezTo>
                    <a:pt x="20492" y="21600"/>
                    <a:pt x="21046" y="20718"/>
                    <a:pt x="2160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5707018" y="4239118"/>
              <a:ext cx="183155" cy="31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26" fill="norm" stroke="1" extrusionOk="0">
                  <a:moveTo>
                    <a:pt x="21483" y="1968"/>
                  </a:moveTo>
                  <a:cubicBezTo>
                    <a:pt x="21483" y="1115"/>
                    <a:pt x="21483" y="262"/>
                    <a:pt x="20986" y="49"/>
                  </a:cubicBezTo>
                  <a:cubicBezTo>
                    <a:pt x="20490" y="-164"/>
                    <a:pt x="19497" y="262"/>
                    <a:pt x="17138" y="2536"/>
                  </a:cubicBezTo>
                  <a:cubicBezTo>
                    <a:pt x="14780" y="4810"/>
                    <a:pt x="11055" y="8931"/>
                    <a:pt x="8573" y="11702"/>
                  </a:cubicBezTo>
                  <a:cubicBezTo>
                    <a:pt x="6090" y="14473"/>
                    <a:pt x="4849" y="15894"/>
                    <a:pt x="3359" y="17386"/>
                  </a:cubicBezTo>
                  <a:cubicBezTo>
                    <a:pt x="1869" y="18878"/>
                    <a:pt x="131" y="20441"/>
                    <a:pt x="7" y="20939"/>
                  </a:cubicBezTo>
                  <a:cubicBezTo>
                    <a:pt x="-117" y="21436"/>
                    <a:pt x="1373" y="20868"/>
                    <a:pt x="2738" y="20157"/>
                  </a:cubicBezTo>
                  <a:cubicBezTo>
                    <a:pt x="4104" y="19447"/>
                    <a:pt x="5345" y="18594"/>
                    <a:pt x="6586" y="17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5934622" y="4376369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5972722" y="445891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6211759" y="4273122"/>
              <a:ext cx="230864" cy="21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03" fill="norm" stroke="1" extrusionOk="0">
                  <a:moveTo>
                    <a:pt x="210" y="3246"/>
                  </a:moveTo>
                  <a:cubicBezTo>
                    <a:pt x="13" y="2012"/>
                    <a:pt x="-183" y="778"/>
                    <a:pt x="308" y="263"/>
                  </a:cubicBezTo>
                  <a:cubicBezTo>
                    <a:pt x="799" y="-251"/>
                    <a:pt x="1977" y="-45"/>
                    <a:pt x="3646" y="1189"/>
                  </a:cubicBezTo>
                  <a:cubicBezTo>
                    <a:pt x="5315" y="2423"/>
                    <a:pt x="7475" y="4686"/>
                    <a:pt x="8162" y="7669"/>
                  </a:cubicBezTo>
                  <a:cubicBezTo>
                    <a:pt x="8850" y="10652"/>
                    <a:pt x="8064" y="14355"/>
                    <a:pt x="7279" y="16618"/>
                  </a:cubicBezTo>
                  <a:cubicBezTo>
                    <a:pt x="6493" y="18880"/>
                    <a:pt x="5708" y="19703"/>
                    <a:pt x="4824" y="20320"/>
                  </a:cubicBezTo>
                  <a:cubicBezTo>
                    <a:pt x="3941" y="20938"/>
                    <a:pt x="2959" y="21349"/>
                    <a:pt x="2664" y="20938"/>
                  </a:cubicBezTo>
                  <a:cubicBezTo>
                    <a:pt x="2370" y="20526"/>
                    <a:pt x="2762" y="19292"/>
                    <a:pt x="4530" y="16720"/>
                  </a:cubicBezTo>
                  <a:cubicBezTo>
                    <a:pt x="6297" y="14149"/>
                    <a:pt x="9439" y="10240"/>
                    <a:pt x="11402" y="7978"/>
                  </a:cubicBezTo>
                  <a:cubicBezTo>
                    <a:pt x="13366" y="5715"/>
                    <a:pt x="14152" y="5098"/>
                    <a:pt x="14152" y="5406"/>
                  </a:cubicBezTo>
                  <a:cubicBezTo>
                    <a:pt x="14152" y="5715"/>
                    <a:pt x="13366" y="6949"/>
                    <a:pt x="12875" y="8183"/>
                  </a:cubicBezTo>
                  <a:cubicBezTo>
                    <a:pt x="12384" y="9418"/>
                    <a:pt x="12188" y="10652"/>
                    <a:pt x="12581" y="12195"/>
                  </a:cubicBezTo>
                  <a:cubicBezTo>
                    <a:pt x="12973" y="13738"/>
                    <a:pt x="13955" y="15589"/>
                    <a:pt x="15526" y="16720"/>
                  </a:cubicBezTo>
                  <a:cubicBezTo>
                    <a:pt x="17097" y="17852"/>
                    <a:pt x="19257" y="18263"/>
                    <a:pt x="21417" y="1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6793031" y="4254298"/>
              <a:ext cx="170292" cy="26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17" fill="norm" stroke="1" extrusionOk="0">
                  <a:moveTo>
                    <a:pt x="654" y="7036"/>
                  </a:moveTo>
                  <a:cubicBezTo>
                    <a:pt x="921" y="10828"/>
                    <a:pt x="1187" y="14621"/>
                    <a:pt x="1454" y="17094"/>
                  </a:cubicBezTo>
                  <a:cubicBezTo>
                    <a:pt x="1721" y="19567"/>
                    <a:pt x="1987" y="20721"/>
                    <a:pt x="1721" y="20969"/>
                  </a:cubicBezTo>
                  <a:cubicBezTo>
                    <a:pt x="1454" y="21216"/>
                    <a:pt x="654" y="20556"/>
                    <a:pt x="254" y="18001"/>
                  </a:cubicBezTo>
                  <a:cubicBezTo>
                    <a:pt x="-146" y="15445"/>
                    <a:pt x="-146" y="10993"/>
                    <a:pt x="787" y="7613"/>
                  </a:cubicBezTo>
                  <a:cubicBezTo>
                    <a:pt x="1721" y="4233"/>
                    <a:pt x="3587" y="1924"/>
                    <a:pt x="6121" y="770"/>
                  </a:cubicBezTo>
                  <a:cubicBezTo>
                    <a:pt x="8654" y="-384"/>
                    <a:pt x="11854" y="-384"/>
                    <a:pt x="14521" y="1760"/>
                  </a:cubicBezTo>
                  <a:cubicBezTo>
                    <a:pt x="17187" y="3903"/>
                    <a:pt x="19321" y="8190"/>
                    <a:pt x="20387" y="11405"/>
                  </a:cubicBezTo>
                  <a:cubicBezTo>
                    <a:pt x="21454" y="14621"/>
                    <a:pt x="21454" y="16764"/>
                    <a:pt x="21454" y="18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7212695" y="4233404"/>
              <a:ext cx="172594" cy="359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83" fill="norm" stroke="1" extrusionOk="0">
                  <a:moveTo>
                    <a:pt x="2911" y="953"/>
                  </a:moveTo>
                  <a:cubicBezTo>
                    <a:pt x="1610" y="447"/>
                    <a:pt x="308" y="-58"/>
                    <a:pt x="48" y="5"/>
                  </a:cubicBezTo>
                  <a:cubicBezTo>
                    <a:pt x="-212" y="68"/>
                    <a:pt x="569" y="700"/>
                    <a:pt x="2651" y="2089"/>
                  </a:cubicBezTo>
                  <a:cubicBezTo>
                    <a:pt x="4733" y="3479"/>
                    <a:pt x="8116" y="5626"/>
                    <a:pt x="10198" y="6953"/>
                  </a:cubicBezTo>
                  <a:cubicBezTo>
                    <a:pt x="12280" y="8279"/>
                    <a:pt x="13060" y="8784"/>
                    <a:pt x="13971" y="8847"/>
                  </a:cubicBezTo>
                  <a:cubicBezTo>
                    <a:pt x="14882" y="8910"/>
                    <a:pt x="15923" y="8531"/>
                    <a:pt x="16834" y="7710"/>
                  </a:cubicBezTo>
                  <a:cubicBezTo>
                    <a:pt x="17745" y="6889"/>
                    <a:pt x="18525" y="5626"/>
                    <a:pt x="19306" y="4426"/>
                  </a:cubicBezTo>
                  <a:cubicBezTo>
                    <a:pt x="20087" y="3226"/>
                    <a:pt x="20868" y="2089"/>
                    <a:pt x="21128" y="1837"/>
                  </a:cubicBezTo>
                  <a:cubicBezTo>
                    <a:pt x="21388" y="1584"/>
                    <a:pt x="21128" y="2216"/>
                    <a:pt x="19957" y="4237"/>
                  </a:cubicBezTo>
                  <a:cubicBezTo>
                    <a:pt x="18786" y="6258"/>
                    <a:pt x="16704" y="9668"/>
                    <a:pt x="15012" y="12510"/>
                  </a:cubicBezTo>
                  <a:cubicBezTo>
                    <a:pt x="13321" y="15353"/>
                    <a:pt x="12019" y="17626"/>
                    <a:pt x="11369" y="19142"/>
                  </a:cubicBezTo>
                  <a:cubicBezTo>
                    <a:pt x="10718" y="20658"/>
                    <a:pt x="10718" y="21416"/>
                    <a:pt x="11239" y="21479"/>
                  </a:cubicBezTo>
                  <a:cubicBezTo>
                    <a:pt x="11759" y="21542"/>
                    <a:pt x="12800" y="20910"/>
                    <a:pt x="13711" y="20342"/>
                  </a:cubicBezTo>
                  <a:cubicBezTo>
                    <a:pt x="14622" y="19774"/>
                    <a:pt x="15402" y="19268"/>
                    <a:pt x="16183" y="18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7464972" y="4433519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7484022" y="4522419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7745926" y="4389069"/>
              <a:ext cx="146613" cy="43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52" fill="norm" stroke="1" extrusionOk="0">
                  <a:moveTo>
                    <a:pt x="4402" y="0"/>
                  </a:moveTo>
                  <a:cubicBezTo>
                    <a:pt x="2859" y="104"/>
                    <a:pt x="1316" y="207"/>
                    <a:pt x="544" y="569"/>
                  </a:cubicBezTo>
                  <a:cubicBezTo>
                    <a:pt x="-227" y="930"/>
                    <a:pt x="-227" y="1551"/>
                    <a:pt x="853" y="2067"/>
                  </a:cubicBezTo>
                  <a:cubicBezTo>
                    <a:pt x="1933" y="2584"/>
                    <a:pt x="4093" y="2997"/>
                    <a:pt x="6716" y="3153"/>
                  </a:cubicBezTo>
                  <a:cubicBezTo>
                    <a:pt x="9339" y="3308"/>
                    <a:pt x="12424" y="3204"/>
                    <a:pt x="14430" y="2946"/>
                  </a:cubicBezTo>
                  <a:cubicBezTo>
                    <a:pt x="16436" y="2687"/>
                    <a:pt x="17362" y="2274"/>
                    <a:pt x="17670" y="1654"/>
                  </a:cubicBezTo>
                  <a:cubicBezTo>
                    <a:pt x="17979" y="1034"/>
                    <a:pt x="17670" y="207"/>
                    <a:pt x="17207" y="52"/>
                  </a:cubicBezTo>
                  <a:cubicBezTo>
                    <a:pt x="16744" y="-103"/>
                    <a:pt x="16127" y="414"/>
                    <a:pt x="16590" y="1912"/>
                  </a:cubicBezTo>
                  <a:cubicBezTo>
                    <a:pt x="17053" y="3411"/>
                    <a:pt x="18596" y="5891"/>
                    <a:pt x="19676" y="8940"/>
                  </a:cubicBezTo>
                  <a:cubicBezTo>
                    <a:pt x="20756" y="11989"/>
                    <a:pt x="21373" y="15606"/>
                    <a:pt x="21373" y="17725"/>
                  </a:cubicBezTo>
                  <a:cubicBezTo>
                    <a:pt x="21373" y="19843"/>
                    <a:pt x="20756" y="20464"/>
                    <a:pt x="19059" y="20877"/>
                  </a:cubicBezTo>
                  <a:cubicBezTo>
                    <a:pt x="17362" y="21290"/>
                    <a:pt x="14584" y="21497"/>
                    <a:pt x="12116" y="20774"/>
                  </a:cubicBezTo>
                  <a:cubicBezTo>
                    <a:pt x="9647" y="20050"/>
                    <a:pt x="7487" y="18397"/>
                    <a:pt x="5327" y="16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7909472" y="4211269"/>
              <a:ext cx="13579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6978" y="0"/>
                  </a:moveTo>
                  <a:cubicBezTo>
                    <a:pt x="8640" y="114"/>
                    <a:pt x="10302" y="229"/>
                    <a:pt x="12295" y="1086"/>
                  </a:cubicBezTo>
                  <a:cubicBezTo>
                    <a:pt x="14289" y="1943"/>
                    <a:pt x="16615" y="3543"/>
                    <a:pt x="18443" y="6343"/>
                  </a:cubicBezTo>
                  <a:cubicBezTo>
                    <a:pt x="20271" y="9143"/>
                    <a:pt x="21600" y="13143"/>
                    <a:pt x="21268" y="15886"/>
                  </a:cubicBezTo>
                  <a:cubicBezTo>
                    <a:pt x="20935" y="18629"/>
                    <a:pt x="18942" y="20114"/>
                    <a:pt x="15120" y="20857"/>
                  </a:cubicBezTo>
                  <a:cubicBezTo>
                    <a:pt x="11298" y="21600"/>
                    <a:pt x="564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8398422" y="4444996"/>
              <a:ext cx="1651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6092" y="4868"/>
                    <a:pt x="12185" y="-1303"/>
                    <a:pt x="15785" y="240"/>
                  </a:cubicBezTo>
                  <a:cubicBezTo>
                    <a:pt x="19385" y="1783"/>
                    <a:pt x="20492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8400306" y="4547819"/>
              <a:ext cx="144167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256" fill="norm" stroke="1" extrusionOk="0">
                  <a:moveTo>
                    <a:pt x="3478" y="0"/>
                  </a:moveTo>
                  <a:cubicBezTo>
                    <a:pt x="1599" y="7200"/>
                    <a:pt x="-279" y="14400"/>
                    <a:pt x="34" y="18000"/>
                  </a:cubicBezTo>
                  <a:cubicBezTo>
                    <a:pt x="347" y="21600"/>
                    <a:pt x="2851" y="21600"/>
                    <a:pt x="6764" y="20880"/>
                  </a:cubicBezTo>
                  <a:cubicBezTo>
                    <a:pt x="10678" y="20160"/>
                    <a:pt x="15999" y="18720"/>
                    <a:pt x="21321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8944522" y="4196317"/>
              <a:ext cx="125865" cy="42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32" fill="norm" stroke="1" extrusionOk="0">
                  <a:moveTo>
                    <a:pt x="0" y="9325"/>
                  </a:moveTo>
                  <a:cubicBezTo>
                    <a:pt x="0" y="12607"/>
                    <a:pt x="0" y="15889"/>
                    <a:pt x="180" y="18007"/>
                  </a:cubicBezTo>
                  <a:cubicBezTo>
                    <a:pt x="360" y="20125"/>
                    <a:pt x="720" y="21077"/>
                    <a:pt x="720" y="21289"/>
                  </a:cubicBezTo>
                  <a:cubicBezTo>
                    <a:pt x="720" y="21501"/>
                    <a:pt x="360" y="20972"/>
                    <a:pt x="540" y="18801"/>
                  </a:cubicBezTo>
                  <a:cubicBezTo>
                    <a:pt x="720" y="16630"/>
                    <a:pt x="1440" y="12819"/>
                    <a:pt x="3240" y="9642"/>
                  </a:cubicBezTo>
                  <a:cubicBezTo>
                    <a:pt x="5040" y="6466"/>
                    <a:pt x="7920" y="3925"/>
                    <a:pt x="9900" y="2442"/>
                  </a:cubicBezTo>
                  <a:cubicBezTo>
                    <a:pt x="11880" y="960"/>
                    <a:pt x="12960" y="536"/>
                    <a:pt x="14400" y="272"/>
                  </a:cubicBezTo>
                  <a:cubicBezTo>
                    <a:pt x="15840" y="7"/>
                    <a:pt x="17640" y="-99"/>
                    <a:pt x="18900" y="113"/>
                  </a:cubicBezTo>
                  <a:cubicBezTo>
                    <a:pt x="20160" y="325"/>
                    <a:pt x="20880" y="854"/>
                    <a:pt x="21240" y="1701"/>
                  </a:cubicBezTo>
                  <a:cubicBezTo>
                    <a:pt x="21600" y="2548"/>
                    <a:pt x="21600" y="3713"/>
                    <a:pt x="18900" y="4983"/>
                  </a:cubicBezTo>
                  <a:cubicBezTo>
                    <a:pt x="16200" y="6254"/>
                    <a:pt x="10800" y="7630"/>
                    <a:pt x="7920" y="8583"/>
                  </a:cubicBezTo>
                  <a:cubicBezTo>
                    <a:pt x="5040" y="9536"/>
                    <a:pt x="4680" y="10066"/>
                    <a:pt x="4320" y="1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9033422" y="4389069"/>
              <a:ext cx="196851" cy="20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7935"/>
                  </a:moveTo>
                  <a:cubicBezTo>
                    <a:pt x="929" y="7273"/>
                    <a:pt x="1858" y="6612"/>
                    <a:pt x="2787" y="6722"/>
                  </a:cubicBezTo>
                  <a:cubicBezTo>
                    <a:pt x="3716" y="6833"/>
                    <a:pt x="4645" y="7714"/>
                    <a:pt x="5690" y="9918"/>
                  </a:cubicBezTo>
                  <a:cubicBezTo>
                    <a:pt x="6735" y="12122"/>
                    <a:pt x="7897" y="15649"/>
                    <a:pt x="8361" y="17963"/>
                  </a:cubicBezTo>
                  <a:cubicBezTo>
                    <a:pt x="8826" y="20278"/>
                    <a:pt x="8594" y="21380"/>
                    <a:pt x="8013" y="21490"/>
                  </a:cubicBezTo>
                  <a:cubicBezTo>
                    <a:pt x="7432" y="21600"/>
                    <a:pt x="6503" y="20718"/>
                    <a:pt x="5923" y="18514"/>
                  </a:cubicBezTo>
                  <a:cubicBezTo>
                    <a:pt x="5342" y="16310"/>
                    <a:pt x="5110" y="12784"/>
                    <a:pt x="6271" y="9588"/>
                  </a:cubicBezTo>
                  <a:cubicBezTo>
                    <a:pt x="7432" y="6392"/>
                    <a:pt x="9987" y="3527"/>
                    <a:pt x="12774" y="1984"/>
                  </a:cubicBezTo>
                  <a:cubicBezTo>
                    <a:pt x="15561" y="441"/>
                    <a:pt x="18581" y="2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9310777" y="4232117"/>
              <a:ext cx="116346" cy="34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87" fill="norm" stroke="1" extrusionOk="0">
                  <a:moveTo>
                    <a:pt x="21201" y="4287"/>
                  </a:moveTo>
                  <a:cubicBezTo>
                    <a:pt x="21201" y="3354"/>
                    <a:pt x="21201" y="2420"/>
                    <a:pt x="20622" y="1687"/>
                  </a:cubicBezTo>
                  <a:cubicBezTo>
                    <a:pt x="20044" y="954"/>
                    <a:pt x="18887" y="420"/>
                    <a:pt x="17151" y="154"/>
                  </a:cubicBezTo>
                  <a:cubicBezTo>
                    <a:pt x="15415" y="-113"/>
                    <a:pt x="13101" y="-113"/>
                    <a:pt x="10208" y="820"/>
                  </a:cubicBezTo>
                  <a:cubicBezTo>
                    <a:pt x="7315" y="1754"/>
                    <a:pt x="3844" y="3620"/>
                    <a:pt x="1915" y="6420"/>
                  </a:cubicBezTo>
                  <a:cubicBezTo>
                    <a:pt x="-13" y="9220"/>
                    <a:pt x="-399" y="12954"/>
                    <a:pt x="372" y="15487"/>
                  </a:cubicBezTo>
                  <a:cubicBezTo>
                    <a:pt x="1144" y="18020"/>
                    <a:pt x="3072" y="19354"/>
                    <a:pt x="6158" y="20154"/>
                  </a:cubicBezTo>
                  <a:cubicBezTo>
                    <a:pt x="9244" y="20954"/>
                    <a:pt x="13487" y="21220"/>
                    <a:pt x="1773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9477922" y="4319219"/>
              <a:ext cx="146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3840"/>
                    <a:pt x="9391" y="7680"/>
                    <a:pt x="12991" y="11280"/>
                  </a:cubicBezTo>
                  <a:cubicBezTo>
                    <a:pt x="16591" y="14880"/>
                    <a:pt x="19096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9509621" y="4313818"/>
              <a:ext cx="152452" cy="29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30" fill="norm" stroke="1" extrusionOk="0">
                  <a:moveTo>
                    <a:pt x="21311" y="1339"/>
                  </a:moveTo>
                  <a:cubicBezTo>
                    <a:pt x="20423" y="713"/>
                    <a:pt x="19536" y="87"/>
                    <a:pt x="18204" y="8"/>
                  </a:cubicBezTo>
                  <a:cubicBezTo>
                    <a:pt x="16873" y="-70"/>
                    <a:pt x="15097" y="400"/>
                    <a:pt x="12582" y="2434"/>
                  </a:cubicBezTo>
                  <a:cubicBezTo>
                    <a:pt x="10067" y="4469"/>
                    <a:pt x="6812" y="8069"/>
                    <a:pt x="4445" y="10652"/>
                  </a:cubicBezTo>
                  <a:cubicBezTo>
                    <a:pt x="2078" y="13234"/>
                    <a:pt x="599" y="14800"/>
                    <a:pt x="155" y="16443"/>
                  </a:cubicBezTo>
                  <a:cubicBezTo>
                    <a:pt x="-289" y="18087"/>
                    <a:pt x="303" y="19808"/>
                    <a:pt x="895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9719222" y="4401769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9719222" y="450336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9988293" y="4320773"/>
              <a:ext cx="245280" cy="22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75" fill="norm" stroke="1" extrusionOk="0">
                  <a:moveTo>
                    <a:pt x="1443" y="2853"/>
                  </a:moveTo>
                  <a:cubicBezTo>
                    <a:pt x="1076" y="1853"/>
                    <a:pt x="710" y="853"/>
                    <a:pt x="1076" y="353"/>
                  </a:cubicBezTo>
                  <a:cubicBezTo>
                    <a:pt x="1443" y="-147"/>
                    <a:pt x="2541" y="-147"/>
                    <a:pt x="3914" y="553"/>
                  </a:cubicBezTo>
                  <a:cubicBezTo>
                    <a:pt x="5287" y="1253"/>
                    <a:pt x="6934" y="2653"/>
                    <a:pt x="7483" y="5253"/>
                  </a:cubicBezTo>
                  <a:cubicBezTo>
                    <a:pt x="8032" y="7853"/>
                    <a:pt x="7483" y="11653"/>
                    <a:pt x="6934" y="13953"/>
                  </a:cubicBezTo>
                  <a:cubicBezTo>
                    <a:pt x="6385" y="16253"/>
                    <a:pt x="5836" y="17053"/>
                    <a:pt x="4554" y="18253"/>
                  </a:cubicBezTo>
                  <a:cubicBezTo>
                    <a:pt x="3273" y="19453"/>
                    <a:pt x="1259" y="21053"/>
                    <a:pt x="436" y="21253"/>
                  </a:cubicBezTo>
                  <a:cubicBezTo>
                    <a:pt x="-388" y="21453"/>
                    <a:pt x="-22" y="20253"/>
                    <a:pt x="1351" y="17953"/>
                  </a:cubicBezTo>
                  <a:cubicBezTo>
                    <a:pt x="2724" y="15653"/>
                    <a:pt x="5104" y="12253"/>
                    <a:pt x="6659" y="10153"/>
                  </a:cubicBezTo>
                  <a:cubicBezTo>
                    <a:pt x="8215" y="8053"/>
                    <a:pt x="8948" y="7253"/>
                    <a:pt x="9771" y="6553"/>
                  </a:cubicBezTo>
                  <a:cubicBezTo>
                    <a:pt x="10595" y="5853"/>
                    <a:pt x="11510" y="5253"/>
                    <a:pt x="12151" y="5453"/>
                  </a:cubicBezTo>
                  <a:cubicBezTo>
                    <a:pt x="12792" y="5653"/>
                    <a:pt x="13158" y="6653"/>
                    <a:pt x="13615" y="8453"/>
                  </a:cubicBezTo>
                  <a:cubicBezTo>
                    <a:pt x="14073" y="10253"/>
                    <a:pt x="14622" y="12853"/>
                    <a:pt x="15263" y="14453"/>
                  </a:cubicBezTo>
                  <a:cubicBezTo>
                    <a:pt x="15904" y="16053"/>
                    <a:pt x="16636" y="16653"/>
                    <a:pt x="17643" y="16953"/>
                  </a:cubicBezTo>
                  <a:cubicBezTo>
                    <a:pt x="18649" y="17253"/>
                    <a:pt x="19931" y="17253"/>
                    <a:pt x="21212" y="17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0252622" y="4236669"/>
              <a:ext cx="7424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10800" y="0"/>
                  </a:moveTo>
                  <a:cubicBezTo>
                    <a:pt x="16200" y="3927"/>
                    <a:pt x="21600" y="7855"/>
                    <a:pt x="21000" y="11193"/>
                  </a:cubicBezTo>
                  <a:cubicBezTo>
                    <a:pt x="20400" y="14531"/>
                    <a:pt x="13800" y="17280"/>
                    <a:pt x="9300" y="18916"/>
                  </a:cubicBezTo>
                  <a:cubicBezTo>
                    <a:pt x="4800" y="20553"/>
                    <a:pt x="2400" y="210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0385972" y="447161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0675394" y="4180577"/>
              <a:ext cx="124195" cy="332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0571" fill="norm" stroke="1" extrusionOk="0">
                  <a:moveTo>
                    <a:pt x="13196" y="12502"/>
                  </a:moveTo>
                  <a:cubicBezTo>
                    <a:pt x="10009" y="13942"/>
                    <a:pt x="6822" y="15382"/>
                    <a:pt x="4697" y="17280"/>
                  </a:cubicBezTo>
                  <a:cubicBezTo>
                    <a:pt x="2573" y="19179"/>
                    <a:pt x="1510" y="21535"/>
                    <a:pt x="1333" y="20160"/>
                  </a:cubicBezTo>
                  <a:cubicBezTo>
                    <a:pt x="1156" y="18786"/>
                    <a:pt x="1865" y="13680"/>
                    <a:pt x="3104" y="9950"/>
                  </a:cubicBezTo>
                  <a:cubicBezTo>
                    <a:pt x="4343" y="6219"/>
                    <a:pt x="6114" y="3862"/>
                    <a:pt x="7530" y="2422"/>
                  </a:cubicBezTo>
                  <a:cubicBezTo>
                    <a:pt x="8947" y="982"/>
                    <a:pt x="10009" y="459"/>
                    <a:pt x="11602" y="197"/>
                  </a:cubicBezTo>
                  <a:cubicBezTo>
                    <a:pt x="13196" y="-65"/>
                    <a:pt x="15320" y="-65"/>
                    <a:pt x="16914" y="197"/>
                  </a:cubicBezTo>
                  <a:cubicBezTo>
                    <a:pt x="18507" y="459"/>
                    <a:pt x="19570" y="982"/>
                    <a:pt x="20278" y="2488"/>
                  </a:cubicBezTo>
                  <a:cubicBezTo>
                    <a:pt x="20986" y="3993"/>
                    <a:pt x="21340" y="6480"/>
                    <a:pt x="18507" y="8379"/>
                  </a:cubicBezTo>
                  <a:cubicBezTo>
                    <a:pt x="15674" y="10277"/>
                    <a:pt x="9655" y="11586"/>
                    <a:pt x="5937" y="12437"/>
                  </a:cubicBezTo>
                  <a:cubicBezTo>
                    <a:pt x="2219" y="13288"/>
                    <a:pt x="802" y="13680"/>
                    <a:pt x="271" y="13942"/>
                  </a:cubicBezTo>
                  <a:cubicBezTo>
                    <a:pt x="-260" y="14204"/>
                    <a:pt x="94" y="14335"/>
                    <a:pt x="448" y="14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0792372" y="4370019"/>
              <a:ext cx="171451" cy="14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10183"/>
                  </a:moveTo>
                  <a:cubicBezTo>
                    <a:pt x="800" y="8949"/>
                    <a:pt x="1600" y="7714"/>
                    <a:pt x="2667" y="7097"/>
                  </a:cubicBezTo>
                  <a:cubicBezTo>
                    <a:pt x="3733" y="6480"/>
                    <a:pt x="5067" y="6480"/>
                    <a:pt x="6267" y="8023"/>
                  </a:cubicBezTo>
                  <a:cubicBezTo>
                    <a:pt x="7467" y="9566"/>
                    <a:pt x="8533" y="12651"/>
                    <a:pt x="9067" y="14966"/>
                  </a:cubicBezTo>
                  <a:cubicBezTo>
                    <a:pt x="9600" y="17280"/>
                    <a:pt x="9600" y="18823"/>
                    <a:pt x="8933" y="19903"/>
                  </a:cubicBezTo>
                  <a:cubicBezTo>
                    <a:pt x="8267" y="20983"/>
                    <a:pt x="6933" y="21600"/>
                    <a:pt x="6267" y="20520"/>
                  </a:cubicBezTo>
                  <a:cubicBezTo>
                    <a:pt x="5600" y="19440"/>
                    <a:pt x="5600" y="16663"/>
                    <a:pt x="6800" y="13114"/>
                  </a:cubicBezTo>
                  <a:cubicBezTo>
                    <a:pt x="8000" y="9566"/>
                    <a:pt x="10400" y="5246"/>
                    <a:pt x="13067" y="2931"/>
                  </a:cubicBezTo>
                  <a:cubicBezTo>
                    <a:pt x="15733" y="617"/>
                    <a:pt x="18667" y="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1038756" y="4222968"/>
              <a:ext cx="121917" cy="330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351" fill="norm" stroke="1" extrusionOk="0">
                  <a:moveTo>
                    <a:pt x="20735" y="2525"/>
                  </a:moveTo>
                  <a:cubicBezTo>
                    <a:pt x="20735" y="1568"/>
                    <a:pt x="20735" y="611"/>
                    <a:pt x="19835" y="201"/>
                  </a:cubicBezTo>
                  <a:cubicBezTo>
                    <a:pt x="18935" y="-209"/>
                    <a:pt x="17135" y="-72"/>
                    <a:pt x="13895" y="1363"/>
                  </a:cubicBezTo>
                  <a:cubicBezTo>
                    <a:pt x="10655" y="2799"/>
                    <a:pt x="5975" y="5533"/>
                    <a:pt x="3095" y="8335"/>
                  </a:cubicBezTo>
                  <a:cubicBezTo>
                    <a:pt x="215" y="11138"/>
                    <a:pt x="-865" y="14009"/>
                    <a:pt x="755" y="16196"/>
                  </a:cubicBezTo>
                  <a:cubicBezTo>
                    <a:pt x="2375" y="18383"/>
                    <a:pt x="6695" y="19887"/>
                    <a:pt x="9755" y="20639"/>
                  </a:cubicBezTo>
                  <a:cubicBezTo>
                    <a:pt x="12815" y="21391"/>
                    <a:pt x="14615" y="21391"/>
                    <a:pt x="15695" y="21323"/>
                  </a:cubicBezTo>
                  <a:cubicBezTo>
                    <a:pt x="16775" y="21254"/>
                    <a:pt x="17135" y="21118"/>
                    <a:pt x="17495" y="20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1262272" y="4233406"/>
              <a:ext cx="120651" cy="13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8234"/>
                  </a:moveTo>
                  <a:cubicBezTo>
                    <a:pt x="0" y="6622"/>
                    <a:pt x="0" y="5010"/>
                    <a:pt x="0" y="3398"/>
                  </a:cubicBezTo>
                  <a:cubicBezTo>
                    <a:pt x="0" y="1786"/>
                    <a:pt x="0" y="174"/>
                    <a:pt x="568" y="13"/>
                  </a:cubicBezTo>
                  <a:cubicBezTo>
                    <a:pt x="1137" y="-148"/>
                    <a:pt x="2274" y="1142"/>
                    <a:pt x="4547" y="4527"/>
                  </a:cubicBezTo>
                  <a:cubicBezTo>
                    <a:pt x="6821" y="7912"/>
                    <a:pt x="10232" y="13392"/>
                    <a:pt x="12505" y="16777"/>
                  </a:cubicBezTo>
                  <a:cubicBezTo>
                    <a:pt x="14779" y="20162"/>
                    <a:pt x="15916" y="21452"/>
                    <a:pt x="17242" y="21130"/>
                  </a:cubicBezTo>
                  <a:cubicBezTo>
                    <a:pt x="18568" y="20807"/>
                    <a:pt x="20084" y="18873"/>
                    <a:pt x="21600" y="16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1294965" y="4251785"/>
              <a:ext cx="115802" cy="31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156" fill="norm" stroke="1" extrusionOk="0">
                  <a:moveTo>
                    <a:pt x="20657" y="1996"/>
                  </a:moveTo>
                  <a:cubicBezTo>
                    <a:pt x="21042" y="1132"/>
                    <a:pt x="21428" y="268"/>
                    <a:pt x="20657" y="52"/>
                  </a:cubicBezTo>
                  <a:cubicBezTo>
                    <a:pt x="19885" y="-164"/>
                    <a:pt x="17957" y="268"/>
                    <a:pt x="15835" y="1924"/>
                  </a:cubicBezTo>
                  <a:cubicBezTo>
                    <a:pt x="13714" y="3580"/>
                    <a:pt x="11399" y="6460"/>
                    <a:pt x="9085" y="9268"/>
                  </a:cubicBezTo>
                  <a:cubicBezTo>
                    <a:pt x="6771" y="12076"/>
                    <a:pt x="4457" y="14812"/>
                    <a:pt x="2721" y="16900"/>
                  </a:cubicBezTo>
                  <a:cubicBezTo>
                    <a:pt x="985" y="18988"/>
                    <a:pt x="-172" y="20428"/>
                    <a:pt x="21" y="20932"/>
                  </a:cubicBezTo>
                  <a:cubicBezTo>
                    <a:pt x="214" y="21436"/>
                    <a:pt x="1757" y="21004"/>
                    <a:pt x="3107" y="20500"/>
                  </a:cubicBezTo>
                  <a:cubicBezTo>
                    <a:pt x="4457" y="19996"/>
                    <a:pt x="5614" y="19420"/>
                    <a:pt x="6771" y="18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1427372" y="4395419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1427372" y="4477969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11628055" y="4376369"/>
              <a:ext cx="130739" cy="31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89" fill="norm" stroke="1" extrusionOk="0">
                  <a:moveTo>
                    <a:pt x="3493" y="0"/>
                  </a:moveTo>
                  <a:cubicBezTo>
                    <a:pt x="2122" y="572"/>
                    <a:pt x="751" y="1144"/>
                    <a:pt x="236" y="2003"/>
                  </a:cubicBezTo>
                  <a:cubicBezTo>
                    <a:pt x="-278" y="2861"/>
                    <a:pt x="65" y="4005"/>
                    <a:pt x="1093" y="4649"/>
                  </a:cubicBezTo>
                  <a:cubicBezTo>
                    <a:pt x="2122" y="5293"/>
                    <a:pt x="3836" y="5436"/>
                    <a:pt x="6408" y="5293"/>
                  </a:cubicBezTo>
                  <a:cubicBezTo>
                    <a:pt x="8979" y="5150"/>
                    <a:pt x="12408" y="4721"/>
                    <a:pt x="14808" y="4220"/>
                  </a:cubicBezTo>
                  <a:cubicBezTo>
                    <a:pt x="17208" y="3719"/>
                    <a:pt x="18579" y="3147"/>
                    <a:pt x="18751" y="3219"/>
                  </a:cubicBezTo>
                  <a:cubicBezTo>
                    <a:pt x="18922" y="3290"/>
                    <a:pt x="17893" y="4005"/>
                    <a:pt x="17893" y="5936"/>
                  </a:cubicBezTo>
                  <a:cubicBezTo>
                    <a:pt x="17893" y="7868"/>
                    <a:pt x="18922" y="11015"/>
                    <a:pt x="19779" y="13589"/>
                  </a:cubicBezTo>
                  <a:cubicBezTo>
                    <a:pt x="20636" y="16164"/>
                    <a:pt x="21322" y="18167"/>
                    <a:pt x="21151" y="19454"/>
                  </a:cubicBezTo>
                  <a:cubicBezTo>
                    <a:pt x="20979" y="20742"/>
                    <a:pt x="19951" y="21314"/>
                    <a:pt x="17893" y="21457"/>
                  </a:cubicBezTo>
                  <a:cubicBezTo>
                    <a:pt x="15836" y="21600"/>
                    <a:pt x="12751" y="21314"/>
                    <a:pt x="10693" y="19740"/>
                  </a:cubicBezTo>
                  <a:cubicBezTo>
                    <a:pt x="8636" y="18167"/>
                    <a:pt x="7608" y="15306"/>
                    <a:pt x="6579" y="12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1795672" y="4217619"/>
              <a:ext cx="11247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5891" y="0"/>
                  </a:moveTo>
                  <a:cubicBezTo>
                    <a:pt x="7855" y="114"/>
                    <a:pt x="9818" y="229"/>
                    <a:pt x="12764" y="1600"/>
                  </a:cubicBezTo>
                  <a:cubicBezTo>
                    <a:pt x="15709" y="2971"/>
                    <a:pt x="19636" y="5600"/>
                    <a:pt x="20618" y="8114"/>
                  </a:cubicBezTo>
                  <a:cubicBezTo>
                    <a:pt x="21600" y="10629"/>
                    <a:pt x="19636" y="13029"/>
                    <a:pt x="15709" y="15257"/>
                  </a:cubicBezTo>
                  <a:cubicBezTo>
                    <a:pt x="11782" y="17486"/>
                    <a:pt x="5891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4059109" y="4389863"/>
              <a:ext cx="469946" cy="17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00" fill="norm" stroke="1" extrusionOk="0">
                  <a:moveTo>
                    <a:pt x="103" y="13500"/>
                  </a:moveTo>
                  <a:cubicBezTo>
                    <a:pt x="7" y="11900"/>
                    <a:pt x="-89" y="10300"/>
                    <a:pt x="151" y="9767"/>
                  </a:cubicBezTo>
                  <a:cubicBezTo>
                    <a:pt x="391" y="9233"/>
                    <a:pt x="967" y="9767"/>
                    <a:pt x="2551" y="9900"/>
                  </a:cubicBezTo>
                  <a:cubicBezTo>
                    <a:pt x="4135" y="10033"/>
                    <a:pt x="6727" y="9767"/>
                    <a:pt x="9511" y="8967"/>
                  </a:cubicBezTo>
                  <a:cubicBezTo>
                    <a:pt x="12295" y="8167"/>
                    <a:pt x="15271" y="6833"/>
                    <a:pt x="17047" y="5767"/>
                  </a:cubicBezTo>
                  <a:cubicBezTo>
                    <a:pt x="18823" y="4700"/>
                    <a:pt x="19399" y="3900"/>
                    <a:pt x="19447" y="3233"/>
                  </a:cubicBezTo>
                  <a:cubicBezTo>
                    <a:pt x="19495" y="2567"/>
                    <a:pt x="19015" y="2033"/>
                    <a:pt x="18487" y="1500"/>
                  </a:cubicBezTo>
                  <a:cubicBezTo>
                    <a:pt x="17959" y="967"/>
                    <a:pt x="17383" y="433"/>
                    <a:pt x="17383" y="167"/>
                  </a:cubicBezTo>
                  <a:cubicBezTo>
                    <a:pt x="17383" y="-100"/>
                    <a:pt x="17959" y="-100"/>
                    <a:pt x="18775" y="567"/>
                  </a:cubicBezTo>
                  <a:cubicBezTo>
                    <a:pt x="19591" y="1233"/>
                    <a:pt x="20647" y="2567"/>
                    <a:pt x="21079" y="4967"/>
                  </a:cubicBezTo>
                  <a:cubicBezTo>
                    <a:pt x="21511" y="7367"/>
                    <a:pt x="21319" y="10833"/>
                    <a:pt x="20743" y="13767"/>
                  </a:cubicBezTo>
                  <a:cubicBezTo>
                    <a:pt x="20167" y="16700"/>
                    <a:pt x="19207" y="19100"/>
                    <a:pt x="18247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2165014" y="4282116"/>
              <a:ext cx="264409" cy="39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92" fill="norm" stroke="1" extrusionOk="0">
                  <a:moveTo>
                    <a:pt x="12157" y="14689"/>
                  </a:moveTo>
                  <a:cubicBezTo>
                    <a:pt x="11300" y="13432"/>
                    <a:pt x="10443" y="12175"/>
                    <a:pt x="9671" y="11375"/>
                  </a:cubicBezTo>
                  <a:cubicBezTo>
                    <a:pt x="8900" y="10575"/>
                    <a:pt x="8214" y="10232"/>
                    <a:pt x="7185" y="10232"/>
                  </a:cubicBezTo>
                  <a:cubicBezTo>
                    <a:pt x="6157" y="10232"/>
                    <a:pt x="4785" y="10575"/>
                    <a:pt x="3500" y="12060"/>
                  </a:cubicBezTo>
                  <a:cubicBezTo>
                    <a:pt x="2214" y="13546"/>
                    <a:pt x="1014" y="16175"/>
                    <a:pt x="414" y="17832"/>
                  </a:cubicBezTo>
                  <a:cubicBezTo>
                    <a:pt x="-186" y="19489"/>
                    <a:pt x="-186" y="20175"/>
                    <a:pt x="757" y="20689"/>
                  </a:cubicBezTo>
                  <a:cubicBezTo>
                    <a:pt x="1700" y="21203"/>
                    <a:pt x="3585" y="21546"/>
                    <a:pt x="5728" y="20575"/>
                  </a:cubicBezTo>
                  <a:cubicBezTo>
                    <a:pt x="7871" y="19603"/>
                    <a:pt x="10271" y="17317"/>
                    <a:pt x="11728" y="14575"/>
                  </a:cubicBezTo>
                  <a:cubicBezTo>
                    <a:pt x="13185" y="11832"/>
                    <a:pt x="13700" y="8632"/>
                    <a:pt x="13871" y="6346"/>
                  </a:cubicBezTo>
                  <a:cubicBezTo>
                    <a:pt x="14043" y="4060"/>
                    <a:pt x="13871" y="2689"/>
                    <a:pt x="13443" y="1660"/>
                  </a:cubicBezTo>
                  <a:cubicBezTo>
                    <a:pt x="13014" y="632"/>
                    <a:pt x="12328" y="-54"/>
                    <a:pt x="11985" y="3"/>
                  </a:cubicBezTo>
                  <a:cubicBezTo>
                    <a:pt x="11643" y="60"/>
                    <a:pt x="11643" y="860"/>
                    <a:pt x="11728" y="2975"/>
                  </a:cubicBezTo>
                  <a:cubicBezTo>
                    <a:pt x="11814" y="5089"/>
                    <a:pt x="11985" y="8517"/>
                    <a:pt x="12328" y="10917"/>
                  </a:cubicBezTo>
                  <a:cubicBezTo>
                    <a:pt x="12671" y="13317"/>
                    <a:pt x="13185" y="14689"/>
                    <a:pt x="13614" y="15660"/>
                  </a:cubicBezTo>
                  <a:cubicBezTo>
                    <a:pt x="14043" y="16632"/>
                    <a:pt x="14385" y="17203"/>
                    <a:pt x="14900" y="17317"/>
                  </a:cubicBezTo>
                  <a:cubicBezTo>
                    <a:pt x="15414" y="17432"/>
                    <a:pt x="16100" y="17089"/>
                    <a:pt x="16785" y="16403"/>
                  </a:cubicBezTo>
                  <a:cubicBezTo>
                    <a:pt x="17471" y="15717"/>
                    <a:pt x="18157" y="14689"/>
                    <a:pt x="18500" y="14460"/>
                  </a:cubicBezTo>
                  <a:cubicBezTo>
                    <a:pt x="18843" y="14232"/>
                    <a:pt x="18843" y="14803"/>
                    <a:pt x="18843" y="15375"/>
                  </a:cubicBezTo>
                  <a:cubicBezTo>
                    <a:pt x="18843" y="15946"/>
                    <a:pt x="18843" y="16517"/>
                    <a:pt x="19185" y="17146"/>
                  </a:cubicBezTo>
                  <a:cubicBezTo>
                    <a:pt x="19528" y="17775"/>
                    <a:pt x="20214" y="18460"/>
                    <a:pt x="20643" y="18346"/>
                  </a:cubicBezTo>
                  <a:cubicBezTo>
                    <a:pt x="21071" y="18232"/>
                    <a:pt x="21243" y="17317"/>
                    <a:pt x="20985" y="15603"/>
                  </a:cubicBezTo>
                  <a:cubicBezTo>
                    <a:pt x="20728" y="13889"/>
                    <a:pt x="20043" y="11375"/>
                    <a:pt x="19528" y="9832"/>
                  </a:cubicBezTo>
                  <a:cubicBezTo>
                    <a:pt x="19014" y="8289"/>
                    <a:pt x="18671" y="7717"/>
                    <a:pt x="19014" y="7546"/>
                  </a:cubicBezTo>
                  <a:cubicBezTo>
                    <a:pt x="19357" y="7375"/>
                    <a:pt x="20385" y="7603"/>
                    <a:pt x="21414" y="7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2479555" y="4440402"/>
              <a:ext cx="102289" cy="16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423" fill="norm" stroke="1" extrusionOk="0">
                  <a:moveTo>
                    <a:pt x="15380" y="771"/>
                  </a:moveTo>
                  <a:cubicBezTo>
                    <a:pt x="13262" y="490"/>
                    <a:pt x="11145" y="210"/>
                    <a:pt x="8604" y="69"/>
                  </a:cubicBezTo>
                  <a:cubicBezTo>
                    <a:pt x="6062" y="-71"/>
                    <a:pt x="3098" y="-71"/>
                    <a:pt x="1404" y="771"/>
                  </a:cubicBezTo>
                  <a:cubicBezTo>
                    <a:pt x="-290" y="1612"/>
                    <a:pt x="-714" y="3295"/>
                    <a:pt x="1615" y="5539"/>
                  </a:cubicBezTo>
                  <a:cubicBezTo>
                    <a:pt x="3945" y="7784"/>
                    <a:pt x="9027" y="10589"/>
                    <a:pt x="12415" y="12552"/>
                  </a:cubicBezTo>
                  <a:cubicBezTo>
                    <a:pt x="15804" y="14516"/>
                    <a:pt x="17498" y="15638"/>
                    <a:pt x="18768" y="16900"/>
                  </a:cubicBezTo>
                  <a:cubicBezTo>
                    <a:pt x="20039" y="18163"/>
                    <a:pt x="20886" y="19565"/>
                    <a:pt x="20251" y="20407"/>
                  </a:cubicBezTo>
                  <a:cubicBezTo>
                    <a:pt x="19615" y="21248"/>
                    <a:pt x="17498" y="21529"/>
                    <a:pt x="15380" y="21389"/>
                  </a:cubicBezTo>
                  <a:cubicBezTo>
                    <a:pt x="13262" y="21248"/>
                    <a:pt x="11145" y="20687"/>
                    <a:pt x="10086" y="19706"/>
                  </a:cubicBezTo>
                  <a:cubicBezTo>
                    <a:pt x="9027" y="18724"/>
                    <a:pt x="9027" y="17321"/>
                    <a:pt x="9027" y="15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2629218" y="4427169"/>
              <a:ext cx="149455" cy="16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90" fill="norm" stroke="1" extrusionOk="0">
                  <a:moveTo>
                    <a:pt x="11282" y="0"/>
                  </a:moveTo>
                  <a:cubicBezTo>
                    <a:pt x="7982" y="800"/>
                    <a:pt x="4682" y="1600"/>
                    <a:pt x="2582" y="3467"/>
                  </a:cubicBezTo>
                  <a:cubicBezTo>
                    <a:pt x="482" y="5333"/>
                    <a:pt x="-418" y="8267"/>
                    <a:pt x="182" y="11467"/>
                  </a:cubicBezTo>
                  <a:cubicBezTo>
                    <a:pt x="782" y="14667"/>
                    <a:pt x="2882" y="18133"/>
                    <a:pt x="5732" y="19867"/>
                  </a:cubicBezTo>
                  <a:cubicBezTo>
                    <a:pt x="8582" y="21600"/>
                    <a:pt x="12182" y="21600"/>
                    <a:pt x="14882" y="20667"/>
                  </a:cubicBezTo>
                  <a:cubicBezTo>
                    <a:pt x="17582" y="19733"/>
                    <a:pt x="19382" y="17867"/>
                    <a:pt x="21182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2791372" y="4220708"/>
              <a:ext cx="527051" cy="37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12636"/>
                  </a:moveTo>
                  <a:cubicBezTo>
                    <a:pt x="434" y="12636"/>
                    <a:pt x="867" y="12636"/>
                    <a:pt x="1431" y="13490"/>
                  </a:cubicBezTo>
                  <a:cubicBezTo>
                    <a:pt x="1995" y="14344"/>
                    <a:pt x="2689" y="16052"/>
                    <a:pt x="3036" y="17334"/>
                  </a:cubicBezTo>
                  <a:cubicBezTo>
                    <a:pt x="3383" y="18615"/>
                    <a:pt x="3383" y="19469"/>
                    <a:pt x="3340" y="20202"/>
                  </a:cubicBezTo>
                  <a:cubicBezTo>
                    <a:pt x="3296" y="20934"/>
                    <a:pt x="3210" y="21544"/>
                    <a:pt x="3166" y="21483"/>
                  </a:cubicBezTo>
                  <a:cubicBezTo>
                    <a:pt x="3123" y="21422"/>
                    <a:pt x="3123" y="20690"/>
                    <a:pt x="3253" y="19652"/>
                  </a:cubicBezTo>
                  <a:cubicBezTo>
                    <a:pt x="3383" y="18615"/>
                    <a:pt x="3643" y="17273"/>
                    <a:pt x="4164" y="16358"/>
                  </a:cubicBezTo>
                  <a:cubicBezTo>
                    <a:pt x="4684" y="15442"/>
                    <a:pt x="5465" y="14954"/>
                    <a:pt x="6159" y="14710"/>
                  </a:cubicBezTo>
                  <a:cubicBezTo>
                    <a:pt x="6853" y="14466"/>
                    <a:pt x="7460" y="14466"/>
                    <a:pt x="7981" y="14405"/>
                  </a:cubicBezTo>
                  <a:cubicBezTo>
                    <a:pt x="8501" y="14344"/>
                    <a:pt x="8935" y="14222"/>
                    <a:pt x="9108" y="13795"/>
                  </a:cubicBezTo>
                  <a:cubicBezTo>
                    <a:pt x="9282" y="13368"/>
                    <a:pt x="9195" y="12636"/>
                    <a:pt x="8935" y="12208"/>
                  </a:cubicBezTo>
                  <a:cubicBezTo>
                    <a:pt x="8675" y="11781"/>
                    <a:pt x="8241" y="11659"/>
                    <a:pt x="7894" y="11903"/>
                  </a:cubicBezTo>
                  <a:cubicBezTo>
                    <a:pt x="7547" y="12147"/>
                    <a:pt x="7287" y="12758"/>
                    <a:pt x="7113" y="13795"/>
                  </a:cubicBezTo>
                  <a:cubicBezTo>
                    <a:pt x="6940" y="14832"/>
                    <a:pt x="6853" y="16297"/>
                    <a:pt x="6940" y="17395"/>
                  </a:cubicBezTo>
                  <a:cubicBezTo>
                    <a:pt x="7027" y="18493"/>
                    <a:pt x="7287" y="19225"/>
                    <a:pt x="7677" y="19713"/>
                  </a:cubicBezTo>
                  <a:cubicBezTo>
                    <a:pt x="8067" y="20202"/>
                    <a:pt x="8588" y="20446"/>
                    <a:pt x="9065" y="20385"/>
                  </a:cubicBezTo>
                  <a:cubicBezTo>
                    <a:pt x="9542" y="20324"/>
                    <a:pt x="9976" y="19958"/>
                    <a:pt x="10627" y="18798"/>
                  </a:cubicBezTo>
                  <a:cubicBezTo>
                    <a:pt x="11277" y="17639"/>
                    <a:pt x="12145" y="15686"/>
                    <a:pt x="12925" y="12941"/>
                  </a:cubicBezTo>
                  <a:cubicBezTo>
                    <a:pt x="13706" y="10195"/>
                    <a:pt x="14400" y="6656"/>
                    <a:pt x="14747" y="4581"/>
                  </a:cubicBezTo>
                  <a:cubicBezTo>
                    <a:pt x="15094" y="2507"/>
                    <a:pt x="15094" y="1897"/>
                    <a:pt x="15094" y="1286"/>
                  </a:cubicBezTo>
                  <a:cubicBezTo>
                    <a:pt x="15094" y="676"/>
                    <a:pt x="15094" y="66"/>
                    <a:pt x="14920" y="5"/>
                  </a:cubicBezTo>
                  <a:cubicBezTo>
                    <a:pt x="14747" y="-56"/>
                    <a:pt x="14400" y="432"/>
                    <a:pt x="13966" y="2385"/>
                  </a:cubicBezTo>
                  <a:cubicBezTo>
                    <a:pt x="13533" y="4337"/>
                    <a:pt x="13012" y="7754"/>
                    <a:pt x="12752" y="10561"/>
                  </a:cubicBezTo>
                  <a:cubicBezTo>
                    <a:pt x="12492" y="13368"/>
                    <a:pt x="12492" y="15564"/>
                    <a:pt x="12708" y="16907"/>
                  </a:cubicBezTo>
                  <a:cubicBezTo>
                    <a:pt x="12925" y="18249"/>
                    <a:pt x="13359" y="18737"/>
                    <a:pt x="13793" y="18981"/>
                  </a:cubicBezTo>
                  <a:cubicBezTo>
                    <a:pt x="14227" y="19225"/>
                    <a:pt x="14660" y="19225"/>
                    <a:pt x="15181" y="18737"/>
                  </a:cubicBezTo>
                  <a:cubicBezTo>
                    <a:pt x="15701" y="18249"/>
                    <a:pt x="16308" y="17273"/>
                    <a:pt x="16742" y="16480"/>
                  </a:cubicBezTo>
                  <a:cubicBezTo>
                    <a:pt x="17176" y="15686"/>
                    <a:pt x="17436" y="15076"/>
                    <a:pt x="17653" y="14283"/>
                  </a:cubicBezTo>
                  <a:cubicBezTo>
                    <a:pt x="17870" y="13490"/>
                    <a:pt x="18043" y="12513"/>
                    <a:pt x="17913" y="12208"/>
                  </a:cubicBezTo>
                  <a:cubicBezTo>
                    <a:pt x="17783" y="11903"/>
                    <a:pt x="17349" y="12269"/>
                    <a:pt x="17002" y="13063"/>
                  </a:cubicBezTo>
                  <a:cubicBezTo>
                    <a:pt x="16655" y="13856"/>
                    <a:pt x="16395" y="15076"/>
                    <a:pt x="16265" y="16113"/>
                  </a:cubicBezTo>
                  <a:cubicBezTo>
                    <a:pt x="16135" y="17151"/>
                    <a:pt x="16135" y="18005"/>
                    <a:pt x="16308" y="18615"/>
                  </a:cubicBezTo>
                  <a:cubicBezTo>
                    <a:pt x="16482" y="19225"/>
                    <a:pt x="16829" y="19591"/>
                    <a:pt x="17653" y="19469"/>
                  </a:cubicBezTo>
                  <a:cubicBezTo>
                    <a:pt x="18477" y="19347"/>
                    <a:pt x="19778" y="18737"/>
                    <a:pt x="20516" y="18005"/>
                  </a:cubicBezTo>
                  <a:cubicBezTo>
                    <a:pt x="21253" y="17273"/>
                    <a:pt x="21427" y="16419"/>
                    <a:pt x="21600" y="15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3051722" y="4306519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232322" y="5100269"/>
              <a:ext cx="103378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552"/>
                  </a:moveTo>
                  <a:cubicBezTo>
                    <a:pt x="18" y="15120"/>
                    <a:pt x="35" y="14688"/>
                    <a:pt x="73" y="14688"/>
                  </a:cubicBezTo>
                  <a:cubicBezTo>
                    <a:pt x="111" y="14688"/>
                    <a:pt x="168" y="15120"/>
                    <a:pt x="270" y="15336"/>
                  </a:cubicBezTo>
                  <a:cubicBezTo>
                    <a:pt x="371" y="15552"/>
                    <a:pt x="517" y="15552"/>
                    <a:pt x="683" y="15336"/>
                  </a:cubicBezTo>
                  <a:cubicBezTo>
                    <a:pt x="849" y="15120"/>
                    <a:pt x="1035" y="14688"/>
                    <a:pt x="1223" y="14184"/>
                  </a:cubicBezTo>
                  <a:cubicBezTo>
                    <a:pt x="1411" y="13680"/>
                    <a:pt x="1601" y="13104"/>
                    <a:pt x="1769" y="12600"/>
                  </a:cubicBezTo>
                  <a:cubicBezTo>
                    <a:pt x="1937" y="12096"/>
                    <a:pt x="2083" y="11664"/>
                    <a:pt x="2242" y="11304"/>
                  </a:cubicBezTo>
                  <a:cubicBezTo>
                    <a:pt x="2401" y="10944"/>
                    <a:pt x="2574" y="10656"/>
                    <a:pt x="2760" y="10296"/>
                  </a:cubicBezTo>
                  <a:cubicBezTo>
                    <a:pt x="2945" y="9936"/>
                    <a:pt x="3144" y="9504"/>
                    <a:pt x="3313" y="9144"/>
                  </a:cubicBezTo>
                  <a:cubicBezTo>
                    <a:pt x="3481" y="8784"/>
                    <a:pt x="3618" y="8496"/>
                    <a:pt x="3768" y="8136"/>
                  </a:cubicBezTo>
                  <a:cubicBezTo>
                    <a:pt x="3918" y="7776"/>
                    <a:pt x="4082" y="7344"/>
                    <a:pt x="4248" y="6912"/>
                  </a:cubicBezTo>
                  <a:cubicBezTo>
                    <a:pt x="4414" y="6480"/>
                    <a:pt x="4582" y="6048"/>
                    <a:pt x="4761" y="5616"/>
                  </a:cubicBezTo>
                  <a:cubicBezTo>
                    <a:pt x="4940" y="5184"/>
                    <a:pt x="5130" y="4752"/>
                    <a:pt x="5325" y="4392"/>
                  </a:cubicBezTo>
                  <a:cubicBezTo>
                    <a:pt x="5519" y="4032"/>
                    <a:pt x="5718" y="3744"/>
                    <a:pt x="5913" y="3456"/>
                  </a:cubicBezTo>
                  <a:cubicBezTo>
                    <a:pt x="6108" y="3168"/>
                    <a:pt x="6298" y="2880"/>
                    <a:pt x="6495" y="2592"/>
                  </a:cubicBezTo>
                  <a:cubicBezTo>
                    <a:pt x="6691" y="2304"/>
                    <a:pt x="6895" y="2016"/>
                    <a:pt x="7056" y="1800"/>
                  </a:cubicBezTo>
                  <a:cubicBezTo>
                    <a:pt x="7218" y="1584"/>
                    <a:pt x="7337" y="1440"/>
                    <a:pt x="7443" y="1368"/>
                  </a:cubicBezTo>
                  <a:cubicBezTo>
                    <a:pt x="7549" y="1296"/>
                    <a:pt x="7642" y="1296"/>
                    <a:pt x="7795" y="1152"/>
                  </a:cubicBezTo>
                  <a:cubicBezTo>
                    <a:pt x="7947" y="1008"/>
                    <a:pt x="8160" y="720"/>
                    <a:pt x="8330" y="576"/>
                  </a:cubicBezTo>
                  <a:cubicBezTo>
                    <a:pt x="8500" y="432"/>
                    <a:pt x="8629" y="432"/>
                    <a:pt x="8803" y="360"/>
                  </a:cubicBezTo>
                  <a:cubicBezTo>
                    <a:pt x="8978" y="288"/>
                    <a:pt x="9199" y="144"/>
                    <a:pt x="9369" y="72"/>
                  </a:cubicBezTo>
                  <a:cubicBezTo>
                    <a:pt x="9540" y="0"/>
                    <a:pt x="9659" y="0"/>
                    <a:pt x="9776" y="0"/>
                  </a:cubicBezTo>
                  <a:cubicBezTo>
                    <a:pt x="9893" y="0"/>
                    <a:pt x="10008" y="0"/>
                    <a:pt x="10132" y="0"/>
                  </a:cubicBezTo>
                  <a:cubicBezTo>
                    <a:pt x="10256" y="0"/>
                    <a:pt x="10389" y="0"/>
                    <a:pt x="10519" y="0"/>
                  </a:cubicBezTo>
                  <a:cubicBezTo>
                    <a:pt x="10650" y="0"/>
                    <a:pt x="10778" y="0"/>
                    <a:pt x="10900" y="0"/>
                  </a:cubicBezTo>
                  <a:cubicBezTo>
                    <a:pt x="11021" y="0"/>
                    <a:pt x="11136" y="0"/>
                    <a:pt x="11260" y="0"/>
                  </a:cubicBezTo>
                  <a:cubicBezTo>
                    <a:pt x="11384" y="0"/>
                    <a:pt x="11516" y="0"/>
                    <a:pt x="11649" y="0"/>
                  </a:cubicBezTo>
                  <a:cubicBezTo>
                    <a:pt x="11782" y="0"/>
                    <a:pt x="11914" y="0"/>
                    <a:pt x="12041" y="0"/>
                  </a:cubicBezTo>
                  <a:cubicBezTo>
                    <a:pt x="12167" y="0"/>
                    <a:pt x="12286" y="0"/>
                    <a:pt x="12414" y="0"/>
                  </a:cubicBezTo>
                  <a:cubicBezTo>
                    <a:pt x="12543" y="0"/>
                    <a:pt x="12680" y="0"/>
                    <a:pt x="12819" y="72"/>
                  </a:cubicBezTo>
                  <a:cubicBezTo>
                    <a:pt x="12958" y="144"/>
                    <a:pt x="13100" y="288"/>
                    <a:pt x="13239" y="432"/>
                  </a:cubicBezTo>
                  <a:cubicBezTo>
                    <a:pt x="13378" y="576"/>
                    <a:pt x="13515" y="720"/>
                    <a:pt x="13653" y="792"/>
                  </a:cubicBezTo>
                  <a:cubicBezTo>
                    <a:pt x="13790" y="864"/>
                    <a:pt x="13927" y="864"/>
                    <a:pt x="14059" y="936"/>
                  </a:cubicBezTo>
                  <a:cubicBezTo>
                    <a:pt x="14192" y="1008"/>
                    <a:pt x="14320" y="1152"/>
                    <a:pt x="14457" y="1368"/>
                  </a:cubicBezTo>
                  <a:cubicBezTo>
                    <a:pt x="14595" y="1584"/>
                    <a:pt x="14741" y="1872"/>
                    <a:pt x="14882" y="2088"/>
                  </a:cubicBezTo>
                  <a:cubicBezTo>
                    <a:pt x="15024" y="2304"/>
                    <a:pt x="15161" y="2448"/>
                    <a:pt x="15300" y="2664"/>
                  </a:cubicBezTo>
                  <a:cubicBezTo>
                    <a:pt x="15439" y="2880"/>
                    <a:pt x="15581" y="3168"/>
                    <a:pt x="15718" y="3384"/>
                  </a:cubicBezTo>
                  <a:cubicBezTo>
                    <a:pt x="15855" y="3600"/>
                    <a:pt x="15988" y="3744"/>
                    <a:pt x="16127" y="3960"/>
                  </a:cubicBezTo>
                  <a:cubicBezTo>
                    <a:pt x="16266" y="4176"/>
                    <a:pt x="16412" y="4464"/>
                    <a:pt x="16554" y="4824"/>
                  </a:cubicBezTo>
                  <a:cubicBezTo>
                    <a:pt x="16695" y="5184"/>
                    <a:pt x="16832" y="5616"/>
                    <a:pt x="16972" y="6048"/>
                  </a:cubicBezTo>
                  <a:cubicBezTo>
                    <a:pt x="17111" y="6480"/>
                    <a:pt x="17253" y="6912"/>
                    <a:pt x="17385" y="7272"/>
                  </a:cubicBezTo>
                  <a:cubicBezTo>
                    <a:pt x="17518" y="7632"/>
                    <a:pt x="17642" y="7920"/>
                    <a:pt x="17774" y="8280"/>
                  </a:cubicBezTo>
                  <a:cubicBezTo>
                    <a:pt x="17907" y="8640"/>
                    <a:pt x="18049" y="9072"/>
                    <a:pt x="18241" y="9720"/>
                  </a:cubicBezTo>
                  <a:cubicBezTo>
                    <a:pt x="18433" y="10368"/>
                    <a:pt x="18677" y="11232"/>
                    <a:pt x="18860" y="11880"/>
                  </a:cubicBezTo>
                  <a:cubicBezTo>
                    <a:pt x="19044" y="12528"/>
                    <a:pt x="19168" y="12960"/>
                    <a:pt x="19340" y="13536"/>
                  </a:cubicBezTo>
                  <a:cubicBezTo>
                    <a:pt x="19513" y="14112"/>
                    <a:pt x="19734" y="14832"/>
                    <a:pt x="19946" y="15552"/>
                  </a:cubicBezTo>
                  <a:cubicBezTo>
                    <a:pt x="20158" y="16272"/>
                    <a:pt x="20362" y="16992"/>
                    <a:pt x="20603" y="17856"/>
                  </a:cubicBezTo>
                  <a:cubicBezTo>
                    <a:pt x="20844" y="18720"/>
                    <a:pt x="21122" y="19728"/>
                    <a:pt x="21295" y="20376"/>
                  </a:cubicBezTo>
                  <a:cubicBezTo>
                    <a:pt x="21467" y="21024"/>
                    <a:pt x="21534" y="213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490420" y="5617556"/>
              <a:ext cx="139204" cy="49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481" fill="norm" stroke="1" extrusionOk="0">
                  <a:moveTo>
                    <a:pt x="4150" y="5938"/>
                  </a:moveTo>
                  <a:cubicBezTo>
                    <a:pt x="2562" y="5755"/>
                    <a:pt x="974" y="5571"/>
                    <a:pt x="338" y="5801"/>
                  </a:cubicBezTo>
                  <a:cubicBezTo>
                    <a:pt x="-297" y="6030"/>
                    <a:pt x="21" y="6674"/>
                    <a:pt x="815" y="8190"/>
                  </a:cubicBezTo>
                  <a:cubicBezTo>
                    <a:pt x="1609" y="9707"/>
                    <a:pt x="2879" y="12097"/>
                    <a:pt x="3832" y="14257"/>
                  </a:cubicBezTo>
                  <a:cubicBezTo>
                    <a:pt x="4785" y="16417"/>
                    <a:pt x="5421" y="18347"/>
                    <a:pt x="6215" y="19634"/>
                  </a:cubicBezTo>
                  <a:cubicBezTo>
                    <a:pt x="7009" y="20921"/>
                    <a:pt x="7962" y="21564"/>
                    <a:pt x="8438" y="21472"/>
                  </a:cubicBezTo>
                  <a:cubicBezTo>
                    <a:pt x="8915" y="21380"/>
                    <a:pt x="8915" y="20553"/>
                    <a:pt x="8121" y="18577"/>
                  </a:cubicBezTo>
                  <a:cubicBezTo>
                    <a:pt x="7327" y="16601"/>
                    <a:pt x="5738" y="13475"/>
                    <a:pt x="4468" y="10534"/>
                  </a:cubicBezTo>
                  <a:cubicBezTo>
                    <a:pt x="3197" y="7593"/>
                    <a:pt x="2244" y="4835"/>
                    <a:pt x="2244" y="3181"/>
                  </a:cubicBezTo>
                  <a:cubicBezTo>
                    <a:pt x="2244" y="1527"/>
                    <a:pt x="3197" y="975"/>
                    <a:pt x="4627" y="607"/>
                  </a:cubicBezTo>
                  <a:cubicBezTo>
                    <a:pt x="6056" y="240"/>
                    <a:pt x="7962" y="56"/>
                    <a:pt x="9709" y="10"/>
                  </a:cubicBezTo>
                  <a:cubicBezTo>
                    <a:pt x="11456" y="-36"/>
                    <a:pt x="13044" y="56"/>
                    <a:pt x="14950" y="607"/>
                  </a:cubicBezTo>
                  <a:cubicBezTo>
                    <a:pt x="16856" y="1159"/>
                    <a:pt x="19079" y="2170"/>
                    <a:pt x="20191" y="3181"/>
                  </a:cubicBezTo>
                  <a:cubicBezTo>
                    <a:pt x="21303" y="4192"/>
                    <a:pt x="21303" y="5203"/>
                    <a:pt x="18603" y="6398"/>
                  </a:cubicBezTo>
                  <a:cubicBezTo>
                    <a:pt x="15903" y="7593"/>
                    <a:pt x="10503" y="8972"/>
                    <a:pt x="5103" y="1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609302" y="5798769"/>
              <a:ext cx="169121" cy="22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98" fill="norm" stroke="1" extrusionOk="0">
                  <a:moveTo>
                    <a:pt x="1306" y="9425"/>
                  </a:moveTo>
                  <a:cubicBezTo>
                    <a:pt x="506" y="7855"/>
                    <a:pt x="-294" y="6284"/>
                    <a:pt x="106" y="5498"/>
                  </a:cubicBezTo>
                  <a:cubicBezTo>
                    <a:pt x="506" y="4713"/>
                    <a:pt x="2106" y="4713"/>
                    <a:pt x="4506" y="5695"/>
                  </a:cubicBezTo>
                  <a:cubicBezTo>
                    <a:pt x="6906" y="6676"/>
                    <a:pt x="10106" y="8640"/>
                    <a:pt x="12106" y="10604"/>
                  </a:cubicBezTo>
                  <a:cubicBezTo>
                    <a:pt x="14106" y="12567"/>
                    <a:pt x="14906" y="14531"/>
                    <a:pt x="15173" y="16495"/>
                  </a:cubicBezTo>
                  <a:cubicBezTo>
                    <a:pt x="15439" y="18458"/>
                    <a:pt x="15173" y="20422"/>
                    <a:pt x="14639" y="21011"/>
                  </a:cubicBezTo>
                  <a:cubicBezTo>
                    <a:pt x="14106" y="21600"/>
                    <a:pt x="13306" y="20815"/>
                    <a:pt x="12773" y="18458"/>
                  </a:cubicBezTo>
                  <a:cubicBezTo>
                    <a:pt x="12239" y="16102"/>
                    <a:pt x="11973" y="12175"/>
                    <a:pt x="13439" y="8836"/>
                  </a:cubicBezTo>
                  <a:cubicBezTo>
                    <a:pt x="14906" y="5498"/>
                    <a:pt x="18106" y="2749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806943" y="5805119"/>
              <a:ext cx="97950" cy="16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167" fill="norm" stroke="1" extrusionOk="0">
                  <a:moveTo>
                    <a:pt x="14186" y="0"/>
                  </a:moveTo>
                  <a:cubicBezTo>
                    <a:pt x="11936" y="0"/>
                    <a:pt x="9686" y="0"/>
                    <a:pt x="6761" y="2667"/>
                  </a:cubicBezTo>
                  <a:cubicBezTo>
                    <a:pt x="3836" y="5333"/>
                    <a:pt x="236" y="10667"/>
                    <a:pt x="11" y="14400"/>
                  </a:cubicBezTo>
                  <a:cubicBezTo>
                    <a:pt x="-214" y="18133"/>
                    <a:pt x="2936" y="20267"/>
                    <a:pt x="6761" y="20933"/>
                  </a:cubicBezTo>
                  <a:cubicBezTo>
                    <a:pt x="10586" y="21600"/>
                    <a:pt x="15086" y="20800"/>
                    <a:pt x="17786" y="19067"/>
                  </a:cubicBezTo>
                  <a:cubicBezTo>
                    <a:pt x="20486" y="17333"/>
                    <a:pt x="21386" y="14667"/>
                    <a:pt x="20486" y="12133"/>
                  </a:cubicBezTo>
                  <a:cubicBezTo>
                    <a:pt x="19586" y="9600"/>
                    <a:pt x="16886" y="7200"/>
                    <a:pt x="14411" y="5867"/>
                  </a:cubicBezTo>
                  <a:cubicBezTo>
                    <a:pt x="11936" y="4533"/>
                    <a:pt x="9686" y="4267"/>
                    <a:pt x="9011" y="4267"/>
                  </a:cubicBezTo>
                  <a:cubicBezTo>
                    <a:pt x="8336" y="4267"/>
                    <a:pt x="9236" y="4533"/>
                    <a:pt x="10136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948770" y="5583819"/>
              <a:ext cx="331303" cy="43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50" fill="norm" stroke="1" extrusionOk="0">
                  <a:moveTo>
                    <a:pt x="5403" y="12976"/>
                  </a:moveTo>
                  <a:cubicBezTo>
                    <a:pt x="4446" y="12873"/>
                    <a:pt x="3489" y="12769"/>
                    <a:pt x="2464" y="13493"/>
                  </a:cubicBezTo>
                  <a:cubicBezTo>
                    <a:pt x="1439" y="14216"/>
                    <a:pt x="345" y="15766"/>
                    <a:pt x="71" y="17213"/>
                  </a:cubicBezTo>
                  <a:cubicBezTo>
                    <a:pt x="-202" y="18660"/>
                    <a:pt x="345" y="20004"/>
                    <a:pt x="1165" y="20727"/>
                  </a:cubicBezTo>
                  <a:cubicBezTo>
                    <a:pt x="1985" y="21451"/>
                    <a:pt x="3079" y="21554"/>
                    <a:pt x="4173" y="20986"/>
                  </a:cubicBezTo>
                  <a:cubicBezTo>
                    <a:pt x="5266" y="20417"/>
                    <a:pt x="6360" y="19177"/>
                    <a:pt x="7112" y="17007"/>
                  </a:cubicBezTo>
                  <a:cubicBezTo>
                    <a:pt x="7864" y="14836"/>
                    <a:pt x="8274" y="11736"/>
                    <a:pt x="8342" y="8842"/>
                  </a:cubicBezTo>
                  <a:cubicBezTo>
                    <a:pt x="8411" y="5948"/>
                    <a:pt x="8137" y="3261"/>
                    <a:pt x="7727" y="1763"/>
                  </a:cubicBezTo>
                  <a:cubicBezTo>
                    <a:pt x="7317" y="264"/>
                    <a:pt x="6770" y="-46"/>
                    <a:pt x="6292" y="6"/>
                  </a:cubicBezTo>
                  <a:cubicBezTo>
                    <a:pt x="5813" y="57"/>
                    <a:pt x="5403" y="471"/>
                    <a:pt x="5198" y="1763"/>
                  </a:cubicBezTo>
                  <a:cubicBezTo>
                    <a:pt x="4993" y="3054"/>
                    <a:pt x="4993" y="5225"/>
                    <a:pt x="5266" y="7550"/>
                  </a:cubicBezTo>
                  <a:cubicBezTo>
                    <a:pt x="5540" y="9876"/>
                    <a:pt x="6087" y="12356"/>
                    <a:pt x="6565" y="13906"/>
                  </a:cubicBezTo>
                  <a:cubicBezTo>
                    <a:pt x="7044" y="15456"/>
                    <a:pt x="7454" y="16076"/>
                    <a:pt x="7864" y="16593"/>
                  </a:cubicBezTo>
                  <a:cubicBezTo>
                    <a:pt x="8274" y="17110"/>
                    <a:pt x="8684" y="17523"/>
                    <a:pt x="9231" y="17627"/>
                  </a:cubicBezTo>
                  <a:cubicBezTo>
                    <a:pt x="9778" y="17730"/>
                    <a:pt x="10461" y="17523"/>
                    <a:pt x="11008" y="16852"/>
                  </a:cubicBezTo>
                  <a:cubicBezTo>
                    <a:pt x="11555" y="16180"/>
                    <a:pt x="11965" y="15043"/>
                    <a:pt x="12170" y="14113"/>
                  </a:cubicBezTo>
                  <a:cubicBezTo>
                    <a:pt x="12375" y="13183"/>
                    <a:pt x="12375" y="12459"/>
                    <a:pt x="12307" y="12356"/>
                  </a:cubicBezTo>
                  <a:cubicBezTo>
                    <a:pt x="12239" y="12253"/>
                    <a:pt x="12102" y="12769"/>
                    <a:pt x="12307" y="13596"/>
                  </a:cubicBezTo>
                  <a:cubicBezTo>
                    <a:pt x="12512" y="14423"/>
                    <a:pt x="13059" y="15560"/>
                    <a:pt x="13606" y="16335"/>
                  </a:cubicBezTo>
                  <a:cubicBezTo>
                    <a:pt x="14152" y="17110"/>
                    <a:pt x="14699" y="17523"/>
                    <a:pt x="15314" y="17627"/>
                  </a:cubicBezTo>
                  <a:cubicBezTo>
                    <a:pt x="15930" y="17730"/>
                    <a:pt x="16613" y="17523"/>
                    <a:pt x="17092" y="17162"/>
                  </a:cubicBezTo>
                  <a:cubicBezTo>
                    <a:pt x="17570" y="16800"/>
                    <a:pt x="17844" y="16283"/>
                    <a:pt x="18117" y="15611"/>
                  </a:cubicBezTo>
                  <a:cubicBezTo>
                    <a:pt x="18390" y="14940"/>
                    <a:pt x="18664" y="14113"/>
                    <a:pt x="18869" y="14010"/>
                  </a:cubicBezTo>
                  <a:cubicBezTo>
                    <a:pt x="19074" y="13906"/>
                    <a:pt x="19211" y="14526"/>
                    <a:pt x="19621" y="14991"/>
                  </a:cubicBezTo>
                  <a:cubicBezTo>
                    <a:pt x="20031" y="15456"/>
                    <a:pt x="20714" y="15766"/>
                    <a:pt x="21398" y="16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313001" y="5808204"/>
              <a:ext cx="68672" cy="10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784" fill="norm" stroke="1" extrusionOk="0">
                  <a:moveTo>
                    <a:pt x="13380" y="3194"/>
                  </a:moveTo>
                  <a:cubicBezTo>
                    <a:pt x="11417" y="1500"/>
                    <a:pt x="9453" y="-194"/>
                    <a:pt x="7162" y="18"/>
                  </a:cubicBezTo>
                  <a:cubicBezTo>
                    <a:pt x="4871" y="230"/>
                    <a:pt x="2253" y="2347"/>
                    <a:pt x="944" y="4677"/>
                  </a:cubicBezTo>
                  <a:cubicBezTo>
                    <a:pt x="-365" y="7006"/>
                    <a:pt x="-365" y="9547"/>
                    <a:pt x="1271" y="12512"/>
                  </a:cubicBezTo>
                  <a:cubicBezTo>
                    <a:pt x="2908" y="15477"/>
                    <a:pt x="6180" y="18865"/>
                    <a:pt x="9780" y="20135"/>
                  </a:cubicBezTo>
                  <a:cubicBezTo>
                    <a:pt x="13380" y="21406"/>
                    <a:pt x="17308" y="20559"/>
                    <a:pt x="21235" y="19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443949" y="5513019"/>
              <a:ext cx="109174" cy="39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96" fill="norm" stroke="1" extrusionOk="0">
                  <a:moveTo>
                    <a:pt x="10210" y="0"/>
                  </a:moveTo>
                  <a:cubicBezTo>
                    <a:pt x="8133" y="0"/>
                    <a:pt x="6056" y="0"/>
                    <a:pt x="4602" y="290"/>
                  </a:cubicBezTo>
                  <a:cubicBezTo>
                    <a:pt x="3148" y="581"/>
                    <a:pt x="2317" y="1161"/>
                    <a:pt x="1487" y="3252"/>
                  </a:cubicBezTo>
                  <a:cubicBezTo>
                    <a:pt x="656" y="5342"/>
                    <a:pt x="-175" y="8942"/>
                    <a:pt x="33" y="11961"/>
                  </a:cubicBezTo>
                  <a:cubicBezTo>
                    <a:pt x="240" y="14981"/>
                    <a:pt x="1487" y="17419"/>
                    <a:pt x="2733" y="18929"/>
                  </a:cubicBezTo>
                  <a:cubicBezTo>
                    <a:pt x="3979" y="20439"/>
                    <a:pt x="5225" y="21019"/>
                    <a:pt x="7925" y="21310"/>
                  </a:cubicBezTo>
                  <a:cubicBezTo>
                    <a:pt x="10625" y="21600"/>
                    <a:pt x="14779" y="21600"/>
                    <a:pt x="17271" y="20961"/>
                  </a:cubicBezTo>
                  <a:cubicBezTo>
                    <a:pt x="19763" y="20323"/>
                    <a:pt x="20594" y="19045"/>
                    <a:pt x="21425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457872" y="5747969"/>
              <a:ext cx="88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935495" y="5523640"/>
              <a:ext cx="373278" cy="52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12" fill="norm" stroke="1" extrusionOk="0">
                  <a:moveTo>
                    <a:pt x="3948" y="10113"/>
                  </a:moveTo>
                  <a:cubicBezTo>
                    <a:pt x="4070" y="9684"/>
                    <a:pt x="4192" y="9256"/>
                    <a:pt x="4253" y="8827"/>
                  </a:cubicBezTo>
                  <a:cubicBezTo>
                    <a:pt x="4314" y="8399"/>
                    <a:pt x="4314" y="7970"/>
                    <a:pt x="4009" y="7842"/>
                  </a:cubicBezTo>
                  <a:cubicBezTo>
                    <a:pt x="3704" y="7713"/>
                    <a:pt x="3094" y="7884"/>
                    <a:pt x="2362" y="8484"/>
                  </a:cubicBezTo>
                  <a:cubicBezTo>
                    <a:pt x="1629" y="9084"/>
                    <a:pt x="775" y="10113"/>
                    <a:pt x="348" y="10884"/>
                  </a:cubicBezTo>
                  <a:cubicBezTo>
                    <a:pt x="-79" y="11656"/>
                    <a:pt x="-79" y="12170"/>
                    <a:pt x="165" y="12556"/>
                  </a:cubicBezTo>
                  <a:cubicBezTo>
                    <a:pt x="409" y="12942"/>
                    <a:pt x="897" y="13199"/>
                    <a:pt x="1813" y="12727"/>
                  </a:cubicBezTo>
                  <a:cubicBezTo>
                    <a:pt x="2728" y="12256"/>
                    <a:pt x="4070" y="11056"/>
                    <a:pt x="4680" y="9556"/>
                  </a:cubicBezTo>
                  <a:cubicBezTo>
                    <a:pt x="5290" y="8056"/>
                    <a:pt x="5168" y="6256"/>
                    <a:pt x="5352" y="4970"/>
                  </a:cubicBezTo>
                  <a:cubicBezTo>
                    <a:pt x="5535" y="3684"/>
                    <a:pt x="6023" y="2913"/>
                    <a:pt x="6877" y="2184"/>
                  </a:cubicBezTo>
                  <a:cubicBezTo>
                    <a:pt x="7731" y="1456"/>
                    <a:pt x="8952" y="770"/>
                    <a:pt x="9928" y="384"/>
                  </a:cubicBezTo>
                  <a:cubicBezTo>
                    <a:pt x="10904" y="-1"/>
                    <a:pt x="11636" y="-87"/>
                    <a:pt x="12002" y="84"/>
                  </a:cubicBezTo>
                  <a:cubicBezTo>
                    <a:pt x="12368" y="256"/>
                    <a:pt x="12368" y="684"/>
                    <a:pt x="11758" y="2099"/>
                  </a:cubicBezTo>
                  <a:cubicBezTo>
                    <a:pt x="11148" y="3513"/>
                    <a:pt x="9928" y="5913"/>
                    <a:pt x="9013" y="8527"/>
                  </a:cubicBezTo>
                  <a:cubicBezTo>
                    <a:pt x="8097" y="11142"/>
                    <a:pt x="7487" y="13970"/>
                    <a:pt x="7609" y="16113"/>
                  </a:cubicBezTo>
                  <a:cubicBezTo>
                    <a:pt x="7731" y="18256"/>
                    <a:pt x="8585" y="19713"/>
                    <a:pt x="9623" y="20527"/>
                  </a:cubicBezTo>
                  <a:cubicBezTo>
                    <a:pt x="10660" y="21342"/>
                    <a:pt x="11880" y="21513"/>
                    <a:pt x="13101" y="21084"/>
                  </a:cubicBezTo>
                  <a:cubicBezTo>
                    <a:pt x="14321" y="20656"/>
                    <a:pt x="15541" y="19627"/>
                    <a:pt x="15968" y="18684"/>
                  </a:cubicBezTo>
                  <a:cubicBezTo>
                    <a:pt x="16396" y="17742"/>
                    <a:pt x="16029" y="16884"/>
                    <a:pt x="15602" y="16327"/>
                  </a:cubicBezTo>
                  <a:cubicBezTo>
                    <a:pt x="15175" y="15770"/>
                    <a:pt x="14687" y="15513"/>
                    <a:pt x="14077" y="15384"/>
                  </a:cubicBezTo>
                  <a:cubicBezTo>
                    <a:pt x="13467" y="15256"/>
                    <a:pt x="12735" y="15256"/>
                    <a:pt x="12613" y="15084"/>
                  </a:cubicBezTo>
                  <a:cubicBezTo>
                    <a:pt x="12490" y="14913"/>
                    <a:pt x="12979" y="14570"/>
                    <a:pt x="14565" y="13970"/>
                  </a:cubicBezTo>
                  <a:cubicBezTo>
                    <a:pt x="16152" y="13370"/>
                    <a:pt x="18836" y="12513"/>
                    <a:pt x="21521" y="11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2661461" y="5415977"/>
              <a:ext cx="180712" cy="413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05" fill="norm" stroke="1" extrusionOk="0">
                  <a:moveTo>
                    <a:pt x="21443" y="3054"/>
                  </a:moveTo>
                  <a:cubicBezTo>
                    <a:pt x="21443" y="2505"/>
                    <a:pt x="21443" y="1957"/>
                    <a:pt x="21317" y="1409"/>
                  </a:cubicBezTo>
                  <a:cubicBezTo>
                    <a:pt x="21192" y="861"/>
                    <a:pt x="20941" y="313"/>
                    <a:pt x="19936" y="93"/>
                  </a:cubicBezTo>
                  <a:cubicBezTo>
                    <a:pt x="18931" y="-126"/>
                    <a:pt x="17173" y="-16"/>
                    <a:pt x="14410" y="1080"/>
                  </a:cubicBezTo>
                  <a:cubicBezTo>
                    <a:pt x="11648" y="2177"/>
                    <a:pt x="7880" y="4260"/>
                    <a:pt x="5369" y="6727"/>
                  </a:cubicBezTo>
                  <a:cubicBezTo>
                    <a:pt x="2857" y="9194"/>
                    <a:pt x="1601" y="12045"/>
                    <a:pt x="848" y="14292"/>
                  </a:cubicBezTo>
                  <a:cubicBezTo>
                    <a:pt x="94" y="16540"/>
                    <a:pt x="-157" y="18185"/>
                    <a:pt x="94" y="19281"/>
                  </a:cubicBezTo>
                  <a:cubicBezTo>
                    <a:pt x="345" y="20378"/>
                    <a:pt x="1099" y="20926"/>
                    <a:pt x="2857" y="21200"/>
                  </a:cubicBezTo>
                  <a:cubicBezTo>
                    <a:pt x="4615" y="21474"/>
                    <a:pt x="7378" y="21474"/>
                    <a:pt x="10141" y="21200"/>
                  </a:cubicBezTo>
                  <a:cubicBezTo>
                    <a:pt x="12903" y="20926"/>
                    <a:pt x="15666" y="20378"/>
                    <a:pt x="18429" y="19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2702472" y="5646369"/>
              <a:ext cx="114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2823122" y="5654540"/>
              <a:ext cx="190501" cy="14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9" fill="norm" stroke="1" extrusionOk="0">
                  <a:moveTo>
                    <a:pt x="0" y="7040"/>
                  </a:moveTo>
                  <a:cubicBezTo>
                    <a:pt x="240" y="4302"/>
                    <a:pt x="480" y="1564"/>
                    <a:pt x="1200" y="499"/>
                  </a:cubicBezTo>
                  <a:cubicBezTo>
                    <a:pt x="1920" y="-566"/>
                    <a:pt x="3120" y="42"/>
                    <a:pt x="5160" y="2628"/>
                  </a:cubicBezTo>
                  <a:cubicBezTo>
                    <a:pt x="7200" y="5214"/>
                    <a:pt x="10080" y="9778"/>
                    <a:pt x="12000" y="12668"/>
                  </a:cubicBezTo>
                  <a:cubicBezTo>
                    <a:pt x="13920" y="15558"/>
                    <a:pt x="14880" y="16775"/>
                    <a:pt x="16200" y="18144"/>
                  </a:cubicBezTo>
                  <a:cubicBezTo>
                    <a:pt x="17520" y="19513"/>
                    <a:pt x="19200" y="21034"/>
                    <a:pt x="20160" y="20730"/>
                  </a:cubicBezTo>
                  <a:cubicBezTo>
                    <a:pt x="21120" y="20426"/>
                    <a:pt x="21360" y="18296"/>
                    <a:pt x="21600" y="16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2921692" y="5665419"/>
              <a:ext cx="7288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600" fill="norm" stroke="1" extrusionOk="0">
                  <a:moveTo>
                    <a:pt x="20659" y="0"/>
                  </a:moveTo>
                  <a:cubicBezTo>
                    <a:pt x="17659" y="465"/>
                    <a:pt x="14659" y="929"/>
                    <a:pt x="10759" y="4065"/>
                  </a:cubicBezTo>
                  <a:cubicBezTo>
                    <a:pt x="6859" y="7200"/>
                    <a:pt x="2059" y="13006"/>
                    <a:pt x="559" y="16374"/>
                  </a:cubicBezTo>
                  <a:cubicBezTo>
                    <a:pt x="-941" y="19742"/>
                    <a:pt x="859" y="20671"/>
                    <a:pt x="26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3064422" y="5604654"/>
              <a:ext cx="86564" cy="416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59" fill="norm" stroke="1" extrusionOk="0">
                  <a:moveTo>
                    <a:pt x="1543" y="4441"/>
                  </a:moveTo>
                  <a:cubicBezTo>
                    <a:pt x="1029" y="7823"/>
                    <a:pt x="514" y="11204"/>
                    <a:pt x="514" y="13823"/>
                  </a:cubicBezTo>
                  <a:cubicBezTo>
                    <a:pt x="514" y="16441"/>
                    <a:pt x="1029" y="18295"/>
                    <a:pt x="1286" y="19550"/>
                  </a:cubicBezTo>
                  <a:cubicBezTo>
                    <a:pt x="1543" y="20804"/>
                    <a:pt x="1543" y="21459"/>
                    <a:pt x="1286" y="21459"/>
                  </a:cubicBezTo>
                  <a:cubicBezTo>
                    <a:pt x="1029" y="21459"/>
                    <a:pt x="514" y="20804"/>
                    <a:pt x="257" y="18514"/>
                  </a:cubicBezTo>
                  <a:cubicBezTo>
                    <a:pt x="0" y="16223"/>
                    <a:pt x="0" y="12295"/>
                    <a:pt x="0" y="9404"/>
                  </a:cubicBezTo>
                  <a:cubicBezTo>
                    <a:pt x="0" y="6514"/>
                    <a:pt x="0" y="4659"/>
                    <a:pt x="771" y="3241"/>
                  </a:cubicBezTo>
                  <a:cubicBezTo>
                    <a:pt x="1543" y="1823"/>
                    <a:pt x="3086" y="841"/>
                    <a:pt x="5400" y="350"/>
                  </a:cubicBezTo>
                  <a:cubicBezTo>
                    <a:pt x="7714" y="-141"/>
                    <a:pt x="10800" y="-141"/>
                    <a:pt x="13886" y="514"/>
                  </a:cubicBezTo>
                  <a:cubicBezTo>
                    <a:pt x="16971" y="1168"/>
                    <a:pt x="20057" y="2477"/>
                    <a:pt x="20829" y="4059"/>
                  </a:cubicBezTo>
                  <a:cubicBezTo>
                    <a:pt x="21600" y="5641"/>
                    <a:pt x="20057" y="7495"/>
                    <a:pt x="18257" y="8695"/>
                  </a:cubicBezTo>
                  <a:cubicBezTo>
                    <a:pt x="16457" y="9895"/>
                    <a:pt x="14400" y="10441"/>
                    <a:pt x="12086" y="10768"/>
                  </a:cubicBezTo>
                  <a:cubicBezTo>
                    <a:pt x="9771" y="11095"/>
                    <a:pt x="7200" y="11204"/>
                    <a:pt x="5657" y="10823"/>
                  </a:cubicBezTo>
                  <a:cubicBezTo>
                    <a:pt x="4114" y="10441"/>
                    <a:pt x="3600" y="9568"/>
                    <a:pt x="4371" y="8695"/>
                  </a:cubicBezTo>
                  <a:cubicBezTo>
                    <a:pt x="5143" y="7823"/>
                    <a:pt x="7200" y="6950"/>
                    <a:pt x="9257" y="6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3184804" y="5620302"/>
              <a:ext cx="133619" cy="15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808" fill="norm" stroke="1" extrusionOk="0">
                  <a:moveTo>
                    <a:pt x="42" y="9724"/>
                  </a:moveTo>
                  <a:cubicBezTo>
                    <a:pt x="1730" y="10016"/>
                    <a:pt x="3417" y="10308"/>
                    <a:pt x="5443" y="9578"/>
                  </a:cubicBezTo>
                  <a:cubicBezTo>
                    <a:pt x="7468" y="8849"/>
                    <a:pt x="9830" y="7097"/>
                    <a:pt x="11011" y="5346"/>
                  </a:cubicBezTo>
                  <a:cubicBezTo>
                    <a:pt x="12193" y="3594"/>
                    <a:pt x="12193" y="1843"/>
                    <a:pt x="11011" y="822"/>
                  </a:cubicBezTo>
                  <a:cubicBezTo>
                    <a:pt x="9830" y="-200"/>
                    <a:pt x="7468" y="-492"/>
                    <a:pt x="5105" y="1259"/>
                  </a:cubicBezTo>
                  <a:cubicBezTo>
                    <a:pt x="2743" y="3011"/>
                    <a:pt x="380" y="6805"/>
                    <a:pt x="42" y="10454"/>
                  </a:cubicBezTo>
                  <a:cubicBezTo>
                    <a:pt x="-295" y="14103"/>
                    <a:pt x="1393" y="17605"/>
                    <a:pt x="4261" y="19357"/>
                  </a:cubicBezTo>
                  <a:cubicBezTo>
                    <a:pt x="7130" y="21108"/>
                    <a:pt x="11180" y="21108"/>
                    <a:pt x="14218" y="20232"/>
                  </a:cubicBezTo>
                  <a:cubicBezTo>
                    <a:pt x="17255" y="19357"/>
                    <a:pt x="19280" y="17605"/>
                    <a:pt x="21305" y="15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3332646" y="5595569"/>
              <a:ext cx="112777" cy="16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098" fill="norm" stroke="1" extrusionOk="0">
                  <a:moveTo>
                    <a:pt x="14112" y="1641"/>
                  </a:moveTo>
                  <a:cubicBezTo>
                    <a:pt x="12512" y="820"/>
                    <a:pt x="10912" y="0"/>
                    <a:pt x="9312" y="0"/>
                  </a:cubicBezTo>
                  <a:cubicBezTo>
                    <a:pt x="7712" y="0"/>
                    <a:pt x="6112" y="820"/>
                    <a:pt x="4512" y="3418"/>
                  </a:cubicBezTo>
                  <a:cubicBezTo>
                    <a:pt x="2912" y="6015"/>
                    <a:pt x="1312" y="10390"/>
                    <a:pt x="512" y="13261"/>
                  </a:cubicBezTo>
                  <a:cubicBezTo>
                    <a:pt x="-288" y="16132"/>
                    <a:pt x="-288" y="17499"/>
                    <a:pt x="1512" y="18866"/>
                  </a:cubicBezTo>
                  <a:cubicBezTo>
                    <a:pt x="3312" y="20233"/>
                    <a:pt x="6912" y="21600"/>
                    <a:pt x="10512" y="20916"/>
                  </a:cubicBezTo>
                  <a:cubicBezTo>
                    <a:pt x="14112" y="20233"/>
                    <a:pt x="17712" y="17499"/>
                    <a:pt x="21312" y="14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3477729" y="5443169"/>
              <a:ext cx="69294" cy="31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49" fill="norm" stroke="1" extrusionOk="0">
                  <a:moveTo>
                    <a:pt x="13573" y="0"/>
                  </a:moveTo>
                  <a:cubicBezTo>
                    <a:pt x="8992" y="2984"/>
                    <a:pt x="4410" y="5968"/>
                    <a:pt x="2119" y="9237"/>
                  </a:cubicBezTo>
                  <a:cubicBezTo>
                    <a:pt x="-172" y="12505"/>
                    <a:pt x="-172" y="16058"/>
                    <a:pt x="155" y="18189"/>
                  </a:cubicBezTo>
                  <a:cubicBezTo>
                    <a:pt x="483" y="20321"/>
                    <a:pt x="1137" y="21032"/>
                    <a:pt x="3755" y="21316"/>
                  </a:cubicBezTo>
                  <a:cubicBezTo>
                    <a:pt x="6373" y="21600"/>
                    <a:pt x="10955" y="21458"/>
                    <a:pt x="14228" y="20605"/>
                  </a:cubicBezTo>
                  <a:cubicBezTo>
                    <a:pt x="17501" y="19753"/>
                    <a:pt x="19464" y="18189"/>
                    <a:pt x="21428" y="16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3477172" y="5378647"/>
              <a:ext cx="457201" cy="31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17664"/>
                  </a:moveTo>
                  <a:cubicBezTo>
                    <a:pt x="2400" y="17092"/>
                    <a:pt x="4800" y="16519"/>
                    <a:pt x="6250" y="16019"/>
                  </a:cubicBezTo>
                  <a:cubicBezTo>
                    <a:pt x="7700" y="15518"/>
                    <a:pt x="8200" y="15089"/>
                    <a:pt x="8200" y="14874"/>
                  </a:cubicBezTo>
                  <a:cubicBezTo>
                    <a:pt x="8200" y="14660"/>
                    <a:pt x="7700" y="14660"/>
                    <a:pt x="7050" y="15160"/>
                  </a:cubicBezTo>
                  <a:cubicBezTo>
                    <a:pt x="6400" y="15661"/>
                    <a:pt x="5600" y="16662"/>
                    <a:pt x="5150" y="17521"/>
                  </a:cubicBezTo>
                  <a:cubicBezTo>
                    <a:pt x="4700" y="18379"/>
                    <a:pt x="4600" y="19094"/>
                    <a:pt x="4800" y="19523"/>
                  </a:cubicBezTo>
                  <a:cubicBezTo>
                    <a:pt x="5000" y="19953"/>
                    <a:pt x="5500" y="20096"/>
                    <a:pt x="5950" y="19881"/>
                  </a:cubicBezTo>
                  <a:cubicBezTo>
                    <a:pt x="6400" y="19666"/>
                    <a:pt x="6800" y="19094"/>
                    <a:pt x="7250" y="18379"/>
                  </a:cubicBezTo>
                  <a:cubicBezTo>
                    <a:pt x="7700" y="17664"/>
                    <a:pt x="8200" y="16806"/>
                    <a:pt x="8400" y="16734"/>
                  </a:cubicBezTo>
                  <a:cubicBezTo>
                    <a:pt x="8600" y="16662"/>
                    <a:pt x="8500" y="17378"/>
                    <a:pt x="8500" y="18093"/>
                  </a:cubicBezTo>
                  <a:cubicBezTo>
                    <a:pt x="8500" y="18808"/>
                    <a:pt x="8600" y="19523"/>
                    <a:pt x="8950" y="20096"/>
                  </a:cubicBezTo>
                  <a:cubicBezTo>
                    <a:pt x="9300" y="20668"/>
                    <a:pt x="9900" y="21097"/>
                    <a:pt x="10400" y="20954"/>
                  </a:cubicBezTo>
                  <a:cubicBezTo>
                    <a:pt x="10900" y="20811"/>
                    <a:pt x="11300" y="20096"/>
                    <a:pt x="12150" y="17378"/>
                  </a:cubicBezTo>
                  <a:cubicBezTo>
                    <a:pt x="13000" y="14660"/>
                    <a:pt x="14300" y="9939"/>
                    <a:pt x="15050" y="7150"/>
                  </a:cubicBezTo>
                  <a:cubicBezTo>
                    <a:pt x="15800" y="4360"/>
                    <a:pt x="16000" y="3502"/>
                    <a:pt x="16150" y="2501"/>
                  </a:cubicBezTo>
                  <a:cubicBezTo>
                    <a:pt x="16300" y="1500"/>
                    <a:pt x="16400" y="355"/>
                    <a:pt x="16250" y="69"/>
                  </a:cubicBezTo>
                  <a:cubicBezTo>
                    <a:pt x="16100" y="-217"/>
                    <a:pt x="15700" y="355"/>
                    <a:pt x="15400" y="2358"/>
                  </a:cubicBezTo>
                  <a:cubicBezTo>
                    <a:pt x="15100" y="4360"/>
                    <a:pt x="14900" y="7794"/>
                    <a:pt x="14750" y="11012"/>
                  </a:cubicBezTo>
                  <a:cubicBezTo>
                    <a:pt x="14600" y="14231"/>
                    <a:pt x="14500" y="17235"/>
                    <a:pt x="14650" y="19023"/>
                  </a:cubicBezTo>
                  <a:cubicBezTo>
                    <a:pt x="14800" y="20811"/>
                    <a:pt x="15200" y="21383"/>
                    <a:pt x="15550" y="21383"/>
                  </a:cubicBezTo>
                  <a:cubicBezTo>
                    <a:pt x="15900" y="21383"/>
                    <a:pt x="16200" y="20811"/>
                    <a:pt x="16350" y="20167"/>
                  </a:cubicBezTo>
                  <a:cubicBezTo>
                    <a:pt x="16500" y="19523"/>
                    <a:pt x="16500" y="18808"/>
                    <a:pt x="16200" y="17878"/>
                  </a:cubicBezTo>
                  <a:cubicBezTo>
                    <a:pt x="15900" y="16949"/>
                    <a:pt x="15300" y="15804"/>
                    <a:pt x="14750" y="15089"/>
                  </a:cubicBezTo>
                  <a:cubicBezTo>
                    <a:pt x="14200" y="14374"/>
                    <a:pt x="13700" y="14088"/>
                    <a:pt x="13750" y="13945"/>
                  </a:cubicBezTo>
                  <a:cubicBezTo>
                    <a:pt x="13800" y="13802"/>
                    <a:pt x="14400" y="13802"/>
                    <a:pt x="15400" y="13587"/>
                  </a:cubicBezTo>
                  <a:cubicBezTo>
                    <a:pt x="16400" y="13372"/>
                    <a:pt x="17800" y="12943"/>
                    <a:pt x="18750" y="12872"/>
                  </a:cubicBezTo>
                  <a:cubicBezTo>
                    <a:pt x="19700" y="12800"/>
                    <a:pt x="20200" y="13086"/>
                    <a:pt x="20450" y="13658"/>
                  </a:cubicBezTo>
                  <a:cubicBezTo>
                    <a:pt x="20700" y="14231"/>
                    <a:pt x="20700" y="15089"/>
                    <a:pt x="20700" y="15876"/>
                  </a:cubicBezTo>
                  <a:cubicBezTo>
                    <a:pt x="20700" y="16662"/>
                    <a:pt x="20700" y="17378"/>
                    <a:pt x="20650" y="18236"/>
                  </a:cubicBezTo>
                  <a:cubicBezTo>
                    <a:pt x="20600" y="19094"/>
                    <a:pt x="20500" y="20096"/>
                    <a:pt x="20450" y="20167"/>
                  </a:cubicBezTo>
                  <a:cubicBezTo>
                    <a:pt x="20400" y="20239"/>
                    <a:pt x="20400" y="19380"/>
                    <a:pt x="20600" y="17449"/>
                  </a:cubicBezTo>
                  <a:cubicBezTo>
                    <a:pt x="20800" y="15518"/>
                    <a:pt x="21200" y="12514"/>
                    <a:pt x="21600" y="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3956929" y="5544769"/>
              <a:ext cx="98094" cy="14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58" fill="norm" stroke="1" extrusionOk="0">
                  <a:moveTo>
                    <a:pt x="17162" y="0"/>
                  </a:moveTo>
                  <a:cubicBezTo>
                    <a:pt x="12566" y="2224"/>
                    <a:pt x="7970" y="4447"/>
                    <a:pt x="4983" y="7306"/>
                  </a:cubicBezTo>
                  <a:cubicBezTo>
                    <a:pt x="1996" y="10165"/>
                    <a:pt x="617" y="13659"/>
                    <a:pt x="158" y="16200"/>
                  </a:cubicBezTo>
                  <a:cubicBezTo>
                    <a:pt x="-302" y="18741"/>
                    <a:pt x="158" y="20329"/>
                    <a:pt x="2685" y="20965"/>
                  </a:cubicBezTo>
                  <a:cubicBezTo>
                    <a:pt x="5213" y="21600"/>
                    <a:pt x="9809" y="21282"/>
                    <a:pt x="12566" y="19218"/>
                  </a:cubicBezTo>
                  <a:cubicBezTo>
                    <a:pt x="15324" y="17153"/>
                    <a:pt x="16243" y="13341"/>
                    <a:pt x="16243" y="10641"/>
                  </a:cubicBezTo>
                  <a:cubicBezTo>
                    <a:pt x="16243" y="7941"/>
                    <a:pt x="15324" y="6353"/>
                    <a:pt x="16013" y="5241"/>
                  </a:cubicBezTo>
                  <a:cubicBezTo>
                    <a:pt x="16702" y="4129"/>
                    <a:pt x="19000" y="3494"/>
                    <a:pt x="21298" y="2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4074072" y="5557469"/>
              <a:ext cx="158751" cy="10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0"/>
                  </a:moveTo>
                  <a:cubicBezTo>
                    <a:pt x="1152" y="4235"/>
                    <a:pt x="2304" y="8471"/>
                    <a:pt x="2736" y="12494"/>
                  </a:cubicBezTo>
                  <a:cubicBezTo>
                    <a:pt x="3168" y="16518"/>
                    <a:pt x="2880" y="20329"/>
                    <a:pt x="2736" y="20965"/>
                  </a:cubicBezTo>
                  <a:cubicBezTo>
                    <a:pt x="2592" y="21600"/>
                    <a:pt x="2592" y="19059"/>
                    <a:pt x="3168" y="15671"/>
                  </a:cubicBezTo>
                  <a:cubicBezTo>
                    <a:pt x="3744" y="12282"/>
                    <a:pt x="4896" y="8047"/>
                    <a:pt x="5904" y="5082"/>
                  </a:cubicBezTo>
                  <a:cubicBezTo>
                    <a:pt x="6912" y="2118"/>
                    <a:pt x="7776" y="424"/>
                    <a:pt x="9648" y="1059"/>
                  </a:cubicBezTo>
                  <a:cubicBezTo>
                    <a:pt x="11520" y="1694"/>
                    <a:pt x="14400" y="4659"/>
                    <a:pt x="15984" y="7412"/>
                  </a:cubicBezTo>
                  <a:cubicBezTo>
                    <a:pt x="17568" y="10165"/>
                    <a:pt x="17856" y="12706"/>
                    <a:pt x="17856" y="15035"/>
                  </a:cubicBezTo>
                  <a:cubicBezTo>
                    <a:pt x="17856" y="17365"/>
                    <a:pt x="17568" y="19482"/>
                    <a:pt x="18144" y="20118"/>
                  </a:cubicBezTo>
                  <a:cubicBezTo>
                    <a:pt x="18720" y="20753"/>
                    <a:pt x="20160" y="19906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4226472" y="5519369"/>
              <a:ext cx="9792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20681" y="5600"/>
                  </a:moveTo>
                  <a:cubicBezTo>
                    <a:pt x="21140" y="4267"/>
                    <a:pt x="21600" y="2933"/>
                    <a:pt x="20911" y="1867"/>
                  </a:cubicBezTo>
                  <a:cubicBezTo>
                    <a:pt x="20221" y="800"/>
                    <a:pt x="18383" y="0"/>
                    <a:pt x="16545" y="0"/>
                  </a:cubicBezTo>
                  <a:cubicBezTo>
                    <a:pt x="14706" y="0"/>
                    <a:pt x="12868" y="800"/>
                    <a:pt x="11719" y="1867"/>
                  </a:cubicBezTo>
                  <a:cubicBezTo>
                    <a:pt x="10570" y="2933"/>
                    <a:pt x="10111" y="4267"/>
                    <a:pt x="11719" y="6133"/>
                  </a:cubicBezTo>
                  <a:cubicBezTo>
                    <a:pt x="13328" y="8000"/>
                    <a:pt x="17004" y="10400"/>
                    <a:pt x="19072" y="12533"/>
                  </a:cubicBezTo>
                  <a:cubicBezTo>
                    <a:pt x="21140" y="14667"/>
                    <a:pt x="21600" y="16533"/>
                    <a:pt x="18153" y="18000"/>
                  </a:cubicBezTo>
                  <a:cubicBezTo>
                    <a:pt x="14706" y="19467"/>
                    <a:pt x="7353" y="20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4737593" y="5409008"/>
              <a:ext cx="111180" cy="29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02" fill="norm" stroke="1" extrusionOk="0">
                  <a:moveTo>
                    <a:pt x="14071" y="4250"/>
                  </a:moveTo>
                  <a:cubicBezTo>
                    <a:pt x="14479" y="2891"/>
                    <a:pt x="14886" y="1532"/>
                    <a:pt x="14071" y="776"/>
                  </a:cubicBezTo>
                  <a:cubicBezTo>
                    <a:pt x="13256" y="21"/>
                    <a:pt x="11218" y="-130"/>
                    <a:pt x="9588" y="97"/>
                  </a:cubicBezTo>
                  <a:cubicBezTo>
                    <a:pt x="7958" y="323"/>
                    <a:pt x="6735" y="927"/>
                    <a:pt x="4698" y="3571"/>
                  </a:cubicBezTo>
                  <a:cubicBezTo>
                    <a:pt x="2660" y="6214"/>
                    <a:pt x="-193" y="10897"/>
                    <a:pt x="11" y="14295"/>
                  </a:cubicBezTo>
                  <a:cubicBezTo>
                    <a:pt x="215" y="17694"/>
                    <a:pt x="3475" y="19808"/>
                    <a:pt x="7550" y="20639"/>
                  </a:cubicBezTo>
                  <a:cubicBezTo>
                    <a:pt x="11626" y="21470"/>
                    <a:pt x="16516" y="21017"/>
                    <a:pt x="21407" y="20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4905922" y="5378538"/>
              <a:ext cx="95823" cy="30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1530" fill="norm" stroke="1" extrusionOk="0">
                  <a:moveTo>
                    <a:pt x="5400" y="8238"/>
                  </a:moveTo>
                  <a:cubicBezTo>
                    <a:pt x="4050" y="11259"/>
                    <a:pt x="2700" y="14280"/>
                    <a:pt x="1800" y="16243"/>
                  </a:cubicBezTo>
                  <a:cubicBezTo>
                    <a:pt x="900" y="18207"/>
                    <a:pt x="450" y="19113"/>
                    <a:pt x="225" y="19944"/>
                  </a:cubicBezTo>
                  <a:cubicBezTo>
                    <a:pt x="0" y="20775"/>
                    <a:pt x="0" y="21530"/>
                    <a:pt x="0" y="21530"/>
                  </a:cubicBezTo>
                  <a:cubicBezTo>
                    <a:pt x="0" y="21530"/>
                    <a:pt x="0" y="20775"/>
                    <a:pt x="225" y="17829"/>
                  </a:cubicBezTo>
                  <a:cubicBezTo>
                    <a:pt x="450" y="14884"/>
                    <a:pt x="900" y="9748"/>
                    <a:pt x="1350" y="6727"/>
                  </a:cubicBezTo>
                  <a:cubicBezTo>
                    <a:pt x="1800" y="3706"/>
                    <a:pt x="2250" y="2800"/>
                    <a:pt x="3150" y="1894"/>
                  </a:cubicBezTo>
                  <a:cubicBezTo>
                    <a:pt x="4050" y="987"/>
                    <a:pt x="5400" y="81"/>
                    <a:pt x="8100" y="6"/>
                  </a:cubicBezTo>
                  <a:cubicBezTo>
                    <a:pt x="10800" y="-70"/>
                    <a:pt x="14850" y="685"/>
                    <a:pt x="17550" y="2045"/>
                  </a:cubicBezTo>
                  <a:cubicBezTo>
                    <a:pt x="20250" y="3404"/>
                    <a:pt x="21600" y="5368"/>
                    <a:pt x="18900" y="7331"/>
                  </a:cubicBezTo>
                  <a:cubicBezTo>
                    <a:pt x="16200" y="9295"/>
                    <a:pt x="9450" y="11259"/>
                    <a:pt x="5850" y="12316"/>
                  </a:cubicBezTo>
                  <a:cubicBezTo>
                    <a:pt x="2250" y="13373"/>
                    <a:pt x="1800" y="13524"/>
                    <a:pt x="1350" y="13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4991160" y="5466452"/>
              <a:ext cx="144856" cy="19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0970" fill="norm" stroke="1" extrusionOk="0">
                  <a:moveTo>
                    <a:pt x="17868" y="1609"/>
                  </a:moveTo>
                  <a:cubicBezTo>
                    <a:pt x="13913" y="919"/>
                    <a:pt x="9958" y="230"/>
                    <a:pt x="6611" y="1609"/>
                  </a:cubicBezTo>
                  <a:cubicBezTo>
                    <a:pt x="3265" y="2987"/>
                    <a:pt x="527" y="6434"/>
                    <a:pt x="70" y="9881"/>
                  </a:cubicBezTo>
                  <a:cubicBezTo>
                    <a:pt x="-386" y="13328"/>
                    <a:pt x="1439" y="16774"/>
                    <a:pt x="4177" y="18843"/>
                  </a:cubicBezTo>
                  <a:cubicBezTo>
                    <a:pt x="6915" y="20911"/>
                    <a:pt x="10566" y="21600"/>
                    <a:pt x="13913" y="20336"/>
                  </a:cubicBezTo>
                  <a:cubicBezTo>
                    <a:pt x="17259" y="19072"/>
                    <a:pt x="20301" y="15855"/>
                    <a:pt x="20758" y="12294"/>
                  </a:cubicBezTo>
                  <a:cubicBezTo>
                    <a:pt x="21214" y="8732"/>
                    <a:pt x="19084" y="4826"/>
                    <a:pt x="17259" y="2643"/>
                  </a:cubicBezTo>
                  <a:cubicBezTo>
                    <a:pt x="15434" y="460"/>
                    <a:pt x="13913" y="0"/>
                    <a:pt x="14369" y="0"/>
                  </a:cubicBezTo>
                  <a:cubicBezTo>
                    <a:pt x="14825" y="0"/>
                    <a:pt x="17259" y="460"/>
                    <a:pt x="19693" y="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5251737" y="5410222"/>
              <a:ext cx="162186" cy="28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04" fill="norm" stroke="1" extrusionOk="0">
                  <a:moveTo>
                    <a:pt x="19811" y="2419"/>
                  </a:moveTo>
                  <a:cubicBezTo>
                    <a:pt x="19530" y="1642"/>
                    <a:pt x="19250" y="865"/>
                    <a:pt x="18128" y="399"/>
                  </a:cubicBezTo>
                  <a:cubicBezTo>
                    <a:pt x="17006" y="-68"/>
                    <a:pt x="15042" y="-223"/>
                    <a:pt x="12658" y="476"/>
                  </a:cubicBezTo>
                  <a:cubicBezTo>
                    <a:pt x="10273" y="1176"/>
                    <a:pt x="7468" y="2730"/>
                    <a:pt x="5504" y="5371"/>
                  </a:cubicBezTo>
                  <a:cubicBezTo>
                    <a:pt x="3541" y="8013"/>
                    <a:pt x="2419" y="11742"/>
                    <a:pt x="1577" y="14073"/>
                  </a:cubicBezTo>
                  <a:cubicBezTo>
                    <a:pt x="736" y="16404"/>
                    <a:pt x="175" y="17337"/>
                    <a:pt x="34" y="18269"/>
                  </a:cubicBezTo>
                  <a:cubicBezTo>
                    <a:pt x="-106" y="19201"/>
                    <a:pt x="175" y="20134"/>
                    <a:pt x="1016" y="20678"/>
                  </a:cubicBezTo>
                  <a:cubicBezTo>
                    <a:pt x="1858" y="21222"/>
                    <a:pt x="3260" y="21377"/>
                    <a:pt x="6767" y="20989"/>
                  </a:cubicBezTo>
                  <a:cubicBezTo>
                    <a:pt x="10273" y="20600"/>
                    <a:pt x="15884" y="19668"/>
                    <a:pt x="21494" y="18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5280572" y="5551119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7280"/>
                    <a:pt x="11917" y="12960"/>
                    <a:pt x="15517" y="9360"/>
                  </a:cubicBezTo>
                  <a:cubicBezTo>
                    <a:pt x="19117" y="5760"/>
                    <a:pt x="2035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5509172" y="5398719"/>
              <a:ext cx="11509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7958" y="0"/>
                  </a:moveTo>
                  <a:cubicBezTo>
                    <a:pt x="12884" y="3600"/>
                    <a:pt x="17811" y="7200"/>
                    <a:pt x="19705" y="10179"/>
                  </a:cubicBezTo>
                  <a:cubicBezTo>
                    <a:pt x="21600" y="13159"/>
                    <a:pt x="20463" y="15517"/>
                    <a:pt x="16674" y="17317"/>
                  </a:cubicBezTo>
                  <a:cubicBezTo>
                    <a:pt x="12884" y="19117"/>
                    <a:pt x="6442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549822" y="5779719"/>
              <a:ext cx="49530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" y="20892"/>
                    <a:pt x="498" y="20184"/>
                    <a:pt x="771" y="19652"/>
                  </a:cubicBezTo>
                  <a:cubicBezTo>
                    <a:pt x="1043" y="19121"/>
                    <a:pt x="1338" y="18767"/>
                    <a:pt x="1648" y="18354"/>
                  </a:cubicBezTo>
                  <a:cubicBezTo>
                    <a:pt x="1957" y="17941"/>
                    <a:pt x="2280" y="17469"/>
                    <a:pt x="2622" y="16938"/>
                  </a:cubicBezTo>
                  <a:cubicBezTo>
                    <a:pt x="2963" y="16407"/>
                    <a:pt x="3323" y="15816"/>
                    <a:pt x="3655" y="15285"/>
                  </a:cubicBezTo>
                  <a:cubicBezTo>
                    <a:pt x="3988" y="14754"/>
                    <a:pt x="4292" y="14282"/>
                    <a:pt x="4597" y="13869"/>
                  </a:cubicBezTo>
                  <a:cubicBezTo>
                    <a:pt x="4902" y="13456"/>
                    <a:pt x="5206" y="13102"/>
                    <a:pt x="5520" y="12689"/>
                  </a:cubicBezTo>
                  <a:cubicBezTo>
                    <a:pt x="5834" y="12275"/>
                    <a:pt x="6157" y="11803"/>
                    <a:pt x="6475" y="11390"/>
                  </a:cubicBezTo>
                  <a:cubicBezTo>
                    <a:pt x="6794" y="10977"/>
                    <a:pt x="7108" y="10623"/>
                    <a:pt x="7435" y="10269"/>
                  </a:cubicBezTo>
                  <a:cubicBezTo>
                    <a:pt x="7763" y="9915"/>
                    <a:pt x="8105" y="9561"/>
                    <a:pt x="8446" y="9148"/>
                  </a:cubicBezTo>
                  <a:cubicBezTo>
                    <a:pt x="8788" y="8734"/>
                    <a:pt x="9129" y="8262"/>
                    <a:pt x="9475" y="7849"/>
                  </a:cubicBezTo>
                  <a:cubicBezTo>
                    <a:pt x="9822" y="7436"/>
                    <a:pt x="10172" y="7082"/>
                    <a:pt x="10532" y="6728"/>
                  </a:cubicBezTo>
                  <a:cubicBezTo>
                    <a:pt x="10892" y="6374"/>
                    <a:pt x="11262" y="6020"/>
                    <a:pt x="11622" y="5725"/>
                  </a:cubicBezTo>
                  <a:cubicBezTo>
                    <a:pt x="11982" y="5430"/>
                    <a:pt x="12332" y="5193"/>
                    <a:pt x="12683" y="5016"/>
                  </a:cubicBezTo>
                  <a:cubicBezTo>
                    <a:pt x="13034" y="4839"/>
                    <a:pt x="13385" y="4721"/>
                    <a:pt x="13717" y="4662"/>
                  </a:cubicBezTo>
                  <a:cubicBezTo>
                    <a:pt x="14049" y="4603"/>
                    <a:pt x="14363" y="4603"/>
                    <a:pt x="14714" y="4544"/>
                  </a:cubicBezTo>
                  <a:cubicBezTo>
                    <a:pt x="15065" y="4485"/>
                    <a:pt x="15452" y="4367"/>
                    <a:pt x="15817" y="4308"/>
                  </a:cubicBezTo>
                  <a:cubicBezTo>
                    <a:pt x="16182" y="4249"/>
                    <a:pt x="16523" y="4249"/>
                    <a:pt x="16888" y="4190"/>
                  </a:cubicBezTo>
                  <a:cubicBezTo>
                    <a:pt x="17252" y="4131"/>
                    <a:pt x="17640" y="4013"/>
                    <a:pt x="18014" y="3895"/>
                  </a:cubicBezTo>
                  <a:cubicBezTo>
                    <a:pt x="18388" y="3777"/>
                    <a:pt x="18748" y="3659"/>
                    <a:pt x="19071" y="3482"/>
                  </a:cubicBezTo>
                  <a:cubicBezTo>
                    <a:pt x="19394" y="3305"/>
                    <a:pt x="19680" y="3069"/>
                    <a:pt x="19980" y="2774"/>
                  </a:cubicBezTo>
                  <a:cubicBezTo>
                    <a:pt x="20280" y="2479"/>
                    <a:pt x="20594" y="2125"/>
                    <a:pt x="20825" y="1948"/>
                  </a:cubicBezTo>
                  <a:cubicBezTo>
                    <a:pt x="21055" y="1770"/>
                    <a:pt x="21203" y="1770"/>
                    <a:pt x="21318" y="1475"/>
                  </a:cubicBezTo>
                  <a:cubicBezTo>
                    <a:pt x="21434" y="1180"/>
                    <a:pt x="21517" y="5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5725072" y="5551119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5706022" y="5716219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2832799" y="6440760"/>
              <a:ext cx="257024" cy="49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71" fill="norm" stroke="1" extrusionOk="0">
                  <a:moveTo>
                    <a:pt x="21499" y="796"/>
                  </a:moveTo>
                  <a:cubicBezTo>
                    <a:pt x="20791" y="521"/>
                    <a:pt x="20083" y="247"/>
                    <a:pt x="17781" y="109"/>
                  </a:cubicBezTo>
                  <a:cubicBezTo>
                    <a:pt x="15479" y="-28"/>
                    <a:pt x="11584" y="-28"/>
                    <a:pt x="8574" y="64"/>
                  </a:cubicBezTo>
                  <a:cubicBezTo>
                    <a:pt x="5565" y="155"/>
                    <a:pt x="3440" y="338"/>
                    <a:pt x="2112" y="933"/>
                  </a:cubicBezTo>
                  <a:cubicBezTo>
                    <a:pt x="784" y="1528"/>
                    <a:pt x="253" y="2535"/>
                    <a:pt x="76" y="4777"/>
                  </a:cubicBezTo>
                  <a:cubicBezTo>
                    <a:pt x="-101" y="7019"/>
                    <a:pt x="76" y="10497"/>
                    <a:pt x="165" y="13197"/>
                  </a:cubicBezTo>
                  <a:cubicBezTo>
                    <a:pt x="253" y="15897"/>
                    <a:pt x="253" y="17819"/>
                    <a:pt x="253" y="19055"/>
                  </a:cubicBezTo>
                  <a:cubicBezTo>
                    <a:pt x="253" y="20291"/>
                    <a:pt x="253" y="20840"/>
                    <a:pt x="696" y="21160"/>
                  </a:cubicBezTo>
                  <a:cubicBezTo>
                    <a:pt x="1138" y="21480"/>
                    <a:pt x="2024" y="21572"/>
                    <a:pt x="4237" y="21343"/>
                  </a:cubicBezTo>
                  <a:cubicBezTo>
                    <a:pt x="6450" y="21114"/>
                    <a:pt x="9991" y="20565"/>
                    <a:pt x="12204" y="20108"/>
                  </a:cubicBezTo>
                  <a:cubicBezTo>
                    <a:pt x="14417" y="19650"/>
                    <a:pt x="15302" y="19284"/>
                    <a:pt x="16188" y="18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2797722" y="6687769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5429"/>
                    <a:pt x="9200" y="9257"/>
                    <a:pt x="12800" y="5657"/>
                  </a:cubicBezTo>
                  <a:cubicBezTo>
                    <a:pt x="16400" y="2057"/>
                    <a:pt x="19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3289015" y="6389319"/>
              <a:ext cx="251658" cy="54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03" fill="norm" stroke="1" extrusionOk="0">
                  <a:moveTo>
                    <a:pt x="21401" y="1009"/>
                  </a:moveTo>
                  <a:cubicBezTo>
                    <a:pt x="18161" y="504"/>
                    <a:pt x="14921" y="0"/>
                    <a:pt x="12401" y="0"/>
                  </a:cubicBezTo>
                  <a:cubicBezTo>
                    <a:pt x="9881" y="0"/>
                    <a:pt x="8081" y="504"/>
                    <a:pt x="7091" y="1681"/>
                  </a:cubicBezTo>
                  <a:cubicBezTo>
                    <a:pt x="6101" y="2858"/>
                    <a:pt x="5921" y="4707"/>
                    <a:pt x="5471" y="7102"/>
                  </a:cubicBezTo>
                  <a:cubicBezTo>
                    <a:pt x="5021" y="9497"/>
                    <a:pt x="4301" y="12439"/>
                    <a:pt x="3491" y="14666"/>
                  </a:cubicBezTo>
                  <a:cubicBezTo>
                    <a:pt x="2681" y="16893"/>
                    <a:pt x="1781" y="18406"/>
                    <a:pt x="1061" y="19457"/>
                  </a:cubicBezTo>
                  <a:cubicBezTo>
                    <a:pt x="341" y="20507"/>
                    <a:pt x="-199" y="21096"/>
                    <a:pt x="71" y="21348"/>
                  </a:cubicBezTo>
                  <a:cubicBezTo>
                    <a:pt x="341" y="21600"/>
                    <a:pt x="1421" y="21516"/>
                    <a:pt x="3761" y="21306"/>
                  </a:cubicBezTo>
                  <a:cubicBezTo>
                    <a:pt x="6101" y="21096"/>
                    <a:pt x="9701" y="20760"/>
                    <a:pt x="13301" y="2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3597822" y="6509969"/>
              <a:ext cx="2349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19" y="2400"/>
                    <a:pt x="5838" y="4800"/>
                    <a:pt x="8757" y="7768"/>
                  </a:cubicBezTo>
                  <a:cubicBezTo>
                    <a:pt x="11676" y="10737"/>
                    <a:pt x="14595" y="14274"/>
                    <a:pt x="16735" y="16674"/>
                  </a:cubicBezTo>
                  <a:cubicBezTo>
                    <a:pt x="18876" y="19074"/>
                    <a:pt x="20238" y="20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3633487" y="6509969"/>
              <a:ext cx="23103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1433" y="0"/>
                  </a:moveTo>
                  <a:cubicBezTo>
                    <a:pt x="18880" y="1862"/>
                    <a:pt x="16328" y="3724"/>
                    <a:pt x="13578" y="6021"/>
                  </a:cubicBezTo>
                  <a:cubicBezTo>
                    <a:pt x="10829" y="8317"/>
                    <a:pt x="7884" y="11048"/>
                    <a:pt x="5626" y="13221"/>
                  </a:cubicBezTo>
                  <a:cubicBezTo>
                    <a:pt x="3368" y="15393"/>
                    <a:pt x="1797" y="17007"/>
                    <a:pt x="913" y="18124"/>
                  </a:cubicBezTo>
                  <a:cubicBezTo>
                    <a:pt x="29" y="19241"/>
                    <a:pt x="-167" y="19862"/>
                    <a:pt x="128" y="20359"/>
                  </a:cubicBezTo>
                  <a:cubicBezTo>
                    <a:pt x="422" y="20855"/>
                    <a:pt x="1208" y="21228"/>
                    <a:pt x="19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4112172" y="6490919"/>
              <a:ext cx="1714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4645"/>
                    <a:pt x="10133" y="9290"/>
                    <a:pt x="13733" y="12890"/>
                  </a:cubicBezTo>
                  <a:cubicBezTo>
                    <a:pt x="17333" y="16490"/>
                    <a:pt x="19467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4243110" y="6554419"/>
              <a:ext cx="110363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17989" y="3729"/>
                    <a:pt x="14728" y="7457"/>
                    <a:pt x="11264" y="10543"/>
                  </a:cubicBezTo>
                  <a:cubicBezTo>
                    <a:pt x="7800" y="13629"/>
                    <a:pt x="4132" y="16071"/>
                    <a:pt x="2094" y="17614"/>
                  </a:cubicBezTo>
                  <a:cubicBezTo>
                    <a:pt x="57" y="19157"/>
                    <a:pt x="-351" y="19800"/>
                    <a:pt x="260" y="20314"/>
                  </a:cubicBezTo>
                  <a:cubicBezTo>
                    <a:pt x="872" y="20829"/>
                    <a:pt x="2502" y="21214"/>
                    <a:pt x="41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4467772" y="6433769"/>
              <a:ext cx="185369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209" y="1187"/>
                  </a:moveTo>
                  <a:cubicBezTo>
                    <a:pt x="5645" y="791"/>
                    <a:pt x="9082" y="396"/>
                    <a:pt x="11414" y="198"/>
                  </a:cubicBezTo>
                  <a:cubicBezTo>
                    <a:pt x="13745" y="0"/>
                    <a:pt x="14973" y="0"/>
                    <a:pt x="16323" y="0"/>
                  </a:cubicBezTo>
                  <a:cubicBezTo>
                    <a:pt x="17673" y="0"/>
                    <a:pt x="19145" y="0"/>
                    <a:pt x="20127" y="198"/>
                  </a:cubicBezTo>
                  <a:cubicBezTo>
                    <a:pt x="21109" y="396"/>
                    <a:pt x="21600" y="791"/>
                    <a:pt x="21477" y="1701"/>
                  </a:cubicBezTo>
                  <a:cubicBezTo>
                    <a:pt x="21355" y="2611"/>
                    <a:pt x="20618" y="4035"/>
                    <a:pt x="19759" y="5974"/>
                  </a:cubicBezTo>
                  <a:cubicBezTo>
                    <a:pt x="18900" y="7912"/>
                    <a:pt x="17918" y="10365"/>
                    <a:pt x="17427" y="12501"/>
                  </a:cubicBezTo>
                  <a:cubicBezTo>
                    <a:pt x="16936" y="14637"/>
                    <a:pt x="16936" y="16457"/>
                    <a:pt x="17182" y="17565"/>
                  </a:cubicBezTo>
                  <a:cubicBezTo>
                    <a:pt x="17427" y="18673"/>
                    <a:pt x="17918" y="19068"/>
                    <a:pt x="18041" y="19464"/>
                  </a:cubicBezTo>
                  <a:cubicBezTo>
                    <a:pt x="18164" y="19859"/>
                    <a:pt x="17918" y="20255"/>
                    <a:pt x="14850" y="20611"/>
                  </a:cubicBezTo>
                  <a:cubicBezTo>
                    <a:pt x="11782" y="20967"/>
                    <a:pt x="5891" y="212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4956722" y="6706256"/>
              <a:ext cx="1587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64" y="11375"/>
                    <a:pt x="1728" y="2735"/>
                    <a:pt x="5328" y="575"/>
                  </a:cubicBezTo>
                  <a:cubicBezTo>
                    <a:pt x="8928" y="-1585"/>
                    <a:pt x="152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4945018" y="6833819"/>
              <a:ext cx="259355" cy="3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106" fill="norm" stroke="1" extrusionOk="0">
                  <a:moveTo>
                    <a:pt x="2024" y="12960"/>
                  </a:moveTo>
                  <a:cubicBezTo>
                    <a:pt x="971" y="15840"/>
                    <a:pt x="-83" y="18720"/>
                    <a:pt x="5" y="20160"/>
                  </a:cubicBezTo>
                  <a:cubicBezTo>
                    <a:pt x="93" y="21600"/>
                    <a:pt x="1322" y="21600"/>
                    <a:pt x="4834" y="18720"/>
                  </a:cubicBezTo>
                  <a:cubicBezTo>
                    <a:pt x="8346" y="15840"/>
                    <a:pt x="14141" y="10080"/>
                    <a:pt x="17302" y="6480"/>
                  </a:cubicBezTo>
                  <a:cubicBezTo>
                    <a:pt x="20463" y="2880"/>
                    <a:pt x="20990" y="144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732216" y="6396395"/>
              <a:ext cx="202407" cy="492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99" fill="norm" stroke="1" extrusionOk="0">
                  <a:moveTo>
                    <a:pt x="20841" y="522"/>
                  </a:moveTo>
                  <a:cubicBezTo>
                    <a:pt x="18366" y="337"/>
                    <a:pt x="15891" y="153"/>
                    <a:pt x="13978" y="60"/>
                  </a:cubicBezTo>
                  <a:cubicBezTo>
                    <a:pt x="12066" y="-32"/>
                    <a:pt x="10716" y="-32"/>
                    <a:pt x="9704" y="153"/>
                  </a:cubicBezTo>
                  <a:cubicBezTo>
                    <a:pt x="8691" y="337"/>
                    <a:pt x="8016" y="706"/>
                    <a:pt x="7004" y="1953"/>
                  </a:cubicBezTo>
                  <a:cubicBezTo>
                    <a:pt x="5991" y="3199"/>
                    <a:pt x="4641" y="5322"/>
                    <a:pt x="3628" y="7768"/>
                  </a:cubicBezTo>
                  <a:cubicBezTo>
                    <a:pt x="2616" y="10214"/>
                    <a:pt x="1941" y="12983"/>
                    <a:pt x="1378" y="15060"/>
                  </a:cubicBezTo>
                  <a:cubicBezTo>
                    <a:pt x="816" y="17137"/>
                    <a:pt x="366" y="18522"/>
                    <a:pt x="141" y="19491"/>
                  </a:cubicBezTo>
                  <a:cubicBezTo>
                    <a:pt x="-84" y="20460"/>
                    <a:pt x="-84" y="21014"/>
                    <a:pt x="478" y="21291"/>
                  </a:cubicBezTo>
                  <a:cubicBezTo>
                    <a:pt x="1041" y="21568"/>
                    <a:pt x="2166" y="21568"/>
                    <a:pt x="5203" y="21291"/>
                  </a:cubicBezTo>
                  <a:cubicBezTo>
                    <a:pt x="8241" y="21014"/>
                    <a:pt x="13191" y="20460"/>
                    <a:pt x="16228" y="20045"/>
                  </a:cubicBezTo>
                  <a:cubicBezTo>
                    <a:pt x="19266" y="19630"/>
                    <a:pt x="20391" y="19353"/>
                    <a:pt x="21516" y="19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706022" y="6649669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6110341" y="6320477"/>
              <a:ext cx="281482" cy="557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61" fill="norm" stroke="1" extrusionOk="0">
                  <a:moveTo>
                    <a:pt x="21436" y="1188"/>
                  </a:moveTo>
                  <a:cubicBezTo>
                    <a:pt x="20791" y="779"/>
                    <a:pt x="20146" y="370"/>
                    <a:pt x="18535" y="166"/>
                  </a:cubicBezTo>
                  <a:cubicBezTo>
                    <a:pt x="16923" y="-39"/>
                    <a:pt x="14343" y="-39"/>
                    <a:pt x="12248" y="84"/>
                  </a:cubicBezTo>
                  <a:cubicBezTo>
                    <a:pt x="10152" y="206"/>
                    <a:pt x="8540" y="452"/>
                    <a:pt x="7412" y="943"/>
                  </a:cubicBezTo>
                  <a:cubicBezTo>
                    <a:pt x="6284" y="1434"/>
                    <a:pt x="5639" y="2170"/>
                    <a:pt x="5155" y="3602"/>
                  </a:cubicBezTo>
                  <a:cubicBezTo>
                    <a:pt x="4672" y="5034"/>
                    <a:pt x="4349" y="7161"/>
                    <a:pt x="3785" y="9370"/>
                  </a:cubicBezTo>
                  <a:cubicBezTo>
                    <a:pt x="3221" y="11579"/>
                    <a:pt x="2415" y="13870"/>
                    <a:pt x="1770" y="15343"/>
                  </a:cubicBezTo>
                  <a:cubicBezTo>
                    <a:pt x="1126" y="16816"/>
                    <a:pt x="642" y="17470"/>
                    <a:pt x="320" y="18084"/>
                  </a:cubicBezTo>
                  <a:cubicBezTo>
                    <a:pt x="-3" y="18697"/>
                    <a:pt x="-164" y="19270"/>
                    <a:pt x="239" y="19638"/>
                  </a:cubicBezTo>
                  <a:cubicBezTo>
                    <a:pt x="642" y="20006"/>
                    <a:pt x="1609" y="20170"/>
                    <a:pt x="4108" y="20456"/>
                  </a:cubicBezTo>
                  <a:cubicBezTo>
                    <a:pt x="6606" y="20743"/>
                    <a:pt x="10636" y="21152"/>
                    <a:pt x="14666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6506122" y="6465519"/>
              <a:ext cx="2286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00" y="3200"/>
                    <a:pt x="5200" y="6400"/>
                    <a:pt x="8100" y="9314"/>
                  </a:cubicBezTo>
                  <a:cubicBezTo>
                    <a:pt x="11000" y="12229"/>
                    <a:pt x="14200" y="14857"/>
                    <a:pt x="16500" y="16857"/>
                  </a:cubicBezTo>
                  <a:cubicBezTo>
                    <a:pt x="18800" y="18857"/>
                    <a:pt x="2020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6487072" y="6503619"/>
              <a:ext cx="273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19" y="2267"/>
                    <a:pt x="15237" y="4533"/>
                    <a:pt x="12056" y="7133"/>
                  </a:cubicBezTo>
                  <a:cubicBezTo>
                    <a:pt x="8874" y="9733"/>
                    <a:pt x="5693" y="12667"/>
                    <a:pt x="3684" y="15133"/>
                  </a:cubicBezTo>
                  <a:cubicBezTo>
                    <a:pt x="1674" y="17600"/>
                    <a:pt x="837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6817272" y="6339245"/>
              <a:ext cx="191723" cy="56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25" fill="norm" stroke="1" extrusionOk="0">
                  <a:moveTo>
                    <a:pt x="0" y="1677"/>
                  </a:moveTo>
                  <a:cubicBezTo>
                    <a:pt x="712" y="1271"/>
                    <a:pt x="1424" y="865"/>
                    <a:pt x="4154" y="581"/>
                  </a:cubicBezTo>
                  <a:cubicBezTo>
                    <a:pt x="6884" y="297"/>
                    <a:pt x="11631" y="134"/>
                    <a:pt x="14598" y="53"/>
                  </a:cubicBezTo>
                  <a:cubicBezTo>
                    <a:pt x="17565" y="-28"/>
                    <a:pt x="18752" y="-28"/>
                    <a:pt x="19701" y="134"/>
                  </a:cubicBezTo>
                  <a:cubicBezTo>
                    <a:pt x="20651" y="297"/>
                    <a:pt x="21363" y="622"/>
                    <a:pt x="21481" y="1312"/>
                  </a:cubicBezTo>
                  <a:cubicBezTo>
                    <a:pt x="21600" y="2002"/>
                    <a:pt x="21125" y="3058"/>
                    <a:pt x="20651" y="4885"/>
                  </a:cubicBezTo>
                  <a:cubicBezTo>
                    <a:pt x="20176" y="6712"/>
                    <a:pt x="19701" y="9310"/>
                    <a:pt x="19464" y="11909"/>
                  </a:cubicBezTo>
                  <a:cubicBezTo>
                    <a:pt x="19226" y="14507"/>
                    <a:pt x="19226" y="17106"/>
                    <a:pt x="19108" y="18608"/>
                  </a:cubicBezTo>
                  <a:cubicBezTo>
                    <a:pt x="18989" y="20110"/>
                    <a:pt x="18752" y="20516"/>
                    <a:pt x="18158" y="20841"/>
                  </a:cubicBezTo>
                  <a:cubicBezTo>
                    <a:pt x="17565" y="21166"/>
                    <a:pt x="16615" y="21410"/>
                    <a:pt x="14598" y="21491"/>
                  </a:cubicBezTo>
                  <a:cubicBezTo>
                    <a:pt x="12580" y="21572"/>
                    <a:pt x="9495" y="21491"/>
                    <a:pt x="6409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7191922" y="682746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7522916" y="6331651"/>
              <a:ext cx="249301" cy="47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17" fill="norm" stroke="1" extrusionOk="0">
                  <a:moveTo>
                    <a:pt x="21169" y="1451"/>
                  </a:moveTo>
                  <a:cubicBezTo>
                    <a:pt x="21350" y="975"/>
                    <a:pt x="21532" y="499"/>
                    <a:pt x="21169" y="214"/>
                  </a:cubicBezTo>
                  <a:cubicBezTo>
                    <a:pt x="20806" y="-72"/>
                    <a:pt x="19898" y="-167"/>
                    <a:pt x="17266" y="547"/>
                  </a:cubicBezTo>
                  <a:cubicBezTo>
                    <a:pt x="14635" y="1260"/>
                    <a:pt x="10278" y="2783"/>
                    <a:pt x="7283" y="4829"/>
                  </a:cubicBezTo>
                  <a:cubicBezTo>
                    <a:pt x="4288" y="6874"/>
                    <a:pt x="2655" y="9444"/>
                    <a:pt x="1656" y="11965"/>
                  </a:cubicBezTo>
                  <a:cubicBezTo>
                    <a:pt x="658" y="14487"/>
                    <a:pt x="295" y="16961"/>
                    <a:pt x="114" y="18436"/>
                  </a:cubicBezTo>
                  <a:cubicBezTo>
                    <a:pt x="-68" y="19911"/>
                    <a:pt x="-68" y="20386"/>
                    <a:pt x="386" y="20719"/>
                  </a:cubicBezTo>
                  <a:cubicBezTo>
                    <a:pt x="840" y="21052"/>
                    <a:pt x="1747" y="21243"/>
                    <a:pt x="4742" y="21338"/>
                  </a:cubicBezTo>
                  <a:cubicBezTo>
                    <a:pt x="7737" y="21433"/>
                    <a:pt x="12819" y="21433"/>
                    <a:pt x="15905" y="21385"/>
                  </a:cubicBezTo>
                  <a:cubicBezTo>
                    <a:pt x="18991" y="21338"/>
                    <a:pt x="20080" y="21243"/>
                    <a:pt x="21169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7534822" y="6605219"/>
              <a:ext cx="241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21600"/>
                    <a:pt x="10611" y="21600"/>
                    <a:pt x="14211" y="18000"/>
                  </a:cubicBezTo>
                  <a:cubicBezTo>
                    <a:pt x="17811" y="14400"/>
                    <a:pt x="1970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7936584" y="6344869"/>
              <a:ext cx="284039" cy="49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49" fill="norm" stroke="1" extrusionOk="0">
                  <a:moveTo>
                    <a:pt x="21471" y="1662"/>
                  </a:moveTo>
                  <a:cubicBezTo>
                    <a:pt x="19071" y="1108"/>
                    <a:pt x="16671" y="554"/>
                    <a:pt x="14751" y="277"/>
                  </a:cubicBezTo>
                  <a:cubicBezTo>
                    <a:pt x="12831" y="0"/>
                    <a:pt x="11391" y="0"/>
                    <a:pt x="10271" y="0"/>
                  </a:cubicBezTo>
                  <a:cubicBezTo>
                    <a:pt x="9151" y="0"/>
                    <a:pt x="8351" y="0"/>
                    <a:pt x="7711" y="185"/>
                  </a:cubicBezTo>
                  <a:cubicBezTo>
                    <a:pt x="7071" y="369"/>
                    <a:pt x="6591" y="738"/>
                    <a:pt x="6111" y="1662"/>
                  </a:cubicBezTo>
                  <a:cubicBezTo>
                    <a:pt x="5631" y="2585"/>
                    <a:pt x="5151" y="4062"/>
                    <a:pt x="4671" y="5908"/>
                  </a:cubicBezTo>
                  <a:cubicBezTo>
                    <a:pt x="4191" y="7754"/>
                    <a:pt x="3711" y="9969"/>
                    <a:pt x="2911" y="12415"/>
                  </a:cubicBezTo>
                  <a:cubicBezTo>
                    <a:pt x="2111" y="14862"/>
                    <a:pt x="991" y="17538"/>
                    <a:pt x="431" y="19108"/>
                  </a:cubicBezTo>
                  <a:cubicBezTo>
                    <a:pt x="-129" y="20677"/>
                    <a:pt x="-129" y="21138"/>
                    <a:pt x="351" y="21369"/>
                  </a:cubicBezTo>
                  <a:cubicBezTo>
                    <a:pt x="831" y="21600"/>
                    <a:pt x="1791" y="21600"/>
                    <a:pt x="4671" y="21415"/>
                  </a:cubicBezTo>
                  <a:cubicBezTo>
                    <a:pt x="7551" y="21231"/>
                    <a:pt x="12351" y="20862"/>
                    <a:pt x="17151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8366672" y="6421069"/>
              <a:ext cx="146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5400"/>
                    <a:pt x="11270" y="10800"/>
                    <a:pt x="14870" y="14400"/>
                  </a:cubicBezTo>
                  <a:cubicBezTo>
                    <a:pt x="18470" y="18000"/>
                    <a:pt x="20035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8455572" y="6497269"/>
              <a:ext cx="1587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630"/>
                    <a:pt x="15840" y="3260"/>
                    <a:pt x="12528" y="5977"/>
                  </a:cubicBezTo>
                  <a:cubicBezTo>
                    <a:pt x="9216" y="8694"/>
                    <a:pt x="5472" y="12498"/>
                    <a:pt x="3312" y="15283"/>
                  </a:cubicBezTo>
                  <a:cubicBezTo>
                    <a:pt x="1152" y="18068"/>
                    <a:pt x="576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8639722" y="6406906"/>
              <a:ext cx="266971" cy="52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19" fill="norm" stroke="1" extrusionOk="0">
                  <a:moveTo>
                    <a:pt x="7143" y="834"/>
                  </a:moveTo>
                  <a:cubicBezTo>
                    <a:pt x="11055" y="575"/>
                    <a:pt x="14967" y="317"/>
                    <a:pt x="17518" y="145"/>
                  </a:cubicBezTo>
                  <a:cubicBezTo>
                    <a:pt x="20069" y="-27"/>
                    <a:pt x="21260" y="-113"/>
                    <a:pt x="21430" y="274"/>
                  </a:cubicBezTo>
                  <a:cubicBezTo>
                    <a:pt x="21600" y="662"/>
                    <a:pt x="20750" y="1522"/>
                    <a:pt x="19644" y="3329"/>
                  </a:cubicBezTo>
                  <a:cubicBezTo>
                    <a:pt x="18539" y="5136"/>
                    <a:pt x="17178" y="7890"/>
                    <a:pt x="16413" y="10687"/>
                  </a:cubicBezTo>
                  <a:cubicBezTo>
                    <a:pt x="15647" y="13484"/>
                    <a:pt x="15477" y="16324"/>
                    <a:pt x="15562" y="18174"/>
                  </a:cubicBezTo>
                  <a:cubicBezTo>
                    <a:pt x="15647" y="20024"/>
                    <a:pt x="15987" y="20885"/>
                    <a:pt x="15732" y="21186"/>
                  </a:cubicBezTo>
                  <a:cubicBezTo>
                    <a:pt x="15477" y="21487"/>
                    <a:pt x="14627" y="21229"/>
                    <a:pt x="11906" y="20885"/>
                  </a:cubicBezTo>
                  <a:cubicBezTo>
                    <a:pt x="9184" y="20540"/>
                    <a:pt x="4592" y="20110"/>
                    <a:pt x="0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9528722" y="6706819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9554122" y="6567119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364"/>
                    <a:pt x="0" y="11127"/>
                    <a:pt x="3600" y="7527"/>
                  </a:cubicBezTo>
                  <a:cubicBezTo>
                    <a:pt x="7200" y="3927"/>
                    <a:pt x="144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9610049" y="6399902"/>
              <a:ext cx="115524" cy="38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83" fill="norm" stroke="1" extrusionOk="0">
                  <a:moveTo>
                    <a:pt x="21434" y="2568"/>
                  </a:moveTo>
                  <a:cubicBezTo>
                    <a:pt x="19078" y="1751"/>
                    <a:pt x="16721" y="934"/>
                    <a:pt x="14169" y="467"/>
                  </a:cubicBezTo>
                  <a:cubicBezTo>
                    <a:pt x="11616" y="0"/>
                    <a:pt x="8867" y="-117"/>
                    <a:pt x="6903" y="117"/>
                  </a:cubicBezTo>
                  <a:cubicBezTo>
                    <a:pt x="4939" y="350"/>
                    <a:pt x="3761" y="934"/>
                    <a:pt x="2583" y="2802"/>
                  </a:cubicBezTo>
                  <a:cubicBezTo>
                    <a:pt x="1405" y="4670"/>
                    <a:pt x="227" y="7822"/>
                    <a:pt x="30" y="11150"/>
                  </a:cubicBezTo>
                  <a:cubicBezTo>
                    <a:pt x="-166" y="14478"/>
                    <a:pt x="619" y="17980"/>
                    <a:pt x="1405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9541422" y="6668719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7600"/>
                    <a:pt x="497" y="13600"/>
                    <a:pt x="2234" y="10000"/>
                  </a:cubicBezTo>
                  <a:cubicBezTo>
                    <a:pt x="3972" y="6400"/>
                    <a:pt x="7200" y="3200"/>
                    <a:pt x="10676" y="1600"/>
                  </a:cubicBezTo>
                  <a:cubicBezTo>
                    <a:pt x="14152" y="0"/>
                    <a:pt x="178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0354222" y="6468604"/>
              <a:ext cx="203201" cy="31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1094"/>
                  </a:moveTo>
                  <a:cubicBezTo>
                    <a:pt x="675" y="514"/>
                    <a:pt x="1350" y="-66"/>
                    <a:pt x="2025" y="6"/>
                  </a:cubicBezTo>
                  <a:cubicBezTo>
                    <a:pt x="2700" y="79"/>
                    <a:pt x="3375" y="804"/>
                    <a:pt x="5175" y="3051"/>
                  </a:cubicBezTo>
                  <a:cubicBezTo>
                    <a:pt x="6975" y="5298"/>
                    <a:pt x="9900" y="9067"/>
                    <a:pt x="12825" y="12401"/>
                  </a:cubicBezTo>
                  <a:cubicBezTo>
                    <a:pt x="15750" y="15735"/>
                    <a:pt x="18675" y="18635"/>
                    <a:pt x="2160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0326619" y="6440119"/>
              <a:ext cx="218104" cy="38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01" fill="norm" stroke="1" extrusionOk="0">
                  <a:moveTo>
                    <a:pt x="21401" y="0"/>
                  </a:moveTo>
                  <a:cubicBezTo>
                    <a:pt x="20363" y="117"/>
                    <a:pt x="19324" y="234"/>
                    <a:pt x="17663" y="1459"/>
                  </a:cubicBezTo>
                  <a:cubicBezTo>
                    <a:pt x="16001" y="2685"/>
                    <a:pt x="13716" y="5021"/>
                    <a:pt x="11120" y="7589"/>
                  </a:cubicBezTo>
                  <a:cubicBezTo>
                    <a:pt x="8524" y="10158"/>
                    <a:pt x="5616" y="12960"/>
                    <a:pt x="3643" y="15062"/>
                  </a:cubicBezTo>
                  <a:cubicBezTo>
                    <a:pt x="1670" y="17163"/>
                    <a:pt x="632" y="18564"/>
                    <a:pt x="216" y="19557"/>
                  </a:cubicBezTo>
                  <a:cubicBezTo>
                    <a:pt x="-199" y="20549"/>
                    <a:pt x="9" y="21133"/>
                    <a:pt x="632" y="21366"/>
                  </a:cubicBezTo>
                  <a:cubicBezTo>
                    <a:pt x="1255" y="21600"/>
                    <a:pt x="2293" y="21483"/>
                    <a:pt x="3332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0824627" y="6497269"/>
              <a:ext cx="3124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171"/>
                    <a:pt x="6856" y="343"/>
                    <a:pt x="3256" y="1029"/>
                  </a:cubicBezTo>
                  <a:cubicBezTo>
                    <a:pt x="-344" y="1714"/>
                    <a:pt x="-344" y="2914"/>
                    <a:pt x="376" y="6429"/>
                  </a:cubicBezTo>
                  <a:cubicBezTo>
                    <a:pt x="1096" y="9943"/>
                    <a:pt x="2536" y="15771"/>
                    <a:pt x="39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0664246" y="6790163"/>
              <a:ext cx="337677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700" fill="norm" stroke="1" extrusionOk="0">
                  <a:moveTo>
                    <a:pt x="876" y="20700"/>
                  </a:moveTo>
                  <a:cubicBezTo>
                    <a:pt x="340" y="13500"/>
                    <a:pt x="-197" y="6300"/>
                    <a:pt x="71" y="2700"/>
                  </a:cubicBezTo>
                  <a:cubicBezTo>
                    <a:pt x="340" y="-900"/>
                    <a:pt x="1413" y="-900"/>
                    <a:pt x="4230" y="2700"/>
                  </a:cubicBezTo>
                  <a:cubicBezTo>
                    <a:pt x="7048" y="6300"/>
                    <a:pt x="11609" y="13500"/>
                    <a:pt x="14762" y="17100"/>
                  </a:cubicBezTo>
                  <a:cubicBezTo>
                    <a:pt x="17915" y="20700"/>
                    <a:pt x="19659" y="20700"/>
                    <a:pt x="21403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1071772" y="6452819"/>
              <a:ext cx="152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277"/>
                    <a:pt x="3000" y="554"/>
                    <a:pt x="6600" y="4154"/>
                  </a:cubicBezTo>
                  <a:cubicBezTo>
                    <a:pt x="10200" y="7754"/>
                    <a:pt x="15900" y="14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1154322" y="6522669"/>
              <a:ext cx="1651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2400"/>
                    <a:pt x="14954" y="4800"/>
                    <a:pt x="11492" y="7933"/>
                  </a:cubicBezTo>
                  <a:cubicBezTo>
                    <a:pt x="8031" y="11067"/>
                    <a:pt x="4431" y="14933"/>
                    <a:pt x="2492" y="17333"/>
                  </a:cubicBezTo>
                  <a:cubicBezTo>
                    <a:pt x="554" y="19733"/>
                    <a:pt x="277" y="20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57842" y="5801735"/>
              <a:ext cx="295131" cy="23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57" fill="norm" stroke="1" extrusionOk="0">
                  <a:moveTo>
                    <a:pt x="679" y="8987"/>
                  </a:moveTo>
                  <a:cubicBezTo>
                    <a:pt x="220" y="7637"/>
                    <a:pt x="-240" y="6287"/>
                    <a:pt x="143" y="4937"/>
                  </a:cubicBezTo>
                  <a:cubicBezTo>
                    <a:pt x="526" y="3587"/>
                    <a:pt x="1751" y="2237"/>
                    <a:pt x="3360" y="1369"/>
                  </a:cubicBezTo>
                  <a:cubicBezTo>
                    <a:pt x="4969" y="502"/>
                    <a:pt x="6960" y="116"/>
                    <a:pt x="8339" y="19"/>
                  </a:cubicBezTo>
                  <a:cubicBezTo>
                    <a:pt x="9717" y="-77"/>
                    <a:pt x="10483" y="116"/>
                    <a:pt x="10254" y="2430"/>
                  </a:cubicBezTo>
                  <a:cubicBezTo>
                    <a:pt x="10024" y="4744"/>
                    <a:pt x="8798" y="9180"/>
                    <a:pt x="7573" y="12362"/>
                  </a:cubicBezTo>
                  <a:cubicBezTo>
                    <a:pt x="6347" y="15544"/>
                    <a:pt x="5122" y="17473"/>
                    <a:pt x="4203" y="18823"/>
                  </a:cubicBezTo>
                  <a:cubicBezTo>
                    <a:pt x="3283" y="20173"/>
                    <a:pt x="2671" y="20944"/>
                    <a:pt x="2824" y="21234"/>
                  </a:cubicBezTo>
                  <a:cubicBezTo>
                    <a:pt x="2977" y="21523"/>
                    <a:pt x="3896" y="21330"/>
                    <a:pt x="7113" y="20366"/>
                  </a:cubicBezTo>
                  <a:cubicBezTo>
                    <a:pt x="10330" y="19402"/>
                    <a:pt x="15845" y="17666"/>
                    <a:pt x="21360" y="15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-1" y="5670639"/>
              <a:ext cx="418788" cy="49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63" fill="norm" stroke="1" extrusionOk="0">
                  <a:moveTo>
                    <a:pt x="13084" y="1143"/>
                  </a:moveTo>
                  <a:cubicBezTo>
                    <a:pt x="11258" y="596"/>
                    <a:pt x="9431" y="49"/>
                    <a:pt x="7765" y="4"/>
                  </a:cubicBezTo>
                  <a:cubicBezTo>
                    <a:pt x="6099" y="-42"/>
                    <a:pt x="4595" y="414"/>
                    <a:pt x="3359" y="1690"/>
                  </a:cubicBezTo>
                  <a:cubicBezTo>
                    <a:pt x="2123" y="2966"/>
                    <a:pt x="1156" y="5062"/>
                    <a:pt x="565" y="7523"/>
                  </a:cubicBezTo>
                  <a:cubicBezTo>
                    <a:pt x="-26" y="9983"/>
                    <a:pt x="-241" y="12809"/>
                    <a:pt x="350" y="15087"/>
                  </a:cubicBezTo>
                  <a:cubicBezTo>
                    <a:pt x="941" y="17366"/>
                    <a:pt x="2338" y="19097"/>
                    <a:pt x="4272" y="20145"/>
                  </a:cubicBezTo>
                  <a:cubicBezTo>
                    <a:pt x="6207" y="21193"/>
                    <a:pt x="8678" y="21558"/>
                    <a:pt x="11365" y="21011"/>
                  </a:cubicBezTo>
                  <a:cubicBezTo>
                    <a:pt x="14052" y="20464"/>
                    <a:pt x="16953" y="19006"/>
                    <a:pt x="18780" y="17366"/>
                  </a:cubicBezTo>
                  <a:cubicBezTo>
                    <a:pt x="20607" y="15725"/>
                    <a:pt x="21359" y="13902"/>
                    <a:pt x="21252" y="12171"/>
                  </a:cubicBezTo>
                  <a:cubicBezTo>
                    <a:pt x="21144" y="10439"/>
                    <a:pt x="20177" y="8799"/>
                    <a:pt x="18243" y="6793"/>
                  </a:cubicBezTo>
                  <a:cubicBezTo>
                    <a:pt x="16308" y="4788"/>
                    <a:pt x="13407" y="2419"/>
                    <a:pt x="10505" y="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